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57" r:id="rId2"/>
    <p:sldId id="258" r:id="rId3"/>
    <p:sldId id="286" r:id="rId4"/>
    <p:sldId id="283" r:id="rId5"/>
    <p:sldId id="290" r:id="rId6"/>
    <p:sldId id="294" r:id="rId7"/>
    <p:sldId id="293" r:id="rId8"/>
    <p:sldId id="291" r:id="rId9"/>
    <p:sldId id="295" r:id="rId10"/>
    <p:sldId id="292" r:id="rId11"/>
    <p:sldId id="276" r:id="rId12"/>
    <p:sldId id="277" r:id="rId13"/>
    <p:sldId id="272" r:id="rId14"/>
    <p:sldId id="280" r:id="rId15"/>
    <p:sldId id="271" r:id="rId16"/>
    <p:sldId id="278" r:id="rId17"/>
    <p:sldId id="281" r:id="rId18"/>
    <p:sldId id="282" r:id="rId19"/>
    <p:sldId id="296" r:id="rId20"/>
    <p:sldId id="270" r:id="rId21"/>
    <p:sldId id="268" r:id="rId22"/>
    <p:sldId id="297" r:id="rId23"/>
    <p:sldId id="274" r:id="rId24"/>
    <p:sldId id="305" r:id="rId25"/>
    <p:sldId id="275" r:id="rId26"/>
    <p:sldId id="302" r:id="rId27"/>
    <p:sldId id="266" r:id="rId28"/>
    <p:sldId id="303" r:id="rId29"/>
    <p:sldId id="304" r:id="rId30"/>
    <p:sldId id="265" r:id="rId31"/>
    <p:sldId id="298" r:id="rId32"/>
    <p:sldId id="261" r:id="rId33"/>
    <p:sldId id="269" r:id="rId34"/>
    <p:sldId id="273" r:id="rId35"/>
    <p:sldId id="306" r:id="rId36"/>
    <p:sldId id="263" r:id="rId37"/>
    <p:sldId id="264" r:id="rId38"/>
    <p:sldId id="301" r:id="rId39"/>
    <p:sldId id="260" r:id="rId40"/>
    <p:sldId id="259" r:id="rId4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05"/>
    <p:restoredTop sz="94626"/>
  </p:normalViewPr>
  <p:slideViewPr>
    <p:cSldViewPr snapToGrid="0" snapToObjects="1">
      <p:cViewPr>
        <p:scale>
          <a:sx n="83" d="100"/>
          <a:sy n="83" d="100"/>
        </p:scale>
        <p:origin x="296" y="1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A86627-8E2A-E24A-B088-F7F86766FD6C}" type="datetimeFigureOut">
              <a:rPr lang="ru-RU" smtClean="0"/>
              <a:t>18.12.2019</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BB2398-5478-294C-885D-505774015D65}" type="slidenum">
              <a:rPr lang="ru-RU" smtClean="0"/>
              <a:t>‹#›</a:t>
            </a:fld>
            <a:endParaRPr lang="ru-RU"/>
          </a:p>
        </p:txBody>
      </p:sp>
    </p:spTree>
    <p:extLst>
      <p:ext uri="{BB962C8B-B14F-4D97-AF65-F5344CB8AC3E}">
        <p14:creationId xmlns:p14="http://schemas.microsoft.com/office/powerpoint/2010/main" val="2256140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5" name="Google Shape;61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2010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2" name="Google Shape;62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7684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C689A95-5714-7C45-921C-607B7E91AB97}"/>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03E0FFC9-1FD5-704B-A373-6630F47191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60D946C2-9AA1-F843-9F40-DC1ADDDDAAFF}"/>
              </a:ext>
            </a:extLst>
          </p:cNvPr>
          <p:cNvSpPr>
            <a:spLocks noGrp="1"/>
          </p:cNvSpPr>
          <p:nvPr>
            <p:ph type="dt" sz="half" idx="10"/>
          </p:nvPr>
        </p:nvSpPr>
        <p:spPr/>
        <p:txBody>
          <a:bodyPr/>
          <a:lstStyle/>
          <a:p>
            <a:fld id="{38B1441C-3F40-E745-8188-CC8E11AC31AB}" type="datetimeFigureOut">
              <a:rPr lang="ru-RU" smtClean="0"/>
              <a:t>18.12.2019</a:t>
            </a:fld>
            <a:endParaRPr lang="ru-RU"/>
          </a:p>
        </p:txBody>
      </p:sp>
      <p:sp>
        <p:nvSpPr>
          <p:cNvPr id="5" name="Нижний колонтитул 4">
            <a:extLst>
              <a:ext uri="{FF2B5EF4-FFF2-40B4-BE49-F238E27FC236}">
                <a16:creationId xmlns:a16="http://schemas.microsoft.com/office/drawing/2014/main" id="{354FFF7D-31D2-F54E-ACA5-145D07271FF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B32EBAB-A41C-CD49-8A82-16FA90C9AD63}"/>
              </a:ext>
            </a:extLst>
          </p:cNvPr>
          <p:cNvSpPr>
            <a:spLocks noGrp="1"/>
          </p:cNvSpPr>
          <p:nvPr>
            <p:ph type="sldNum" sz="quarter" idx="12"/>
          </p:nvPr>
        </p:nvSpPr>
        <p:spPr/>
        <p:txBody>
          <a:bodyPr/>
          <a:lstStyle/>
          <a:p>
            <a:fld id="{3027AEDB-AB2F-4248-992A-CAAFA740005E}" type="slidenum">
              <a:rPr lang="ru-RU" smtClean="0"/>
              <a:t>‹#›</a:t>
            </a:fld>
            <a:endParaRPr lang="ru-RU"/>
          </a:p>
        </p:txBody>
      </p:sp>
    </p:spTree>
    <p:extLst>
      <p:ext uri="{BB962C8B-B14F-4D97-AF65-F5344CB8AC3E}">
        <p14:creationId xmlns:p14="http://schemas.microsoft.com/office/powerpoint/2010/main" val="4058234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B7A26D7-203A-CA47-ACD7-C6326CDDDCA4}"/>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A91F919D-9E40-714E-A4BC-99B886173AF2}"/>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6A7D523-9D62-DF44-8229-3006DC2DA719}"/>
              </a:ext>
            </a:extLst>
          </p:cNvPr>
          <p:cNvSpPr>
            <a:spLocks noGrp="1"/>
          </p:cNvSpPr>
          <p:nvPr>
            <p:ph type="dt" sz="half" idx="10"/>
          </p:nvPr>
        </p:nvSpPr>
        <p:spPr/>
        <p:txBody>
          <a:bodyPr/>
          <a:lstStyle/>
          <a:p>
            <a:fld id="{38B1441C-3F40-E745-8188-CC8E11AC31AB}" type="datetimeFigureOut">
              <a:rPr lang="ru-RU" smtClean="0"/>
              <a:t>18.12.2019</a:t>
            </a:fld>
            <a:endParaRPr lang="ru-RU"/>
          </a:p>
        </p:txBody>
      </p:sp>
      <p:sp>
        <p:nvSpPr>
          <p:cNvPr id="5" name="Нижний колонтитул 4">
            <a:extLst>
              <a:ext uri="{FF2B5EF4-FFF2-40B4-BE49-F238E27FC236}">
                <a16:creationId xmlns:a16="http://schemas.microsoft.com/office/drawing/2014/main" id="{131352C6-9DA0-C048-89D9-D138F1E856B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30A78DD-0E21-7442-B6F2-DC55AB8CD4E0}"/>
              </a:ext>
            </a:extLst>
          </p:cNvPr>
          <p:cNvSpPr>
            <a:spLocks noGrp="1"/>
          </p:cNvSpPr>
          <p:nvPr>
            <p:ph type="sldNum" sz="quarter" idx="12"/>
          </p:nvPr>
        </p:nvSpPr>
        <p:spPr/>
        <p:txBody>
          <a:bodyPr/>
          <a:lstStyle/>
          <a:p>
            <a:fld id="{3027AEDB-AB2F-4248-992A-CAAFA740005E}" type="slidenum">
              <a:rPr lang="ru-RU" smtClean="0"/>
              <a:t>‹#›</a:t>
            </a:fld>
            <a:endParaRPr lang="ru-RU"/>
          </a:p>
        </p:txBody>
      </p:sp>
    </p:spTree>
    <p:extLst>
      <p:ext uri="{BB962C8B-B14F-4D97-AF65-F5344CB8AC3E}">
        <p14:creationId xmlns:p14="http://schemas.microsoft.com/office/powerpoint/2010/main" val="2568252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DAFBDD96-B0CB-7C4F-8674-F65C819EFEFA}"/>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CEC6E132-0F87-0742-AFA2-5CC509A91801}"/>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E8C6761-7CA6-4A44-B6BB-C64DFCCF6F25}"/>
              </a:ext>
            </a:extLst>
          </p:cNvPr>
          <p:cNvSpPr>
            <a:spLocks noGrp="1"/>
          </p:cNvSpPr>
          <p:nvPr>
            <p:ph type="dt" sz="half" idx="10"/>
          </p:nvPr>
        </p:nvSpPr>
        <p:spPr/>
        <p:txBody>
          <a:bodyPr/>
          <a:lstStyle/>
          <a:p>
            <a:fld id="{38B1441C-3F40-E745-8188-CC8E11AC31AB}" type="datetimeFigureOut">
              <a:rPr lang="ru-RU" smtClean="0"/>
              <a:t>18.12.2019</a:t>
            </a:fld>
            <a:endParaRPr lang="ru-RU"/>
          </a:p>
        </p:txBody>
      </p:sp>
      <p:sp>
        <p:nvSpPr>
          <p:cNvPr id="5" name="Нижний колонтитул 4">
            <a:extLst>
              <a:ext uri="{FF2B5EF4-FFF2-40B4-BE49-F238E27FC236}">
                <a16:creationId xmlns:a16="http://schemas.microsoft.com/office/drawing/2014/main" id="{65829C59-5564-434A-B51B-6AD10B6AC5F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657EF4C-A6A2-8C46-8DEB-B44C125637B8}"/>
              </a:ext>
            </a:extLst>
          </p:cNvPr>
          <p:cNvSpPr>
            <a:spLocks noGrp="1"/>
          </p:cNvSpPr>
          <p:nvPr>
            <p:ph type="sldNum" sz="quarter" idx="12"/>
          </p:nvPr>
        </p:nvSpPr>
        <p:spPr/>
        <p:txBody>
          <a:bodyPr/>
          <a:lstStyle/>
          <a:p>
            <a:fld id="{3027AEDB-AB2F-4248-992A-CAAFA740005E}" type="slidenum">
              <a:rPr lang="ru-RU" smtClean="0"/>
              <a:t>‹#›</a:t>
            </a:fld>
            <a:endParaRPr lang="ru-RU"/>
          </a:p>
        </p:txBody>
      </p:sp>
    </p:spTree>
    <p:extLst>
      <p:ext uri="{BB962C8B-B14F-4D97-AF65-F5344CB8AC3E}">
        <p14:creationId xmlns:p14="http://schemas.microsoft.com/office/powerpoint/2010/main" val="7792301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Титульный слайд (1)">
  <p:cSld name="Титульный слайд (1)">
    <p:bg>
      <p:bgPr>
        <a:solidFill>
          <a:schemeClr val="accent1"/>
        </a:solidFill>
        <a:effectLst/>
      </p:bgPr>
    </p:bg>
    <p:spTree>
      <p:nvGrpSpPr>
        <p:cNvPr id="1" name="Shape 23"/>
        <p:cNvGrpSpPr/>
        <p:nvPr/>
      </p:nvGrpSpPr>
      <p:grpSpPr>
        <a:xfrm>
          <a:off x="0" y="0"/>
          <a:ext cx="0" cy="0"/>
          <a:chOff x="0" y="0"/>
          <a:chExt cx="0" cy="0"/>
        </a:xfrm>
      </p:grpSpPr>
      <p:sp>
        <p:nvSpPr>
          <p:cNvPr id="24" name="Google Shape;24;p108"/>
          <p:cNvSpPr txBox="1">
            <a:spLocks noGrp="1"/>
          </p:cNvSpPr>
          <p:nvPr>
            <p:ph type="title"/>
          </p:nvPr>
        </p:nvSpPr>
        <p:spPr>
          <a:xfrm>
            <a:off x="719666" y="1485900"/>
            <a:ext cx="7368601" cy="2280611"/>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4400"/>
              <a:buFont typeface="Roboto"/>
              <a:buNone/>
              <a:defRPr sz="4400">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5" name="Google Shape;25;p108"/>
          <p:cNvSpPr/>
          <p:nvPr/>
        </p:nvSpPr>
        <p:spPr>
          <a:xfrm>
            <a:off x="-1" y="6201203"/>
            <a:ext cx="12192001" cy="656798"/>
          </a:xfrm>
          <a:prstGeom prst="rect">
            <a:avLst/>
          </a:prstGeom>
          <a:solidFill>
            <a:schemeClr val="dk1">
              <a:alpha val="9803"/>
            </a:schemeClr>
          </a:solidFill>
          <a:ln>
            <a:noFill/>
          </a:ln>
          <a:effectLst>
            <a:outerShdw blurRad="190500" dist="38100" dir="2700000" algn="tl" rotWithShape="0">
              <a:srgbClr val="000000">
                <a:alpha val="196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2200"/>
              <a:buFont typeface="Roboto Light"/>
              <a:buNone/>
            </a:pPr>
            <a:endParaRPr sz="2200" b="0" i="0" u="none" strike="noStrike" cap="none">
              <a:solidFill>
                <a:srgbClr val="D8D8D8"/>
              </a:solidFill>
              <a:latin typeface="Roboto Light"/>
              <a:ea typeface="Roboto Light"/>
              <a:cs typeface="Roboto Light"/>
              <a:sym typeface="Roboto Light"/>
            </a:endParaRPr>
          </a:p>
        </p:txBody>
      </p:sp>
      <p:pic>
        <p:nvPicPr>
          <p:cNvPr id="26" name="Google Shape;26;p108"/>
          <p:cNvPicPr preferRelativeResize="0"/>
          <p:nvPr/>
        </p:nvPicPr>
        <p:blipFill rotWithShape="1">
          <a:blip r:embed="rId2">
            <a:alphaModFix/>
          </a:blip>
          <a:srcRect/>
          <a:stretch/>
        </p:blipFill>
        <p:spPr>
          <a:xfrm>
            <a:off x="719667" y="765175"/>
            <a:ext cx="2099028" cy="377825"/>
          </a:xfrm>
          <a:prstGeom prst="rect">
            <a:avLst/>
          </a:prstGeom>
          <a:noFill/>
          <a:ln>
            <a:noFill/>
          </a:ln>
        </p:spPr>
      </p:pic>
      <p:cxnSp>
        <p:nvCxnSpPr>
          <p:cNvPr id="27" name="Google Shape;27;p108"/>
          <p:cNvCxnSpPr/>
          <p:nvPr/>
        </p:nvCxnSpPr>
        <p:spPr>
          <a:xfrm>
            <a:off x="0" y="6199992"/>
            <a:ext cx="12192000" cy="0"/>
          </a:xfrm>
          <a:prstGeom prst="straightConnector1">
            <a:avLst/>
          </a:prstGeom>
          <a:noFill/>
          <a:ln w="9525" cap="flat" cmpd="sng">
            <a:solidFill>
              <a:schemeClr val="lt1">
                <a:alpha val="9803"/>
              </a:schemeClr>
            </a:solidFill>
            <a:prstDash val="solid"/>
            <a:miter lim="400000"/>
            <a:headEnd type="none" w="sm" len="sm"/>
            <a:tailEnd type="none" w="sm" len="sm"/>
          </a:ln>
        </p:spPr>
      </p:cxnSp>
      <p:grpSp>
        <p:nvGrpSpPr>
          <p:cNvPr id="28" name="Google Shape;28;p108"/>
          <p:cNvGrpSpPr/>
          <p:nvPr/>
        </p:nvGrpSpPr>
        <p:grpSpPr>
          <a:xfrm>
            <a:off x="7777786" y="2865248"/>
            <a:ext cx="3984937" cy="3709468"/>
            <a:chOff x="3935597" y="5640412"/>
            <a:chExt cx="2988703" cy="3709468"/>
          </a:xfrm>
        </p:grpSpPr>
        <p:sp>
          <p:nvSpPr>
            <p:cNvPr id="29" name="Google Shape;29;p108"/>
            <p:cNvSpPr/>
            <p:nvPr/>
          </p:nvSpPr>
          <p:spPr>
            <a:xfrm>
              <a:off x="3967577" y="6862310"/>
              <a:ext cx="846773" cy="826611"/>
            </a:xfrm>
            <a:custGeom>
              <a:avLst/>
              <a:gdLst/>
              <a:ahLst/>
              <a:cxnLst/>
              <a:rect l="l" t="t" r="r" b="b"/>
              <a:pathLst>
                <a:path w="846772" h="826611" extrusionOk="0">
                  <a:moveTo>
                    <a:pt x="764641" y="627947"/>
                  </a:moveTo>
                  <a:lnTo>
                    <a:pt x="722302" y="482786"/>
                  </a:lnTo>
                  <a:cubicBezTo>
                    <a:pt x="418264" y="522544"/>
                    <a:pt x="132406" y="329037"/>
                    <a:pt x="56376" y="31981"/>
                  </a:cubicBezTo>
                  <a:cubicBezTo>
                    <a:pt x="-37303" y="353089"/>
                    <a:pt x="147061" y="689338"/>
                    <a:pt x="468163" y="783007"/>
                  </a:cubicBezTo>
                  <a:cubicBezTo>
                    <a:pt x="582160" y="816274"/>
                    <a:pt x="703419" y="815285"/>
                    <a:pt x="816858" y="780165"/>
                  </a:cubicBezTo>
                  <a:cubicBezTo>
                    <a:pt x="794278" y="732988"/>
                    <a:pt x="779963" y="680972"/>
                    <a:pt x="764439" y="627947"/>
                  </a:cubicBezTo>
                </a:path>
              </a:pathLst>
            </a:custGeom>
            <a:solidFill>
              <a:srgbClr val="EB8B2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30" name="Google Shape;30;p108"/>
            <p:cNvSpPr/>
            <p:nvPr/>
          </p:nvSpPr>
          <p:spPr>
            <a:xfrm>
              <a:off x="3935597" y="6830329"/>
              <a:ext cx="907256" cy="887095"/>
            </a:xfrm>
            <a:custGeom>
              <a:avLst/>
              <a:gdLst/>
              <a:ahLst/>
              <a:cxnLst/>
              <a:rect l="l" t="t" r="r" b="b"/>
              <a:pathLst>
                <a:path w="907256" h="887095" extrusionOk="0">
                  <a:moveTo>
                    <a:pt x="796621" y="659928"/>
                  </a:moveTo>
                  <a:lnTo>
                    <a:pt x="754283" y="514767"/>
                  </a:lnTo>
                  <a:cubicBezTo>
                    <a:pt x="450245" y="554525"/>
                    <a:pt x="164387" y="361017"/>
                    <a:pt x="88357" y="63962"/>
                  </a:cubicBezTo>
                  <a:cubicBezTo>
                    <a:pt x="-5323" y="385070"/>
                    <a:pt x="179042" y="721319"/>
                    <a:pt x="500144" y="814988"/>
                  </a:cubicBezTo>
                  <a:cubicBezTo>
                    <a:pt x="614140" y="848254"/>
                    <a:pt x="735399" y="847266"/>
                    <a:pt x="848839" y="812146"/>
                  </a:cubicBezTo>
                  <a:cubicBezTo>
                    <a:pt x="826258" y="764968"/>
                    <a:pt x="811944" y="712952"/>
                    <a:pt x="796420" y="659928"/>
                  </a:cubicBezTo>
                  <a:close/>
                </a:path>
              </a:pathLst>
            </a:custGeom>
            <a:noFill/>
            <a:ln w="40275" cap="rnd" cmpd="sng">
              <a:solidFill>
                <a:srgbClr val="814C5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31" name="Google Shape;31;p108"/>
            <p:cNvSpPr/>
            <p:nvPr/>
          </p:nvSpPr>
          <p:spPr>
            <a:xfrm>
              <a:off x="3994367" y="6861705"/>
              <a:ext cx="766128" cy="685483"/>
            </a:xfrm>
            <a:custGeom>
              <a:avLst/>
              <a:gdLst/>
              <a:ahLst/>
              <a:cxnLst/>
              <a:rect l="l" t="t" r="r" b="b"/>
              <a:pathLst>
                <a:path w="766127" h="685482" extrusionOk="0">
                  <a:moveTo>
                    <a:pt x="737851" y="628552"/>
                  </a:moveTo>
                  <a:cubicBezTo>
                    <a:pt x="709222" y="531577"/>
                    <a:pt x="682005" y="433794"/>
                    <a:pt x="651158" y="337222"/>
                  </a:cubicBezTo>
                  <a:cubicBezTo>
                    <a:pt x="401380" y="374480"/>
                    <a:pt x="154707" y="252827"/>
                    <a:pt x="32207" y="31981"/>
                  </a:cubicBezTo>
                  <a:cubicBezTo>
                    <a:pt x="23147" y="366355"/>
                    <a:pt x="286860" y="644741"/>
                    <a:pt x="621225" y="653814"/>
                  </a:cubicBezTo>
                  <a:cubicBezTo>
                    <a:pt x="661843" y="654903"/>
                    <a:pt x="702469" y="651919"/>
                    <a:pt x="742488" y="644883"/>
                  </a:cubicBezTo>
                  <a:lnTo>
                    <a:pt x="737851" y="628552"/>
                  </a:lnTo>
                </a:path>
              </a:pathLst>
            </a:custGeom>
            <a:solidFill>
              <a:srgbClr val="EB8B2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32" name="Google Shape;32;p108"/>
            <p:cNvSpPr/>
            <p:nvPr/>
          </p:nvSpPr>
          <p:spPr>
            <a:xfrm>
              <a:off x="3959992" y="6829724"/>
              <a:ext cx="1895158" cy="2520156"/>
            </a:xfrm>
            <a:custGeom>
              <a:avLst/>
              <a:gdLst/>
              <a:ahLst/>
              <a:cxnLst/>
              <a:rect l="l" t="t" r="r" b="b"/>
              <a:pathLst>
                <a:path w="1895157" h="2520156" extrusionOk="0">
                  <a:moveTo>
                    <a:pt x="772226" y="660533"/>
                  </a:moveTo>
                  <a:cubicBezTo>
                    <a:pt x="743597" y="563557"/>
                    <a:pt x="716380" y="465775"/>
                    <a:pt x="685533" y="369203"/>
                  </a:cubicBezTo>
                  <a:cubicBezTo>
                    <a:pt x="435755" y="406461"/>
                    <a:pt x="189082" y="284808"/>
                    <a:pt x="66582" y="63962"/>
                  </a:cubicBezTo>
                  <a:cubicBezTo>
                    <a:pt x="57522" y="398336"/>
                    <a:pt x="321235" y="676722"/>
                    <a:pt x="655600" y="685795"/>
                  </a:cubicBezTo>
                  <a:cubicBezTo>
                    <a:pt x="696218" y="686884"/>
                    <a:pt x="736844" y="683900"/>
                    <a:pt x="776863" y="676863"/>
                  </a:cubicBezTo>
                  <a:lnTo>
                    <a:pt x="772226" y="660533"/>
                  </a:lnTo>
                  <a:close/>
                  <a:moveTo>
                    <a:pt x="729888" y="515372"/>
                  </a:moveTo>
                  <a:cubicBezTo>
                    <a:pt x="425850" y="555130"/>
                    <a:pt x="139992" y="361622"/>
                    <a:pt x="63962" y="64566"/>
                  </a:cubicBezTo>
                  <a:moveTo>
                    <a:pt x="728476" y="2457707"/>
                  </a:moveTo>
                  <a:cubicBezTo>
                    <a:pt x="728476" y="2277324"/>
                    <a:pt x="874706" y="2131094"/>
                    <a:pt x="1055089" y="2131094"/>
                  </a:cubicBezTo>
                  <a:lnTo>
                    <a:pt x="1216782" y="2131094"/>
                  </a:lnTo>
                  <a:moveTo>
                    <a:pt x="889766" y="2348433"/>
                  </a:moveTo>
                  <a:cubicBezTo>
                    <a:pt x="889766" y="2227667"/>
                    <a:pt x="987750" y="2129885"/>
                    <a:pt x="1108314" y="2129885"/>
                  </a:cubicBezTo>
                  <a:lnTo>
                    <a:pt x="1216580" y="2129885"/>
                  </a:lnTo>
                  <a:moveTo>
                    <a:pt x="1347830" y="2457707"/>
                  </a:moveTo>
                  <a:cubicBezTo>
                    <a:pt x="1347830" y="2277324"/>
                    <a:pt x="1494060" y="2131094"/>
                    <a:pt x="1674442" y="2131094"/>
                  </a:cubicBezTo>
                  <a:lnTo>
                    <a:pt x="1836135" y="2131094"/>
                  </a:lnTo>
                  <a:moveTo>
                    <a:pt x="1509322" y="2348433"/>
                  </a:moveTo>
                  <a:cubicBezTo>
                    <a:pt x="1509322" y="2227667"/>
                    <a:pt x="1607104" y="2129885"/>
                    <a:pt x="1727870" y="2129885"/>
                  </a:cubicBezTo>
                  <a:lnTo>
                    <a:pt x="1835934" y="2129885"/>
                  </a:lnTo>
                </a:path>
              </a:pathLst>
            </a:custGeom>
            <a:noFill/>
            <a:ln w="40275" cap="rnd" cmpd="sng">
              <a:solidFill>
                <a:srgbClr val="814C5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33" name="Google Shape;33;p108"/>
            <p:cNvSpPr/>
            <p:nvPr/>
          </p:nvSpPr>
          <p:spPr>
            <a:xfrm>
              <a:off x="5004470" y="5906061"/>
              <a:ext cx="624999" cy="463709"/>
            </a:xfrm>
            <a:custGeom>
              <a:avLst/>
              <a:gdLst/>
              <a:ahLst/>
              <a:cxnLst/>
              <a:rect l="l" t="t" r="r" b="b"/>
              <a:pathLst>
                <a:path w="624998" h="463708" extrusionOk="0">
                  <a:moveTo>
                    <a:pt x="31981" y="436012"/>
                  </a:moveTo>
                  <a:lnTo>
                    <a:pt x="597302" y="436012"/>
                  </a:lnTo>
                  <a:lnTo>
                    <a:pt x="597302" y="31981"/>
                  </a:lnTo>
                  <a:lnTo>
                    <a:pt x="31981" y="31981"/>
                  </a:lnTo>
                  <a:close/>
                </a:path>
              </a:pathLst>
            </a:custGeom>
            <a:solidFill>
              <a:srgbClr val="009D9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34" name="Google Shape;34;p108"/>
            <p:cNvSpPr/>
            <p:nvPr/>
          </p:nvSpPr>
          <p:spPr>
            <a:xfrm>
              <a:off x="4972490" y="5874080"/>
              <a:ext cx="685483" cy="524193"/>
            </a:xfrm>
            <a:custGeom>
              <a:avLst/>
              <a:gdLst/>
              <a:ahLst/>
              <a:cxnLst/>
              <a:rect l="l" t="t" r="r" b="b"/>
              <a:pathLst>
                <a:path w="685482" h="524192" extrusionOk="0">
                  <a:moveTo>
                    <a:pt x="63962" y="467993"/>
                  </a:moveTo>
                  <a:lnTo>
                    <a:pt x="629283" y="467993"/>
                  </a:lnTo>
                  <a:lnTo>
                    <a:pt x="629283" y="63962"/>
                  </a:lnTo>
                  <a:lnTo>
                    <a:pt x="63962" y="63962"/>
                  </a:lnTo>
                  <a:close/>
                </a:path>
              </a:pathLst>
            </a:custGeom>
            <a:noFill/>
            <a:ln w="40275" cap="rnd" cmpd="sng">
              <a:solidFill>
                <a:srgbClr val="814C5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35" name="Google Shape;35;p108"/>
            <p:cNvSpPr/>
            <p:nvPr/>
          </p:nvSpPr>
          <p:spPr>
            <a:xfrm>
              <a:off x="5625235" y="5994569"/>
              <a:ext cx="201613" cy="221774"/>
            </a:xfrm>
            <a:custGeom>
              <a:avLst/>
              <a:gdLst/>
              <a:ahLst/>
              <a:cxnLst/>
              <a:rect l="l" t="t" r="r" b="b"/>
              <a:pathLst>
                <a:path w="201612" h="221773" extrusionOk="0">
                  <a:moveTo>
                    <a:pt x="183190" y="208392"/>
                  </a:moveTo>
                  <a:lnTo>
                    <a:pt x="31981" y="208392"/>
                  </a:lnTo>
                  <a:lnTo>
                    <a:pt x="107585" y="31981"/>
                  </a:lnTo>
                  <a:lnTo>
                    <a:pt x="183190" y="208392"/>
                  </a:lnTo>
                </a:path>
              </a:pathLst>
            </a:custGeom>
            <a:solidFill>
              <a:srgbClr val="009D9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36" name="Google Shape;36;p108"/>
            <p:cNvSpPr/>
            <p:nvPr/>
          </p:nvSpPr>
          <p:spPr>
            <a:xfrm>
              <a:off x="5593254" y="5962588"/>
              <a:ext cx="262096" cy="302419"/>
            </a:xfrm>
            <a:custGeom>
              <a:avLst/>
              <a:gdLst/>
              <a:ahLst/>
              <a:cxnLst/>
              <a:rect l="l" t="t" r="r" b="b"/>
              <a:pathLst>
                <a:path w="262096" h="302418" extrusionOk="0">
                  <a:moveTo>
                    <a:pt x="215171" y="240373"/>
                  </a:moveTo>
                  <a:lnTo>
                    <a:pt x="63962" y="240373"/>
                  </a:lnTo>
                  <a:lnTo>
                    <a:pt x="139566" y="63962"/>
                  </a:lnTo>
                  <a:close/>
                </a:path>
              </a:pathLst>
            </a:custGeom>
            <a:noFill/>
            <a:ln w="40275" cap="rnd" cmpd="sng">
              <a:solidFill>
                <a:srgbClr val="814C5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37" name="Google Shape;37;p108"/>
            <p:cNvSpPr/>
            <p:nvPr/>
          </p:nvSpPr>
          <p:spPr>
            <a:xfrm>
              <a:off x="4847616" y="5672392"/>
              <a:ext cx="907256" cy="423386"/>
            </a:xfrm>
            <a:custGeom>
              <a:avLst/>
              <a:gdLst/>
              <a:ahLst/>
              <a:cxnLst/>
              <a:rect l="l" t="t" r="r" b="b"/>
              <a:pathLst>
                <a:path w="907256" h="423386" extrusionOk="0">
                  <a:moveTo>
                    <a:pt x="888431" y="212827"/>
                  </a:moveTo>
                  <a:lnTo>
                    <a:pt x="460206" y="393875"/>
                  </a:lnTo>
                  <a:lnTo>
                    <a:pt x="31981" y="212827"/>
                  </a:lnTo>
                  <a:lnTo>
                    <a:pt x="460206" y="31981"/>
                  </a:lnTo>
                  <a:lnTo>
                    <a:pt x="888431" y="212827"/>
                  </a:lnTo>
                </a:path>
              </a:pathLst>
            </a:custGeom>
            <a:solidFill>
              <a:srgbClr val="009D9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38" name="Google Shape;38;p108"/>
            <p:cNvSpPr/>
            <p:nvPr/>
          </p:nvSpPr>
          <p:spPr>
            <a:xfrm>
              <a:off x="4815635" y="5640412"/>
              <a:ext cx="967740" cy="483870"/>
            </a:xfrm>
            <a:custGeom>
              <a:avLst/>
              <a:gdLst/>
              <a:ahLst/>
              <a:cxnLst/>
              <a:rect l="l" t="t" r="r" b="b"/>
              <a:pathLst>
                <a:path w="967740" h="483870" extrusionOk="0">
                  <a:moveTo>
                    <a:pt x="920411" y="244808"/>
                  </a:moveTo>
                  <a:lnTo>
                    <a:pt x="492187" y="425856"/>
                  </a:lnTo>
                  <a:lnTo>
                    <a:pt x="63962" y="244808"/>
                  </a:lnTo>
                  <a:lnTo>
                    <a:pt x="492187" y="63962"/>
                  </a:lnTo>
                  <a:close/>
                </a:path>
              </a:pathLst>
            </a:custGeom>
            <a:noFill/>
            <a:ln w="40275" cap="rnd" cmpd="sng">
              <a:solidFill>
                <a:srgbClr val="814C5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39" name="Google Shape;39;p108"/>
            <p:cNvSpPr/>
            <p:nvPr/>
          </p:nvSpPr>
          <p:spPr>
            <a:xfrm>
              <a:off x="5704066" y="5853239"/>
              <a:ext cx="60484" cy="221774"/>
            </a:xfrm>
            <a:custGeom>
              <a:avLst/>
              <a:gdLst/>
              <a:ahLst/>
              <a:cxnLst/>
              <a:rect l="l" t="t" r="r" b="b"/>
              <a:pathLst>
                <a:path w="60483" h="221773" extrusionOk="0">
                  <a:moveTo>
                    <a:pt x="31981" y="31981"/>
                  </a:moveTo>
                  <a:lnTo>
                    <a:pt x="31981" y="206174"/>
                  </a:lnTo>
                </a:path>
              </a:pathLst>
            </a:custGeom>
            <a:solidFill>
              <a:srgbClr val="A3D3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40" name="Google Shape;40;p108"/>
            <p:cNvSpPr/>
            <p:nvPr/>
          </p:nvSpPr>
          <p:spPr>
            <a:xfrm>
              <a:off x="5672085" y="5821258"/>
              <a:ext cx="120968" cy="282258"/>
            </a:xfrm>
            <a:custGeom>
              <a:avLst/>
              <a:gdLst/>
              <a:ahLst/>
              <a:cxnLst/>
              <a:rect l="l" t="t" r="r" b="b"/>
              <a:pathLst>
                <a:path w="120967" h="282257" extrusionOk="0">
                  <a:moveTo>
                    <a:pt x="63962" y="63962"/>
                  </a:moveTo>
                  <a:lnTo>
                    <a:pt x="63962" y="238155"/>
                  </a:lnTo>
                </a:path>
              </a:pathLst>
            </a:custGeom>
            <a:noFill/>
            <a:ln w="40275" cap="rnd" cmpd="sng">
              <a:solidFill>
                <a:srgbClr val="814C5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41" name="Google Shape;41;p108"/>
            <p:cNvSpPr/>
            <p:nvPr/>
          </p:nvSpPr>
          <p:spPr>
            <a:xfrm>
              <a:off x="5541163" y="8332871"/>
              <a:ext cx="262096" cy="645160"/>
            </a:xfrm>
            <a:custGeom>
              <a:avLst/>
              <a:gdLst/>
              <a:ahLst/>
              <a:cxnLst/>
              <a:rect l="l" t="t" r="r" b="b"/>
              <a:pathLst>
                <a:path w="262096" h="645160" extrusionOk="0">
                  <a:moveTo>
                    <a:pt x="31981" y="51941"/>
                  </a:moveTo>
                  <a:lnTo>
                    <a:pt x="126537" y="621294"/>
                  </a:lnTo>
                  <a:lnTo>
                    <a:pt x="193876" y="621294"/>
                  </a:lnTo>
                  <a:lnTo>
                    <a:pt x="246093" y="31981"/>
                  </a:lnTo>
                </a:path>
              </a:pathLst>
            </a:custGeom>
            <a:solidFill>
              <a:srgbClr val="EB8B2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42" name="Google Shape;42;p108"/>
            <p:cNvSpPr/>
            <p:nvPr/>
          </p:nvSpPr>
          <p:spPr>
            <a:xfrm>
              <a:off x="5509182" y="8300890"/>
              <a:ext cx="322580" cy="705644"/>
            </a:xfrm>
            <a:custGeom>
              <a:avLst/>
              <a:gdLst/>
              <a:ahLst/>
              <a:cxnLst/>
              <a:rect l="l" t="t" r="r" b="b"/>
              <a:pathLst>
                <a:path w="322580" h="705643" extrusionOk="0">
                  <a:moveTo>
                    <a:pt x="63962" y="83922"/>
                  </a:moveTo>
                  <a:lnTo>
                    <a:pt x="158518" y="653275"/>
                  </a:lnTo>
                  <a:lnTo>
                    <a:pt x="225856" y="653275"/>
                  </a:lnTo>
                  <a:lnTo>
                    <a:pt x="278074" y="63962"/>
                  </a:lnTo>
                </a:path>
              </a:pathLst>
            </a:custGeom>
            <a:noFill/>
            <a:ln w="40275" cap="rnd" cmpd="sng">
              <a:solidFill>
                <a:srgbClr val="814C5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43" name="Google Shape;43;p108"/>
            <p:cNvSpPr/>
            <p:nvPr/>
          </p:nvSpPr>
          <p:spPr>
            <a:xfrm>
              <a:off x="4921809" y="8332871"/>
              <a:ext cx="262096" cy="645160"/>
            </a:xfrm>
            <a:custGeom>
              <a:avLst/>
              <a:gdLst/>
              <a:ahLst/>
              <a:cxnLst/>
              <a:rect l="l" t="t" r="r" b="b"/>
              <a:pathLst>
                <a:path w="262096" h="645160" extrusionOk="0">
                  <a:moveTo>
                    <a:pt x="31981" y="51941"/>
                  </a:moveTo>
                  <a:lnTo>
                    <a:pt x="126335" y="621294"/>
                  </a:lnTo>
                  <a:lnTo>
                    <a:pt x="193876" y="621294"/>
                  </a:lnTo>
                  <a:lnTo>
                    <a:pt x="246093" y="31981"/>
                  </a:lnTo>
                </a:path>
              </a:pathLst>
            </a:custGeom>
            <a:solidFill>
              <a:srgbClr val="EB8B2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44" name="Google Shape;44;p108"/>
            <p:cNvSpPr/>
            <p:nvPr/>
          </p:nvSpPr>
          <p:spPr>
            <a:xfrm>
              <a:off x="4889828" y="8300890"/>
              <a:ext cx="322580" cy="705644"/>
            </a:xfrm>
            <a:custGeom>
              <a:avLst/>
              <a:gdLst/>
              <a:ahLst/>
              <a:cxnLst/>
              <a:rect l="l" t="t" r="r" b="b"/>
              <a:pathLst>
                <a:path w="322580" h="705643" extrusionOk="0">
                  <a:moveTo>
                    <a:pt x="63962" y="83922"/>
                  </a:moveTo>
                  <a:lnTo>
                    <a:pt x="158316" y="653275"/>
                  </a:lnTo>
                  <a:lnTo>
                    <a:pt x="225856" y="653275"/>
                  </a:lnTo>
                  <a:lnTo>
                    <a:pt x="278074" y="63962"/>
                  </a:lnTo>
                </a:path>
              </a:pathLst>
            </a:custGeom>
            <a:noFill/>
            <a:ln w="40275" cap="rnd" cmpd="sng">
              <a:solidFill>
                <a:srgbClr val="814C5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45" name="Google Shape;45;p108"/>
            <p:cNvSpPr/>
            <p:nvPr/>
          </p:nvSpPr>
          <p:spPr>
            <a:xfrm>
              <a:off x="4431488" y="6188319"/>
              <a:ext cx="1653223" cy="2217738"/>
            </a:xfrm>
            <a:custGeom>
              <a:avLst/>
              <a:gdLst/>
              <a:ahLst/>
              <a:cxnLst/>
              <a:rect l="l" t="t" r="r" b="b"/>
              <a:pathLst>
                <a:path w="1653222" h="2217737" extrusionOk="0">
                  <a:moveTo>
                    <a:pt x="1449115" y="2190646"/>
                  </a:moveTo>
                  <a:lnTo>
                    <a:pt x="580165" y="2190646"/>
                  </a:lnTo>
                  <a:cubicBezTo>
                    <a:pt x="349787" y="2190767"/>
                    <a:pt x="162939" y="2004094"/>
                    <a:pt x="162827" y="1773711"/>
                  </a:cubicBezTo>
                  <a:cubicBezTo>
                    <a:pt x="162827" y="1773651"/>
                    <a:pt x="162827" y="1773570"/>
                    <a:pt x="162827" y="1773510"/>
                  </a:cubicBezTo>
                  <a:lnTo>
                    <a:pt x="162827" y="776939"/>
                  </a:lnTo>
                  <a:cubicBezTo>
                    <a:pt x="162827" y="640851"/>
                    <a:pt x="273311" y="530367"/>
                    <a:pt x="409601" y="530367"/>
                  </a:cubicBezTo>
                  <a:lnTo>
                    <a:pt x="1378349" y="530367"/>
                  </a:lnTo>
                  <a:cubicBezTo>
                    <a:pt x="1514438" y="530367"/>
                    <a:pt x="1624921" y="640851"/>
                    <a:pt x="1624921" y="776939"/>
                  </a:cubicBezTo>
                  <a:lnTo>
                    <a:pt x="1624921" y="2014840"/>
                  </a:lnTo>
                  <a:cubicBezTo>
                    <a:pt x="1624921" y="2112017"/>
                    <a:pt x="1546292" y="2190646"/>
                    <a:pt x="1449115" y="2190646"/>
                  </a:cubicBezTo>
                  <a:moveTo>
                    <a:pt x="389440" y="389440"/>
                  </a:moveTo>
                  <a:lnTo>
                    <a:pt x="243472" y="535609"/>
                  </a:lnTo>
                  <a:lnTo>
                    <a:pt x="31981" y="31981"/>
                  </a:lnTo>
                  <a:lnTo>
                    <a:pt x="283795" y="137626"/>
                  </a:lnTo>
                  <a:lnTo>
                    <a:pt x="535609" y="243472"/>
                  </a:lnTo>
                  <a:lnTo>
                    <a:pt x="389440" y="389440"/>
                  </a:lnTo>
                </a:path>
              </a:pathLst>
            </a:custGeom>
            <a:solidFill>
              <a:srgbClr val="F1A9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46" name="Google Shape;46;p108"/>
            <p:cNvSpPr/>
            <p:nvPr/>
          </p:nvSpPr>
          <p:spPr>
            <a:xfrm>
              <a:off x="4399507" y="6156338"/>
              <a:ext cx="624999" cy="624999"/>
            </a:xfrm>
            <a:custGeom>
              <a:avLst/>
              <a:gdLst/>
              <a:ahLst/>
              <a:cxnLst/>
              <a:rect l="l" t="t" r="r" b="b"/>
              <a:pathLst>
                <a:path w="624998" h="624998" extrusionOk="0">
                  <a:moveTo>
                    <a:pt x="421421" y="421421"/>
                  </a:moveTo>
                  <a:lnTo>
                    <a:pt x="275453" y="567590"/>
                  </a:lnTo>
                  <a:lnTo>
                    <a:pt x="63962" y="63962"/>
                  </a:lnTo>
                  <a:lnTo>
                    <a:pt x="315776" y="169607"/>
                  </a:lnTo>
                  <a:lnTo>
                    <a:pt x="567590" y="275453"/>
                  </a:lnTo>
                  <a:close/>
                </a:path>
              </a:pathLst>
            </a:custGeom>
            <a:noFill/>
            <a:ln w="40275" cap="rnd" cmpd="sng">
              <a:solidFill>
                <a:srgbClr val="814C5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47" name="Google Shape;47;p108"/>
            <p:cNvSpPr/>
            <p:nvPr/>
          </p:nvSpPr>
          <p:spPr>
            <a:xfrm>
              <a:off x="5639146" y="6188319"/>
              <a:ext cx="564515" cy="564515"/>
            </a:xfrm>
            <a:custGeom>
              <a:avLst/>
              <a:gdLst/>
              <a:ahLst/>
              <a:cxnLst/>
              <a:rect l="l" t="t" r="r" b="b"/>
              <a:pathLst>
                <a:path w="564515" h="564515" extrusionOk="0">
                  <a:moveTo>
                    <a:pt x="178150" y="389440"/>
                  </a:moveTo>
                  <a:lnTo>
                    <a:pt x="324117" y="535609"/>
                  </a:lnTo>
                  <a:lnTo>
                    <a:pt x="535609" y="31981"/>
                  </a:lnTo>
                  <a:lnTo>
                    <a:pt x="283795" y="137626"/>
                  </a:lnTo>
                  <a:lnTo>
                    <a:pt x="31981" y="243472"/>
                  </a:lnTo>
                  <a:lnTo>
                    <a:pt x="178150" y="389440"/>
                  </a:lnTo>
                </a:path>
              </a:pathLst>
            </a:custGeom>
            <a:solidFill>
              <a:srgbClr val="F1A9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48" name="Google Shape;48;p108"/>
            <p:cNvSpPr/>
            <p:nvPr/>
          </p:nvSpPr>
          <p:spPr>
            <a:xfrm>
              <a:off x="5607166" y="6156338"/>
              <a:ext cx="624999" cy="624999"/>
            </a:xfrm>
            <a:custGeom>
              <a:avLst/>
              <a:gdLst/>
              <a:ahLst/>
              <a:cxnLst/>
              <a:rect l="l" t="t" r="r" b="b"/>
              <a:pathLst>
                <a:path w="624998" h="624998" extrusionOk="0">
                  <a:moveTo>
                    <a:pt x="210131" y="421421"/>
                  </a:moveTo>
                  <a:lnTo>
                    <a:pt x="356098" y="567590"/>
                  </a:lnTo>
                  <a:lnTo>
                    <a:pt x="567590" y="63962"/>
                  </a:lnTo>
                  <a:lnTo>
                    <a:pt x="315776" y="169607"/>
                  </a:lnTo>
                  <a:lnTo>
                    <a:pt x="63962" y="275453"/>
                  </a:lnTo>
                  <a:close/>
                </a:path>
              </a:pathLst>
            </a:custGeom>
            <a:noFill/>
            <a:ln w="40275" cap="rnd" cmpd="sng">
              <a:solidFill>
                <a:srgbClr val="814C5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49" name="Google Shape;49;p108"/>
            <p:cNvSpPr/>
            <p:nvPr/>
          </p:nvSpPr>
          <p:spPr>
            <a:xfrm>
              <a:off x="4609713" y="6133883"/>
              <a:ext cx="1411288" cy="786289"/>
            </a:xfrm>
            <a:custGeom>
              <a:avLst/>
              <a:gdLst/>
              <a:ahLst/>
              <a:cxnLst/>
              <a:rect l="l" t="t" r="r" b="b"/>
              <a:pathLst>
                <a:path w="1411287" h="786288" extrusionOk="0">
                  <a:moveTo>
                    <a:pt x="1392462" y="712222"/>
                  </a:moveTo>
                  <a:cubicBezTo>
                    <a:pt x="1392462" y="900124"/>
                    <a:pt x="712221" y="563028"/>
                    <a:pt x="712221" y="563028"/>
                  </a:cubicBezTo>
                  <a:cubicBezTo>
                    <a:pt x="712221" y="563028"/>
                    <a:pt x="31981" y="900124"/>
                    <a:pt x="31981" y="712222"/>
                  </a:cubicBezTo>
                  <a:cubicBezTo>
                    <a:pt x="31981" y="336537"/>
                    <a:pt x="336535" y="31981"/>
                    <a:pt x="712221" y="31981"/>
                  </a:cubicBezTo>
                  <a:cubicBezTo>
                    <a:pt x="1087908" y="31981"/>
                    <a:pt x="1392462" y="336537"/>
                    <a:pt x="1392462" y="712222"/>
                  </a:cubicBezTo>
                </a:path>
              </a:pathLst>
            </a:custGeom>
            <a:solidFill>
              <a:srgbClr val="F1A9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50" name="Google Shape;50;p108"/>
            <p:cNvSpPr/>
            <p:nvPr/>
          </p:nvSpPr>
          <p:spPr>
            <a:xfrm>
              <a:off x="4577732" y="6101903"/>
              <a:ext cx="1471771" cy="846773"/>
            </a:xfrm>
            <a:custGeom>
              <a:avLst/>
              <a:gdLst/>
              <a:ahLst/>
              <a:cxnLst/>
              <a:rect l="l" t="t" r="r" b="b"/>
              <a:pathLst>
                <a:path w="1471771" h="846772" extrusionOk="0">
                  <a:moveTo>
                    <a:pt x="1424443" y="744202"/>
                  </a:moveTo>
                  <a:cubicBezTo>
                    <a:pt x="1424443" y="932105"/>
                    <a:pt x="744202" y="595009"/>
                    <a:pt x="744202" y="595009"/>
                  </a:cubicBezTo>
                  <a:cubicBezTo>
                    <a:pt x="744202" y="595009"/>
                    <a:pt x="63962" y="932105"/>
                    <a:pt x="63962" y="744202"/>
                  </a:cubicBezTo>
                  <a:cubicBezTo>
                    <a:pt x="63962" y="368517"/>
                    <a:pt x="368515" y="63962"/>
                    <a:pt x="744202" y="63962"/>
                  </a:cubicBezTo>
                  <a:cubicBezTo>
                    <a:pt x="1119889" y="63962"/>
                    <a:pt x="1424443" y="368517"/>
                    <a:pt x="1424443" y="744202"/>
                  </a:cubicBezTo>
                  <a:close/>
                </a:path>
              </a:pathLst>
            </a:custGeom>
            <a:noFill/>
            <a:ln w="40275" cap="flat" cmpd="sng">
              <a:solidFill>
                <a:srgbClr val="814C5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51" name="Google Shape;51;p108"/>
            <p:cNvSpPr/>
            <p:nvPr/>
          </p:nvSpPr>
          <p:spPr>
            <a:xfrm>
              <a:off x="5162333" y="6828438"/>
              <a:ext cx="302419" cy="322580"/>
            </a:xfrm>
            <a:custGeom>
              <a:avLst/>
              <a:gdLst/>
              <a:ahLst/>
              <a:cxnLst/>
              <a:rect l="l" t="t" r="r" b="b"/>
              <a:pathLst>
                <a:path w="302418" h="322580" extrusionOk="0">
                  <a:moveTo>
                    <a:pt x="287222" y="166860"/>
                  </a:moveTo>
                  <a:lnTo>
                    <a:pt x="159602" y="294480"/>
                  </a:lnTo>
                  <a:lnTo>
                    <a:pt x="31981" y="166860"/>
                  </a:lnTo>
                  <a:lnTo>
                    <a:pt x="159602" y="31981"/>
                  </a:lnTo>
                  <a:lnTo>
                    <a:pt x="287222" y="166860"/>
                  </a:lnTo>
                </a:path>
              </a:pathLst>
            </a:custGeom>
            <a:solidFill>
              <a:srgbClr val="F6EB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52" name="Google Shape;52;p108"/>
            <p:cNvSpPr/>
            <p:nvPr/>
          </p:nvSpPr>
          <p:spPr>
            <a:xfrm>
              <a:off x="5130352" y="6796458"/>
              <a:ext cx="383064" cy="383064"/>
            </a:xfrm>
            <a:custGeom>
              <a:avLst/>
              <a:gdLst/>
              <a:ahLst/>
              <a:cxnLst/>
              <a:rect l="l" t="t" r="r" b="b"/>
              <a:pathLst>
                <a:path w="383063" h="383063" extrusionOk="0">
                  <a:moveTo>
                    <a:pt x="319203" y="198840"/>
                  </a:moveTo>
                  <a:lnTo>
                    <a:pt x="191582" y="326461"/>
                  </a:lnTo>
                  <a:lnTo>
                    <a:pt x="63962" y="198840"/>
                  </a:lnTo>
                  <a:lnTo>
                    <a:pt x="191582" y="63962"/>
                  </a:lnTo>
                  <a:close/>
                </a:path>
              </a:pathLst>
            </a:custGeom>
            <a:noFill/>
            <a:ln w="40275" cap="rnd" cmpd="sng">
              <a:solidFill>
                <a:srgbClr val="814C5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53" name="Google Shape;53;p108"/>
            <p:cNvSpPr/>
            <p:nvPr/>
          </p:nvSpPr>
          <p:spPr>
            <a:xfrm>
              <a:off x="4557109" y="6241948"/>
              <a:ext cx="1512094" cy="846773"/>
            </a:xfrm>
            <a:custGeom>
              <a:avLst/>
              <a:gdLst/>
              <a:ahLst/>
              <a:cxnLst/>
              <a:rect l="l" t="t" r="r" b="b"/>
              <a:pathLst>
                <a:path w="1512093" h="846772" extrusionOk="0">
                  <a:moveTo>
                    <a:pt x="1105551" y="31981"/>
                  </a:moveTo>
                  <a:cubicBezTo>
                    <a:pt x="964656" y="31981"/>
                    <a:pt x="834586" y="107545"/>
                    <a:pt x="764826" y="229964"/>
                  </a:cubicBezTo>
                  <a:cubicBezTo>
                    <a:pt x="657542" y="41840"/>
                    <a:pt x="418062" y="-23704"/>
                    <a:pt x="229931" y="83574"/>
                  </a:cubicBezTo>
                  <a:cubicBezTo>
                    <a:pt x="41800" y="190852"/>
                    <a:pt x="-23740" y="430347"/>
                    <a:pt x="83543" y="618472"/>
                  </a:cubicBezTo>
                  <a:cubicBezTo>
                    <a:pt x="190827" y="806596"/>
                    <a:pt x="430308" y="872140"/>
                    <a:pt x="618439" y="764862"/>
                  </a:cubicBezTo>
                  <a:cubicBezTo>
                    <a:pt x="679467" y="730064"/>
                    <a:pt x="730023" y="679500"/>
                    <a:pt x="764826" y="618472"/>
                  </a:cubicBezTo>
                  <a:cubicBezTo>
                    <a:pt x="871606" y="806758"/>
                    <a:pt x="1110805" y="872846"/>
                    <a:pt x="1299095" y="766052"/>
                  </a:cubicBezTo>
                  <a:cubicBezTo>
                    <a:pt x="1422153" y="696274"/>
                    <a:pt x="1498052" y="565589"/>
                    <a:pt x="1497687" y="424117"/>
                  </a:cubicBezTo>
                  <a:cubicBezTo>
                    <a:pt x="1497687" y="207585"/>
                    <a:pt x="1322083" y="31981"/>
                    <a:pt x="1105551" y="31981"/>
                  </a:cubicBezTo>
                </a:path>
              </a:pathLst>
            </a:custGeom>
            <a:solidFill>
              <a:srgbClr val="FFFFF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54" name="Google Shape;54;p108"/>
            <p:cNvSpPr/>
            <p:nvPr/>
          </p:nvSpPr>
          <p:spPr>
            <a:xfrm>
              <a:off x="4525128" y="6209967"/>
              <a:ext cx="1592739" cy="907256"/>
            </a:xfrm>
            <a:custGeom>
              <a:avLst/>
              <a:gdLst/>
              <a:ahLst/>
              <a:cxnLst/>
              <a:rect l="l" t="t" r="r" b="b"/>
              <a:pathLst>
                <a:path w="1592738" h="907256" extrusionOk="0">
                  <a:moveTo>
                    <a:pt x="1137532" y="63962"/>
                  </a:moveTo>
                  <a:cubicBezTo>
                    <a:pt x="996637" y="63962"/>
                    <a:pt x="866566" y="139526"/>
                    <a:pt x="796807" y="261945"/>
                  </a:cubicBezTo>
                  <a:cubicBezTo>
                    <a:pt x="689522" y="73820"/>
                    <a:pt x="450043" y="8276"/>
                    <a:pt x="261912" y="115554"/>
                  </a:cubicBezTo>
                  <a:cubicBezTo>
                    <a:pt x="73781" y="222832"/>
                    <a:pt x="8241" y="462328"/>
                    <a:pt x="115524" y="650452"/>
                  </a:cubicBezTo>
                  <a:cubicBezTo>
                    <a:pt x="222807" y="838577"/>
                    <a:pt x="462289" y="904121"/>
                    <a:pt x="650420" y="796843"/>
                  </a:cubicBezTo>
                  <a:cubicBezTo>
                    <a:pt x="711448" y="762045"/>
                    <a:pt x="762004" y="711481"/>
                    <a:pt x="796807" y="650452"/>
                  </a:cubicBezTo>
                  <a:cubicBezTo>
                    <a:pt x="903587" y="838738"/>
                    <a:pt x="1142786" y="904827"/>
                    <a:pt x="1331076" y="798033"/>
                  </a:cubicBezTo>
                  <a:cubicBezTo>
                    <a:pt x="1454134" y="728255"/>
                    <a:pt x="1530033" y="597569"/>
                    <a:pt x="1529668" y="456098"/>
                  </a:cubicBezTo>
                  <a:cubicBezTo>
                    <a:pt x="1529668" y="239566"/>
                    <a:pt x="1354064" y="63962"/>
                    <a:pt x="1137532" y="63962"/>
                  </a:cubicBezTo>
                  <a:close/>
                </a:path>
              </a:pathLst>
            </a:custGeom>
            <a:noFill/>
            <a:ln w="40275" cap="rnd" cmpd="sng">
              <a:solidFill>
                <a:srgbClr val="814C5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55" name="Google Shape;55;p108"/>
            <p:cNvSpPr/>
            <p:nvPr/>
          </p:nvSpPr>
          <p:spPr>
            <a:xfrm>
              <a:off x="4937938" y="6691846"/>
              <a:ext cx="866934" cy="161290"/>
            </a:xfrm>
            <a:custGeom>
              <a:avLst/>
              <a:gdLst/>
              <a:ahLst/>
              <a:cxnLst/>
              <a:rect l="l" t="t" r="r" b="b"/>
              <a:pathLst>
                <a:path w="866933" h="161290" extrusionOk="0">
                  <a:moveTo>
                    <a:pt x="140247" y="86114"/>
                  </a:moveTo>
                  <a:cubicBezTo>
                    <a:pt x="140247" y="116013"/>
                    <a:pt x="116011" y="140247"/>
                    <a:pt x="86114" y="140247"/>
                  </a:cubicBezTo>
                  <a:cubicBezTo>
                    <a:pt x="56217" y="140247"/>
                    <a:pt x="31981" y="116013"/>
                    <a:pt x="31981" y="86114"/>
                  </a:cubicBezTo>
                  <a:cubicBezTo>
                    <a:pt x="31981" y="56215"/>
                    <a:pt x="56217" y="31981"/>
                    <a:pt x="86114" y="31981"/>
                  </a:cubicBezTo>
                  <a:cubicBezTo>
                    <a:pt x="116011" y="31981"/>
                    <a:pt x="140247" y="56215"/>
                    <a:pt x="140247" y="86114"/>
                  </a:cubicBezTo>
                  <a:moveTo>
                    <a:pt x="851132" y="86114"/>
                  </a:moveTo>
                  <a:cubicBezTo>
                    <a:pt x="851132" y="115952"/>
                    <a:pt x="826941" y="140146"/>
                    <a:pt x="797100" y="140146"/>
                  </a:cubicBezTo>
                  <a:cubicBezTo>
                    <a:pt x="767260" y="140146"/>
                    <a:pt x="743068" y="115952"/>
                    <a:pt x="743068" y="86114"/>
                  </a:cubicBezTo>
                  <a:cubicBezTo>
                    <a:pt x="743068" y="56275"/>
                    <a:pt x="767260" y="32082"/>
                    <a:pt x="797100" y="32082"/>
                  </a:cubicBezTo>
                  <a:cubicBezTo>
                    <a:pt x="826941" y="32082"/>
                    <a:pt x="851132" y="56275"/>
                    <a:pt x="851132" y="86114"/>
                  </a:cubicBezTo>
                </a:path>
              </a:pathLst>
            </a:custGeom>
            <a:solidFill>
              <a:srgbClr val="814C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56" name="Google Shape;56;p108"/>
            <p:cNvSpPr/>
            <p:nvPr/>
          </p:nvSpPr>
          <p:spPr>
            <a:xfrm>
              <a:off x="4528740" y="6588797"/>
              <a:ext cx="1592739" cy="1834674"/>
            </a:xfrm>
            <a:custGeom>
              <a:avLst/>
              <a:gdLst/>
              <a:ahLst/>
              <a:cxnLst/>
              <a:rect l="l" t="t" r="r" b="b"/>
              <a:pathLst>
                <a:path w="1592738" h="1834673" extrusionOk="0">
                  <a:moveTo>
                    <a:pt x="1529281" y="64163"/>
                  </a:moveTo>
                  <a:lnTo>
                    <a:pt x="1529281" y="1625854"/>
                  </a:lnTo>
                  <a:cubicBezTo>
                    <a:pt x="1529281" y="1709180"/>
                    <a:pt x="1461796" y="1776760"/>
                    <a:pt x="1378475" y="1776861"/>
                  </a:cubicBezTo>
                  <a:lnTo>
                    <a:pt x="488759" y="1776861"/>
                  </a:lnTo>
                  <a:cubicBezTo>
                    <a:pt x="254150" y="1776861"/>
                    <a:pt x="63962" y="1586680"/>
                    <a:pt x="63962" y="1352064"/>
                  </a:cubicBezTo>
                  <a:cubicBezTo>
                    <a:pt x="63962" y="1352003"/>
                    <a:pt x="63962" y="1351923"/>
                    <a:pt x="63962" y="1351862"/>
                  </a:cubicBezTo>
                  <a:lnTo>
                    <a:pt x="63962" y="63962"/>
                  </a:lnTo>
                </a:path>
              </a:pathLst>
            </a:custGeom>
            <a:noFill/>
            <a:ln w="40275" cap="rnd" cmpd="sng">
              <a:solidFill>
                <a:srgbClr val="814C5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57" name="Google Shape;57;p108"/>
            <p:cNvSpPr/>
            <p:nvPr/>
          </p:nvSpPr>
          <p:spPr>
            <a:xfrm>
              <a:off x="4581084" y="7502833"/>
              <a:ext cx="1229836" cy="866934"/>
            </a:xfrm>
            <a:custGeom>
              <a:avLst/>
              <a:gdLst/>
              <a:ahLst/>
              <a:cxnLst/>
              <a:rect l="l" t="t" r="r" b="b"/>
              <a:pathLst>
                <a:path w="1229836" h="866933" extrusionOk="0">
                  <a:moveTo>
                    <a:pt x="31981" y="442061"/>
                  </a:moveTo>
                  <a:cubicBezTo>
                    <a:pt x="32645" y="215851"/>
                    <a:pt x="215856" y="32646"/>
                    <a:pt x="442061" y="31981"/>
                  </a:cubicBezTo>
                  <a:lnTo>
                    <a:pt x="792060" y="31981"/>
                  </a:lnTo>
                  <a:cubicBezTo>
                    <a:pt x="1018265" y="32646"/>
                    <a:pt x="1201474" y="215851"/>
                    <a:pt x="1202140" y="442061"/>
                  </a:cubicBezTo>
                  <a:lnTo>
                    <a:pt x="1202140" y="791858"/>
                  </a:lnTo>
                  <a:cubicBezTo>
                    <a:pt x="1202140" y="820507"/>
                    <a:pt x="1178975" y="843773"/>
                    <a:pt x="1150325" y="843874"/>
                  </a:cubicBezTo>
                  <a:lnTo>
                    <a:pt x="433795" y="843874"/>
                  </a:lnTo>
                  <a:cubicBezTo>
                    <a:pt x="212021" y="843874"/>
                    <a:pt x="31981" y="663834"/>
                    <a:pt x="31981" y="442061"/>
                  </a:cubicBezTo>
                </a:path>
              </a:pathLst>
            </a:custGeom>
            <a:solidFill>
              <a:srgbClr val="FBD59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58" name="Google Shape;58;p108"/>
            <p:cNvSpPr/>
            <p:nvPr/>
          </p:nvSpPr>
          <p:spPr>
            <a:xfrm>
              <a:off x="5101446" y="7486502"/>
              <a:ext cx="1794351" cy="907256"/>
            </a:xfrm>
            <a:custGeom>
              <a:avLst/>
              <a:gdLst/>
              <a:ahLst/>
              <a:cxnLst/>
              <a:rect l="l" t="t" r="r" b="b"/>
              <a:pathLst>
                <a:path w="1794351" h="907256" extrusionOk="0">
                  <a:moveTo>
                    <a:pt x="31981" y="876334"/>
                  </a:moveTo>
                  <a:lnTo>
                    <a:pt x="1774518" y="876334"/>
                  </a:lnTo>
                  <a:lnTo>
                    <a:pt x="1774518" y="31981"/>
                  </a:lnTo>
                  <a:lnTo>
                    <a:pt x="31981" y="31981"/>
                  </a:lnTo>
                  <a:close/>
                </a:path>
              </a:pathLst>
            </a:custGeom>
            <a:solidFill>
              <a:srgbClr val="CDD7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59" name="Google Shape;59;p108"/>
            <p:cNvSpPr/>
            <p:nvPr/>
          </p:nvSpPr>
          <p:spPr>
            <a:xfrm>
              <a:off x="5069465" y="7454521"/>
              <a:ext cx="1854835" cy="967740"/>
            </a:xfrm>
            <a:custGeom>
              <a:avLst/>
              <a:gdLst/>
              <a:ahLst/>
              <a:cxnLst/>
              <a:rect l="l" t="t" r="r" b="b"/>
              <a:pathLst>
                <a:path w="1854835" h="967740" extrusionOk="0">
                  <a:moveTo>
                    <a:pt x="63962" y="908315"/>
                  </a:moveTo>
                  <a:lnTo>
                    <a:pt x="1806498" y="908315"/>
                  </a:lnTo>
                  <a:lnTo>
                    <a:pt x="1806498" y="63962"/>
                  </a:lnTo>
                  <a:lnTo>
                    <a:pt x="63962" y="63962"/>
                  </a:lnTo>
                  <a:close/>
                </a:path>
              </a:pathLst>
            </a:custGeom>
            <a:noFill/>
            <a:ln w="40275" cap="rnd" cmpd="sng">
              <a:solidFill>
                <a:srgbClr val="814C5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60" name="Google Shape;60;p108"/>
            <p:cNvSpPr/>
            <p:nvPr/>
          </p:nvSpPr>
          <p:spPr>
            <a:xfrm>
              <a:off x="5669388" y="8066944"/>
              <a:ext cx="665321" cy="181451"/>
            </a:xfrm>
            <a:custGeom>
              <a:avLst/>
              <a:gdLst/>
              <a:ahLst/>
              <a:cxnLst/>
              <a:rect l="l" t="t" r="r" b="b"/>
              <a:pathLst>
                <a:path w="665321" h="181451" extrusionOk="0">
                  <a:moveTo>
                    <a:pt x="31981" y="168876"/>
                  </a:moveTo>
                  <a:lnTo>
                    <a:pt x="652342" y="168876"/>
                  </a:lnTo>
                  <a:lnTo>
                    <a:pt x="652342" y="31981"/>
                  </a:lnTo>
                  <a:lnTo>
                    <a:pt x="31981" y="31981"/>
                  </a:lnTo>
                  <a:close/>
                </a:path>
              </a:pathLst>
            </a:custGeom>
            <a:solidFill>
              <a:srgbClr val="ECECE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61" name="Google Shape;61;p108"/>
            <p:cNvSpPr/>
            <p:nvPr/>
          </p:nvSpPr>
          <p:spPr>
            <a:xfrm>
              <a:off x="5637408" y="8034963"/>
              <a:ext cx="745966" cy="262096"/>
            </a:xfrm>
            <a:custGeom>
              <a:avLst/>
              <a:gdLst/>
              <a:ahLst/>
              <a:cxnLst/>
              <a:rect l="l" t="t" r="r" b="b"/>
              <a:pathLst>
                <a:path w="745966" h="262096" extrusionOk="0">
                  <a:moveTo>
                    <a:pt x="63962" y="200857"/>
                  </a:moveTo>
                  <a:lnTo>
                    <a:pt x="684323" y="200857"/>
                  </a:lnTo>
                  <a:lnTo>
                    <a:pt x="684323" y="63962"/>
                  </a:lnTo>
                  <a:lnTo>
                    <a:pt x="63962" y="63962"/>
                  </a:lnTo>
                  <a:close/>
                </a:path>
              </a:pathLst>
            </a:custGeom>
            <a:noFill/>
            <a:ln w="40275" cap="rnd" cmpd="sng">
              <a:solidFill>
                <a:srgbClr val="814C5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62" name="Google Shape;62;p108"/>
            <p:cNvSpPr/>
            <p:nvPr/>
          </p:nvSpPr>
          <p:spPr>
            <a:xfrm>
              <a:off x="5436123" y="8066944"/>
              <a:ext cx="181451" cy="181451"/>
            </a:xfrm>
            <a:custGeom>
              <a:avLst/>
              <a:gdLst/>
              <a:ahLst/>
              <a:cxnLst/>
              <a:rect l="l" t="t" r="r" b="b"/>
              <a:pathLst>
                <a:path w="181451" h="181451" extrusionOk="0">
                  <a:moveTo>
                    <a:pt x="31981" y="168876"/>
                  </a:moveTo>
                  <a:lnTo>
                    <a:pt x="168876" y="168876"/>
                  </a:lnTo>
                  <a:lnTo>
                    <a:pt x="168876" y="31981"/>
                  </a:lnTo>
                  <a:lnTo>
                    <a:pt x="31981" y="31981"/>
                  </a:lnTo>
                  <a:close/>
                </a:path>
              </a:pathLst>
            </a:custGeom>
            <a:solidFill>
              <a:srgbClr val="ECECE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63" name="Google Shape;63;p108"/>
            <p:cNvSpPr/>
            <p:nvPr/>
          </p:nvSpPr>
          <p:spPr>
            <a:xfrm>
              <a:off x="5404142" y="8034963"/>
              <a:ext cx="262096" cy="262096"/>
            </a:xfrm>
            <a:custGeom>
              <a:avLst/>
              <a:gdLst/>
              <a:ahLst/>
              <a:cxnLst/>
              <a:rect l="l" t="t" r="r" b="b"/>
              <a:pathLst>
                <a:path w="262096" h="262096" extrusionOk="0">
                  <a:moveTo>
                    <a:pt x="63962" y="200857"/>
                  </a:moveTo>
                  <a:lnTo>
                    <a:pt x="200856" y="200857"/>
                  </a:lnTo>
                  <a:lnTo>
                    <a:pt x="200856" y="63962"/>
                  </a:lnTo>
                  <a:lnTo>
                    <a:pt x="63962" y="63962"/>
                  </a:lnTo>
                  <a:close/>
                </a:path>
              </a:pathLst>
            </a:custGeom>
            <a:noFill/>
            <a:ln w="40275" cap="rnd" cmpd="sng">
              <a:solidFill>
                <a:srgbClr val="814C5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64" name="Google Shape;64;p108"/>
            <p:cNvSpPr/>
            <p:nvPr/>
          </p:nvSpPr>
          <p:spPr>
            <a:xfrm>
              <a:off x="5204268" y="8066944"/>
              <a:ext cx="181451" cy="181451"/>
            </a:xfrm>
            <a:custGeom>
              <a:avLst/>
              <a:gdLst/>
              <a:ahLst/>
              <a:cxnLst/>
              <a:rect l="l" t="t" r="r" b="b"/>
              <a:pathLst>
                <a:path w="181451" h="181451" extrusionOk="0">
                  <a:moveTo>
                    <a:pt x="31981" y="168876"/>
                  </a:moveTo>
                  <a:lnTo>
                    <a:pt x="168876" y="168876"/>
                  </a:lnTo>
                  <a:lnTo>
                    <a:pt x="168876" y="31981"/>
                  </a:lnTo>
                  <a:lnTo>
                    <a:pt x="31981" y="31981"/>
                  </a:lnTo>
                  <a:close/>
                </a:path>
              </a:pathLst>
            </a:custGeom>
            <a:solidFill>
              <a:srgbClr val="ECECE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65" name="Google Shape;65;p108"/>
            <p:cNvSpPr/>
            <p:nvPr/>
          </p:nvSpPr>
          <p:spPr>
            <a:xfrm>
              <a:off x="5172288" y="8034963"/>
              <a:ext cx="262096" cy="262096"/>
            </a:xfrm>
            <a:custGeom>
              <a:avLst/>
              <a:gdLst/>
              <a:ahLst/>
              <a:cxnLst/>
              <a:rect l="l" t="t" r="r" b="b"/>
              <a:pathLst>
                <a:path w="262096" h="262096" extrusionOk="0">
                  <a:moveTo>
                    <a:pt x="63962" y="200857"/>
                  </a:moveTo>
                  <a:lnTo>
                    <a:pt x="200856" y="200857"/>
                  </a:lnTo>
                  <a:lnTo>
                    <a:pt x="200856" y="63962"/>
                  </a:lnTo>
                  <a:lnTo>
                    <a:pt x="63962" y="63962"/>
                  </a:lnTo>
                  <a:close/>
                </a:path>
              </a:pathLst>
            </a:custGeom>
            <a:noFill/>
            <a:ln w="40275" cap="rnd" cmpd="sng">
              <a:solidFill>
                <a:srgbClr val="814C5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66" name="Google Shape;66;p108"/>
            <p:cNvSpPr/>
            <p:nvPr/>
          </p:nvSpPr>
          <p:spPr>
            <a:xfrm>
              <a:off x="5669388" y="7840130"/>
              <a:ext cx="181451" cy="181451"/>
            </a:xfrm>
            <a:custGeom>
              <a:avLst/>
              <a:gdLst/>
              <a:ahLst/>
              <a:cxnLst/>
              <a:rect l="l" t="t" r="r" b="b"/>
              <a:pathLst>
                <a:path w="181451" h="181451" extrusionOk="0">
                  <a:moveTo>
                    <a:pt x="31981" y="168876"/>
                  </a:moveTo>
                  <a:lnTo>
                    <a:pt x="168876" y="168876"/>
                  </a:lnTo>
                  <a:lnTo>
                    <a:pt x="168876" y="31981"/>
                  </a:lnTo>
                  <a:lnTo>
                    <a:pt x="31981" y="31981"/>
                  </a:lnTo>
                  <a:close/>
                </a:path>
              </a:pathLst>
            </a:custGeom>
            <a:solidFill>
              <a:srgbClr val="ECECE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67" name="Google Shape;67;p108"/>
            <p:cNvSpPr/>
            <p:nvPr/>
          </p:nvSpPr>
          <p:spPr>
            <a:xfrm>
              <a:off x="5637408" y="7808149"/>
              <a:ext cx="262096" cy="262096"/>
            </a:xfrm>
            <a:custGeom>
              <a:avLst/>
              <a:gdLst/>
              <a:ahLst/>
              <a:cxnLst/>
              <a:rect l="l" t="t" r="r" b="b"/>
              <a:pathLst>
                <a:path w="262096" h="262096" extrusionOk="0">
                  <a:moveTo>
                    <a:pt x="63962" y="200856"/>
                  </a:moveTo>
                  <a:lnTo>
                    <a:pt x="200856" y="200856"/>
                  </a:lnTo>
                  <a:lnTo>
                    <a:pt x="200856" y="63962"/>
                  </a:lnTo>
                  <a:lnTo>
                    <a:pt x="63962" y="63962"/>
                  </a:lnTo>
                  <a:close/>
                </a:path>
              </a:pathLst>
            </a:custGeom>
            <a:noFill/>
            <a:ln w="40275" cap="rnd" cmpd="sng">
              <a:solidFill>
                <a:srgbClr val="814C5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68" name="Google Shape;68;p108"/>
            <p:cNvSpPr/>
            <p:nvPr/>
          </p:nvSpPr>
          <p:spPr>
            <a:xfrm>
              <a:off x="5910920" y="7840130"/>
              <a:ext cx="181451" cy="181451"/>
            </a:xfrm>
            <a:custGeom>
              <a:avLst/>
              <a:gdLst/>
              <a:ahLst/>
              <a:cxnLst/>
              <a:rect l="l" t="t" r="r" b="b"/>
              <a:pathLst>
                <a:path w="181451" h="181451" extrusionOk="0">
                  <a:moveTo>
                    <a:pt x="31981" y="168876"/>
                  </a:moveTo>
                  <a:lnTo>
                    <a:pt x="169077" y="168876"/>
                  </a:lnTo>
                  <a:lnTo>
                    <a:pt x="169077" y="31981"/>
                  </a:lnTo>
                  <a:lnTo>
                    <a:pt x="31981" y="31981"/>
                  </a:lnTo>
                  <a:close/>
                </a:path>
              </a:pathLst>
            </a:custGeom>
            <a:solidFill>
              <a:srgbClr val="ECECE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69" name="Google Shape;69;p108"/>
            <p:cNvSpPr/>
            <p:nvPr/>
          </p:nvSpPr>
          <p:spPr>
            <a:xfrm>
              <a:off x="5878939" y="7808149"/>
              <a:ext cx="262096" cy="262096"/>
            </a:xfrm>
            <a:custGeom>
              <a:avLst/>
              <a:gdLst/>
              <a:ahLst/>
              <a:cxnLst/>
              <a:rect l="l" t="t" r="r" b="b"/>
              <a:pathLst>
                <a:path w="262096" h="262096" extrusionOk="0">
                  <a:moveTo>
                    <a:pt x="63962" y="200856"/>
                  </a:moveTo>
                  <a:lnTo>
                    <a:pt x="201058" y="200856"/>
                  </a:lnTo>
                  <a:lnTo>
                    <a:pt x="201058" y="63962"/>
                  </a:lnTo>
                  <a:lnTo>
                    <a:pt x="63962" y="63962"/>
                  </a:lnTo>
                  <a:close/>
                </a:path>
              </a:pathLst>
            </a:custGeom>
            <a:noFill/>
            <a:ln w="40275" cap="rnd" cmpd="sng">
              <a:solidFill>
                <a:srgbClr val="814C5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70" name="Google Shape;70;p108"/>
            <p:cNvSpPr/>
            <p:nvPr/>
          </p:nvSpPr>
          <p:spPr>
            <a:xfrm>
              <a:off x="6152654" y="7840130"/>
              <a:ext cx="181451" cy="181451"/>
            </a:xfrm>
            <a:custGeom>
              <a:avLst/>
              <a:gdLst/>
              <a:ahLst/>
              <a:cxnLst/>
              <a:rect l="l" t="t" r="r" b="b"/>
              <a:pathLst>
                <a:path w="181451" h="181451" extrusionOk="0">
                  <a:moveTo>
                    <a:pt x="31981" y="168876"/>
                  </a:moveTo>
                  <a:lnTo>
                    <a:pt x="169077" y="168876"/>
                  </a:lnTo>
                  <a:lnTo>
                    <a:pt x="169077" y="31981"/>
                  </a:lnTo>
                  <a:lnTo>
                    <a:pt x="31981" y="31981"/>
                  </a:lnTo>
                  <a:close/>
                </a:path>
              </a:pathLst>
            </a:custGeom>
            <a:solidFill>
              <a:srgbClr val="ECECE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71" name="Google Shape;71;p108"/>
            <p:cNvSpPr/>
            <p:nvPr/>
          </p:nvSpPr>
          <p:spPr>
            <a:xfrm>
              <a:off x="6120673" y="7808149"/>
              <a:ext cx="262096" cy="262096"/>
            </a:xfrm>
            <a:custGeom>
              <a:avLst/>
              <a:gdLst/>
              <a:ahLst/>
              <a:cxnLst/>
              <a:rect l="l" t="t" r="r" b="b"/>
              <a:pathLst>
                <a:path w="262096" h="262096" extrusionOk="0">
                  <a:moveTo>
                    <a:pt x="63962" y="200856"/>
                  </a:moveTo>
                  <a:lnTo>
                    <a:pt x="201058" y="200856"/>
                  </a:lnTo>
                  <a:lnTo>
                    <a:pt x="201058" y="63962"/>
                  </a:lnTo>
                  <a:lnTo>
                    <a:pt x="63962" y="63962"/>
                  </a:lnTo>
                  <a:close/>
                </a:path>
              </a:pathLst>
            </a:custGeom>
            <a:noFill/>
            <a:ln w="40275" cap="rnd" cmpd="sng">
              <a:solidFill>
                <a:srgbClr val="814C5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72" name="Google Shape;72;p108"/>
            <p:cNvSpPr/>
            <p:nvPr/>
          </p:nvSpPr>
          <p:spPr>
            <a:xfrm>
              <a:off x="5204268" y="7840130"/>
              <a:ext cx="423386" cy="181451"/>
            </a:xfrm>
            <a:custGeom>
              <a:avLst/>
              <a:gdLst/>
              <a:ahLst/>
              <a:cxnLst/>
              <a:rect l="l" t="t" r="r" b="b"/>
              <a:pathLst>
                <a:path w="423386" h="181451" extrusionOk="0">
                  <a:moveTo>
                    <a:pt x="31981" y="168876"/>
                  </a:moveTo>
                  <a:lnTo>
                    <a:pt x="400730" y="168876"/>
                  </a:lnTo>
                  <a:lnTo>
                    <a:pt x="400730" y="31981"/>
                  </a:lnTo>
                  <a:lnTo>
                    <a:pt x="31981" y="31981"/>
                  </a:lnTo>
                  <a:close/>
                </a:path>
              </a:pathLst>
            </a:custGeom>
            <a:solidFill>
              <a:srgbClr val="ECECE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73" name="Google Shape;73;p108"/>
            <p:cNvSpPr/>
            <p:nvPr/>
          </p:nvSpPr>
          <p:spPr>
            <a:xfrm>
              <a:off x="5172288" y="7808149"/>
              <a:ext cx="483870" cy="262096"/>
            </a:xfrm>
            <a:custGeom>
              <a:avLst/>
              <a:gdLst/>
              <a:ahLst/>
              <a:cxnLst/>
              <a:rect l="l" t="t" r="r" b="b"/>
              <a:pathLst>
                <a:path w="483870" h="262096" extrusionOk="0">
                  <a:moveTo>
                    <a:pt x="63962" y="200856"/>
                  </a:moveTo>
                  <a:lnTo>
                    <a:pt x="432711" y="200856"/>
                  </a:lnTo>
                  <a:lnTo>
                    <a:pt x="432711" y="63962"/>
                  </a:lnTo>
                  <a:lnTo>
                    <a:pt x="63962" y="63962"/>
                  </a:lnTo>
                  <a:close/>
                </a:path>
              </a:pathLst>
            </a:custGeom>
            <a:noFill/>
            <a:ln w="40275" cap="rnd" cmpd="sng">
              <a:solidFill>
                <a:srgbClr val="814C5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74" name="Google Shape;74;p108"/>
            <p:cNvSpPr/>
            <p:nvPr/>
          </p:nvSpPr>
          <p:spPr>
            <a:xfrm>
              <a:off x="6383298" y="7840130"/>
              <a:ext cx="423386" cy="181451"/>
            </a:xfrm>
            <a:custGeom>
              <a:avLst/>
              <a:gdLst/>
              <a:ahLst/>
              <a:cxnLst/>
              <a:rect l="l" t="t" r="r" b="b"/>
              <a:pathLst>
                <a:path w="423386" h="181451" extrusionOk="0">
                  <a:moveTo>
                    <a:pt x="31981" y="168876"/>
                  </a:moveTo>
                  <a:lnTo>
                    <a:pt x="400730" y="168876"/>
                  </a:lnTo>
                  <a:lnTo>
                    <a:pt x="400730" y="31981"/>
                  </a:lnTo>
                  <a:lnTo>
                    <a:pt x="31981" y="31981"/>
                  </a:lnTo>
                  <a:close/>
                </a:path>
              </a:pathLst>
            </a:custGeom>
            <a:solidFill>
              <a:srgbClr val="ECECE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75" name="Google Shape;75;p108"/>
            <p:cNvSpPr/>
            <p:nvPr/>
          </p:nvSpPr>
          <p:spPr>
            <a:xfrm>
              <a:off x="6351317" y="7808149"/>
              <a:ext cx="483870" cy="262096"/>
            </a:xfrm>
            <a:custGeom>
              <a:avLst/>
              <a:gdLst/>
              <a:ahLst/>
              <a:cxnLst/>
              <a:rect l="l" t="t" r="r" b="b"/>
              <a:pathLst>
                <a:path w="483870" h="262096" extrusionOk="0">
                  <a:moveTo>
                    <a:pt x="63962" y="200856"/>
                  </a:moveTo>
                  <a:lnTo>
                    <a:pt x="432711" y="200856"/>
                  </a:lnTo>
                  <a:lnTo>
                    <a:pt x="432711" y="63962"/>
                  </a:lnTo>
                  <a:lnTo>
                    <a:pt x="63962" y="63962"/>
                  </a:lnTo>
                  <a:close/>
                </a:path>
              </a:pathLst>
            </a:custGeom>
            <a:noFill/>
            <a:ln w="40275" cap="rnd" cmpd="sng">
              <a:solidFill>
                <a:srgbClr val="814C5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76" name="Google Shape;76;p108"/>
            <p:cNvSpPr/>
            <p:nvPr/>
          </p:nvSpPr>
          <p:spPr>
            <a:xfrm>
              <a:off x="6615153" y="8066944"/>
              <a:ext cx="181451" cy="181451"/>
            </a:xfrm>
            <a:custGeom>
              <a:avLst/>
              <a:gdLst/>
              <a:ahLst/>
              <a:cxnLst/>
              <a:rect l="l" t="t" r="r" b="b"/>
              <a:pathLst>
                <a:path w="181451" h="181451" extrusionOk="0">
                  <a:moveTo>
                    <a:pt x="31981" y="168876"/>
                  </a:moveTo>
                  <a:lnTo>
                    <a:pt x="168876" y="168876"/>
                  </a:lnTo>
                  <a:lnTo>
                    <a:pt x="168876" y="31981"/>
                  </a:lnTo>
                  <a:lnTo>
                    <a:pt x="31981" y="31981"/>
                  </a:lnTo>
                  <a:close/>
                </a:path>
              </a:pathLst>
            </a:custGeom>
            <a:solidFill>
              <a:srgbClr val="ECECE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77" name="Google Shape;77;p108"/>
            <p:cNvSpPr/>
            <p:nvPr/>
          </p:nvSpPr>
          <p:spPr>
            <a:xfrm>
              <a:off x="6583172" y="8034963"/>
              <a:ext cx="262096" cy="262096"/>
            </a:xfrm>
            <a:custGeom>
              <a:avLst/>
              <a:gdLst/>
              <a:ahLst/>
              <a:cxnLst/>
              <a:rect l="l" t="t" r="r" b="b"/>
              <a:pathLst>
                <a:path w="262096" h="262096" extrusionOk="0">
                  <a:moveTo>
                    <a:pt x="63962" y="200857"/>
                  </a:moveTo>
                  <a:lnTo>
                    <a:pt x="200856" y="200857"/>
                  </a:lnTo>
                  <a:lnTo>
                    <a:pt x="200856" y="63962"/>
                  </a:lnTo>
                  <a:lnTo>
                    <a:pt x="63962" y="63962"/>
                  </a:lnTo>
                  <a:close/>
                </a:path>
              </a:pathLst>
            </a:custGeom>
            <a:noFill/>
            <a:ln w="40275" cap="rnd" cmpd="sng">
              <a:solidFill>
                <a:srgbClr val="814C5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78" name="Google Shape;78;p108"/>
            <p:cNvSpPr/>
            <p:nvPr/>
          </p:nvSpPr>
          <p:spPr>
            <a:xfrm>
              <a:off x="6383298" y="8066944"/>
              <a:ext cx="181451" cy="181451"/>
            </a:xfrm>
            <a:custGeom>
              <a:avLst/>
              <a:gdLst/>
              <a:ahLst/>
              <a:cxnLst/>
              <a:rect l="l" t="t" r="r" b="b"/>
              <a:pathLst>
                <a:path w="181451" h="181451" extrusionOk="0">
                  <a:moveTo>
                    <a:pt x="31981" y="168876"/>
                  </a:moveTo>
                  <a:lnTo>
                    <a:pt x="168876" y="168876"/>
                  </a:lnTo>
                  <a:lnTo>
                    <a:pt x="168876" y="31981"/>
                  </a:lnTo>
                  <a:lnTo>
                    <a:pt x="31981" y="31981"/>
                  </a:lnTo>
                  <a:close/>
                </a:path>
              </a:pathLst>
            </a:custGeom>
            <a:solidFill>
              <a:srgbClr val="ECECE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79" name="Google Shape;79;p108"/>
            <p:cNvSpPr/>
            <p:nvPr/>
          </p:nvSpPr>
          <p:spPr>
            <a:xfrm>
              <a:off x="6351317" y="8034963"/>
              <a:ext cx="262096" cy="262096"/>
            </a:xfrm>
            <a:custGeom>
              <a:avLst/>
              <a:gdLst/>
              <a:ahLst/>
              <a:cxnLst/>
              <a:rect l="l" t="t" r="r" b="b"/>
              <a:pathLst>
                <a:path w="262096" h="262096" extrusionOk="0">
                  <a:moveTo>
                    <a:pt x="63962" y="200857"/>
                  </a:moveTo>
                  <a:lnTo>
                    <a:pt x="200856" y="200857"/>
                  </a:lnTo>
                  <a:lnTo>
                    <a:pt x="200856" y="63962"/>
                  </a:lnTo>
                  <a:lnTo>
                    <a:pt x="63962" y="63962"/>
                  </a:lnTo>
                  <a:close/>
                </a:path>
              </a:pathLst>
            </a:custGeom>
            <a:noFill/>
            <a:ln w="40275" cap="rnd" cmpd="sng">
              <a:solidFill>
                <a:srgbClr val="814C5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80" name="Google Shape;80;p108"/>
            <p:cNvSpPr/>
            <p:nvPr/>
          </p:nvSpPr>
          <p:spPr>
            <a:xfrm>
              <a:off x="5436123" y="7602227"/>
              <a:ext cx="181451" cy="181451"/>
            </a:xfrm>
            <a:custGeom>
              <a:avLst/>
              <a:gdLst/>
              <a:ahLst/>
              <a:cxnLst/>
              <a:rect l="l" t="t" r="r" b="b"/>
              <a:pathLst>
                <a:path w="181451" h="181451" extrusionOk="0">
                  <a:moveTo>
                    <a:pt x="31981" y="168876"/>
                  </a:moveTo>
                  <a:lnTo>
                    <a:pt x="168876" y="168876"/>
                  </a:lnTo>
                  <a:lnTo>
                    <a:pt x="168876" y="31981"/>
                  </a:lnTo>
                  <a:lnTo>
                    <a:pt x="31981" y="31981"/>
                  </a:lnTo>
                  <a:close/>
                </a:path>
              </a:pathLst>
            </a:custGeom>
            <a:solidFill>
              <a:srgbClr val="ECECE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81" name="Google Shape;81;p108"/>
            <p:cNvSpPr/>
            <p:nvPr/>
          </p:nvSpPr>
          <p:spPr>
            <a:xfrm>
              <a:off x="5404142" y="7570247"/>
              <a:ext cx="262096" cy="262096"/>
            </a:xfrm>
            <a:custGeom>
              <a:avLst/>
              <a:gdLst/>
              <a:ahLst/>
              <a:cxnLst/>
              <a:rect l="l" t="t" r="r" b="b"/>
              <a:pathLst>
                <a:path w="262096" h="262096" extrusionOk="0">
                  <a:moveTo>
                    <a:pt x="63962" y="200856"/>
                  </a:moveTo>
                  <a:lnTo>
                    <a:pt x="200856" y="200856"/>
                  </a:lnTo>
                  <a:lnTo>
                    <a:pt x="200856" y="63962"/>
                  </a:lnTo>
                  <a:lnTo>
                    <a:pt x="63962" y="63962"/>
                  </a:lnTo>
                  <a:close/>
                </a:path>
              </a:pathLst>
            </a:custGeom>
            <a:noFill/>
            <a:ln w="40275" cap="rnd" cmpd="sng">
              <a:solidFill>
                <a:srgbClr val="814C5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82" name="Google Shape;82;p108"/>
            <p:cNvSpPr/>
            <p:nvPr/>
          </p:nvSpPr>
          <p:spPr>
            <a:xfrm>
              <a:off x="5204268" y="7602227"/>
              <a:ext cx="181451" cy="181451"/>
            </a:xfrm>
            <a:custGeom>
              <a:avLst/>
              <a:gdLst/>
              <a:ahLst/>
              <a:cxnLst/>
              <a:rect l="l" t="t" r="r" b="b"/>
              <a:pathLst>
                <a:path w="181451" h="181451" extrusionOk="0">
                  <a:moveTo>
                    <a:pt x="31981" y="168876"/>
                  </a:moveTo>
                  <a:lnTo>
                    <a:pt x="168876" y="168876"/>
                  </a:lnTo>
                  <a:lnTo>
                    <a:pt x="168876" y="31981"/>
                  </a:lnTo>
                  <a:lnTo>
                    <a:pt x="31981" y="31981"/>
                  </a:lnTo>
                  <a:close/>
                </a:path>
              </a:pathLst>
            </a:custGeom>
            <a:solidFill>
              <a:srgbClr val="ECECE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83" name="Google Shape;83;p108"/>
            <p:cNvSpPr/>
            <p:nvPr/>
          </p:nvSpPr>
          <p:spPr>
            <a:xfrm>
              <a:off x="5172288" y="7570247"/>
              <a:ext cx="262096" cy="262096"/>
            </a:xfrm>
            <a:custGeom>
              <a:avLst/>
              <a:gdLst/>
              <a:ahLst/>
              <a:cxnLst/>
              <a:rect l="l" t="t" r="r" b="b"/>
              <a:pathLst>
                <a:path w="262096" h="262096" extrusionOk="0">
                  <a:moveTo>
                    <a:pt x="63962" y="200856"/>
                  </a:moveTo>
                  <a:lnTo>
                    <a:pt x="200856" y="200856"/>
                  </a:lnTo>
                  <a:lnTo>
                    <a:pt x="200856" y="63962"/>
                  </a:lnTo>
                  <a:lnTo>
                    <a:pt x="63962" y="63962"/>
                  </a:lnTo>
                  <a:close/>
                </a:path>
              </a:pathLst>
            </a:custGeom>
            <a:noFill/>
            <a:ln w="40275" cap="rnd" cmpd="sng">
              <a:solidFill>
                <a:srgbClr val="814C5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84" name="Google Shape;84;p108"/>
            <p:cNvSpPr/>
            <p:nvPr/>
          </p:nvSpPr>
          <p:spPr>
            <a:xfrm>
              <a:off x="5669388" y="7602227"/>
              <a:ext cx="181451" cy="181451"/>
            </a:xfrm>
            <a:custGeom>
              <a:avLst/>
              <a:gdLst/>
              <a:ahLst/>
              <a:cxnLst/>
              <a:rect l="l" t="t" r="r" b="b"/>
              <a:pathLst>
                <a:path w="181451" h="181451" extrusionOk="0">
                  <a:moveTo>
                    <a:pt x="31981" y="168876"/>
                  </a:moveTo>
                  <a:lnTo>
                    <a:pt x="168876" y="168876"/>
                  </a:lnTo>
                  <a:lnTo>
                    <a:pt x="168876" y="31981"/>
                  </a:lnTo>
                  <a:lnTo>
                    <a:pt x="31981" y="31981"/>
                  </a:lnTo>
                  <a:close/>
                </a:path>
              </a:pathLst>
            </a:custGeom>
            <a:solidFill>
              <a:srgbClr val="ECECE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85" name="Google Shape;85;p108"/>
            <p:cNvSpPr/>
            <p:nvPr/>
          </p:nvSpPr>
          <p:spPr>
            <a:xfrm>
              <a:off x="5637408" y="7570247"/>
              <a:ext cx="262096" cy="262096"/>
            </a:xfrm>
            <a:custGeom>
              <a:avLst/>
              <a:gdLst/>
              <a:ahLst/>
              <a:cxnLst/>
              <a:rect l="l" t="t" r="r" b="b"/>
              <a:pathLst>
                <a:path w="262096" h="262096" extrusionOk="0">
                  <a:moveTo>
                    <a:pt x="63962" y="200856"/>
                  </a:moveTo>
                  <a:lnTo>
                    <a:pt x="200856" y="200856"/>
                  </a:lnTo>
                  <a:lnTo>
                    <a:pt x="200856" y="63962"/>
                  </a:lnTo>
                  <a:lnTo>
                    <a:pt x="63962" y="63962"/>
                  </a:lnTo>
                  <a:close/>
                </a:path>
              </a:pathLst>
            </a:custGeom>
            <a:noFill/>
            <a:ln w="40275" cap="rnd" cmpd="sng">
              <a:solidFill>
                <a:srgbClr val="814C5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86" name="Google Shape;86;p108"/>
            <p:cNvSpPr/>
            <p:nvPr/>
          </p:nvSpPr>
          <p:spPr>
            <a:xfrm>
              <a:off x="5910920" y="7602227"/>
              <a:ext cx="181451" cy="181451"/>
            </a:xfrm>
            <a:custGeom>
              <a:avLst/>
              <a:gdLst/>
              <a:ahLst/>
              <a:cxnLst/>
              <a:rect l="l" t="t" r="r" b="b"/>
              <a:pathLst>
                <a:path w="181451" h="181451" extrusionOk="0">
                  <a:moveTo>
                    <a:pt x="31981" y="168876"/>
                  </a:moveTo>
                  <a:lnTo>
                    <a:pt x="169077" y="168876"/>
                  </a:lnTo>
                  <a:lnTo>
                    <a:pt x="169077" y="31981"/>
                  </a:lnTo>
                  <a:lnTo>
                    <a:pt x="31981" y="31981"/>
                  </a:lnTo>
                  <a:close/>
                </a:path>
              </a:pathLst>
            </a:custGeom>
            <a:solidFill>
              <a:srgbClr val="ECECE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87" name="Google Shape;87;p108"/>
            <p:cNvSpPr/>
            <p:nvPr/>
          </p:nvSpPr>
          <p:spPr>
            <a:xfrm>
              <a:off x="5878939" y="7570247"/>
              <a:ext cx="262096" cy="262096"/>
            </a:xfrm>
            <a:custGeom>
              <a:avLst/>
              <a:gdLst/>
              <a:ahLst/>
              <a:cxnLst/>
              <a:rect l="l" t="t" r="r" b="b"/>
              <a:pathLst>
                <a:path w="262096" h="262096" extrusionOk="0">
                  <a:moveTo>
                    <a:pt x="63962" y="200856"/>
                  </a:moveTo>
                  <a:lnTo>
                    <a:pt x="201058" y="200856"/>
                  </a:lnTo>
                  <a:lnTo>
                    <a:pt x="201058" y="63962"/>
                  </a:lnTo>
                  <a:lnTo>
                    <a:pt x="63962" y="63962"/>
                  </a:lnTo>
                  <a:close/>
                </a:path>
              </a:pathLst>
            </a:custGeom>
            <a:noFill/>
            <a:ln w="40275" cap="rnd" cmpd="sng">
              <a:solidFill>
                <a:srgbClr val="814C5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88" name="Google Shape;88;p108"/>
            <p:cNvSpPr/>
            <p:nvPr/>
          </p:nvSpPr>
          <p:spPr>
            <a:xfrm>
              <a:off x="6152654" y="7602227"/>
              <a:ext cx="181451" cy="181451"/>
            </a:xfrm>
            <a:custGeom>
              <a:avLst/>
              <a:gdLst/>
              <a:ahLst/>
              <a:cxnLst/>
              <a:rect l="l" t="t" r="r" b="b"/>
              <a:pathLst>
                <a:path w="181451" h="181451" extrusionOk="0">
                  <a:moveTo>
                    <a:pt x="31981" y="168876"/>
                  </a:moveTo>
                  <a:lnTo>
                    <a:pt x="169077" y="168876"/>
                  </a:lnTo>
                  <a:lnTo>
                    <a:pt x="169077" y="31981"/>
                  </a:lnTo>
                  <a:lnTo>
                    <a:pt x="31981" y="31981"/>
                  </a:lnTo>
                  <a:close/>
                </a:path>
              </a:pathLst>
            </a:custGeom>
            <a:solidFill>
              <a:srgbClr val="ECECE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89" name="Google Shape;89;p108"/>
            <p:cNvSpPr/>
            <p:nvPr/>
          </p:nvSpPr>
          <p:spPr>
            <a:xfrm>
              <a:off x="6120673" y="7570247"/>
              <a:ext cx="262096" cy="262096"/>
            </a:xfrm>
            <a:custGeom>
              <a:avLst/>
              <a:gdLst/>
              <a:ahLst/>
              <a:cxnLst/>
              <a:rect l="l" t="t" r="r" b="b"/>
              <a:pathLst>
                <a:path w="262096" h="262096" extrusionOk="0">
                  <a:moveTo>
                    <a:pt x="63962" y="200856"/>
                  </a:moveTo>
                  <a:lnTo>
                    <a:pt x="201058" y="200856"/>
                  </a:lnTo>
                  <a:lnTo>
                    <a:pt x="201058" y="63962"/>
                  </a:lnTo>
                  <a:lnTo>
                    <a:pt x="63962" y="63962"/>
                  </a:lnTo>
                  <a:close/>
                </a:path>
              </a:pathLst>
            </a:custGeom>
            <a:noFill/>
            <a:ln w="40275" cap="rnd" cmpd="sng">
              <a:solidFill>
                <a:srgbClr val="814C5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90" name="Google Shape;90;p108"/>
            <p:cNvSpPr/>
            <p:nvPr/>
          </p:nvSpPr>
          <p:spPr>
            <a:xfrm>
              <a:off x="6615153" y="7602227"/>
              <a:ext cx="181451" cy="181451"/>
            </a:xfrm>
            <a:custGeom>
              <a:avLst/>
              <a:gdLst/>
              <a:ahLst/>
              <a:cxnLst/>
              <a:rect l="l" t="t" r="r" b="b"/>
              <a:pathLst>
                <a:path w="181451" h="181451" extrusionOk="0">
                  <a:moveTo>
                    <a:pt x="31981" y="168876"/>
                  </a:moveTo>
                  <a:lnTo>
                    <a:pt x="168876" y="168876"/>
                  </a:lnTo>
                  <a:lnTo>
                    <a:pt x="168876" y="31981"/>
                  </a:lnTo>
                  <a:lnTo>
                    <a:pt x="31981" y="31981"/>
                  </a:lnTo>
                  <a:close/>
                </a:path>
              </a:pathLst>
            </a:custGeom>
            <a:solidFill>
              <a:srgbClr val="ECECE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91" name="Google Shape;91;p108"/>
            <p:cNvSpPr/>
            <p:nvPr/>
          </p:nvSpPr>
          <p:spPr>
            <a:xfrm>
              <a:off x="6583172" y="7570247"/>
              <a:ext cx="262096" cy="262096"/>
            </a:xfrm>
            <a:custGeom>
              <a:avLst/>
              <a:gdLst/>
              <a:ahLst/>
              <a:cxnLst/>
              <a:rect l="l" t="t" r="r" b="b"/>
              <a:pathLst>
                <a:path w="262096" h="262096" extrusionOk="0">
                  <a:moveTo>
                    <a:pt x="63962" y="200856"/>
                  </a:moveTo>
                  <a:lnTo>
                    <a:pt x="200856" y="200856"/>
                  </a:lnTo>
                  <a:lnTo>
                    <a:pt x="200856" y="63962"/>
                  </a:lnTo>
                  <a:lnTo>
                    <a:pt x="63962" y="63962"/>
                  </a:lnTo>
                  <a:close/>
                </a:path>
              </a:pathLst>
            </a:custGeom>
            <a:noFill/>
            <a:ln w="40275" cap="rnd" cmpd="sng">
              <a:solidFill>
                <a:srgbClr val="814C5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92" name="Google Shape;92;p108"/>
            <p:cNvSpPr/>
            <p:nvPr/>
          </p:nvSpPr>
          <p:spPr>
            <a:xfrm>
              <a:off x="6383298" y="7602227"/>
              <a:ext cx="181451" cy="181451"/>
            </a:xfrm>
            <a:custGeom>
              <a:avLst/>
              <a:gdLst/>
              <a:ahLst/>
              <a:cxnLst/>
              <a:rect l="l" t="t" r="r" b="b"/>
              <a:pathLst>
                <a:path w="181451" h="181451" extrusionOk="0">
                  <a:moveTo>
                    <a:pt x="31981" y="168876"/>
                  </a:moveTo>
                  <a:lnTo>
                    <a:pt x="168876" y="168876"/>
                  </a:lnTo>
                  <a:lnTo>
                    <a:pt x="168876" y="31981"/>
                  </a:lnTo>
                  <a:lnTo>
                    <a:pt x="31981" y="31981"/>
                  </a:lnTo>
                  <a:close/>
                </a:path>
              </a:pathLst>
            </a:custGeom>
            <a:solidFill>
              <a:srgbClr val="ECECE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93" name="Google Shape;93;p108"/>
            <p:cNvSpPr/>
            <p:nvPr/>
          </p:nvSpPr>
          <p:spPr>
            <a:xfrm>
              <a:off x="6351317" y="7570247"/>
              <a:ext cx="262096" cy="262096"/>
            </a:xfrm>
            <a:custGeom>
              <a:avLst/>
              <a:gdLst/>
              <a:ahLst/>
              <a:cxnLst/>
              <a:rect l="l" t="t" r="r" b="b"/>
              <a:pathLst>
                <a:path w="262096" h="262096" extrusionOk="0">
                  <a:moveTo>
                    <a:pt x="63962" y="200856"/>
                  </a:moveTo>
                  <a:lnTo>
                    <a:pt x="200856" y="200856"/>
                  </a:lnTo>
                  <a:lnTo>
                    <a:pt x="200856" y="63962"/>
                  </a:lnTo>
                  <a:lnTo>
                    <a:pt x="63962" y="63962"/>
                  </a:lnTo>
                  <a:close/>
                </a:path>
              </a:pathLst>
            </a:custGeom>
            <a:noFill/>
            <a:ln w="40275" cap="rnd" cmpd="sng">
              <a:solidFill>
                <a:srgbClr val="814C5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94" name="Google Shape;94;p108"/>
            <p:cNvSpPr/>
            <p:nvPr/>
          </p:nvSpPr>
          <p:spPr>
            <a:xfrm>
              <a:off x="5900638" y="7247793"/>
              <a:ext cx="423386" cy="947579"/>
            </a:xfrm>
            <a:custGeom>
              <a:avLst/>
              <a:gdLst/>
              <a:ahLst/>
              <a:cxnLst/>
              <a:rect l="l" t="t" r="r" b="b"/>
              <a:pathLst>
                <a:path w="423386" h="947578" extrusionOk="0">
                  <a:moveTo>
                    <a:pt x="100932" y="148715"/>
                  </a:moveTo>
                  <a:lnTo>
                    <a:pt x="31981" y="255166"/>
                  </a:lnTo>
                  <a:cubicBezTo>
                    <a:pt x="224176" y="425911"/>
                    <a:pt x="258462" y="713351"/>
                    <a:pt x="111819" y="924519"/>
                  </a:cubicBezTo>
                  <a:cubicBezTo>
                    <a:pt x="366726" y="807221"/>
                    <a:pt x="478284" y="505508"/>
                    <a:pt x="360994" y="250589"/>
                  </a:cubicBezTo>
                  <a:cubicBezTo>
                    <a:pt x="319535" y="160489"/>
                    <a:pt x="252609" y="84501"/>
                    <a:pt x="168472" y="31981"/>
                  </a:cubicBezTo>
                  <a:cubicBezTo>
                    <a:pt x="151134" y="72102"/>
                    <a:pt x="125932" y="109803"/>
                    <a:pt x="100932" y="148715"/>
                  </a:cubicBezTo>
                </a:path>
              </a:pathLst>
            </a:custGeom>
            <a:solidFill>
              <a:srgbClr val="EB8B2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95" name="Google Shape;95;p108"/>
            <p:cNvSpPr/>
            <p:nvPr/>
          </p:nvSpPr>
          <p:spPr>
            <a:xfrm>
              <a:off x="5868657" y="7215812"/>
              <a:ext cx="483870" cy="1008063"/>
            </a:xfrm>
            <a:custGeom>
              <a:avLst/>
              <a:gdLst/>
              <a:ahLst/>
              <a:cxnLst/>
              <a:rect l="l" t="t" r="r" b="b"/>
              <a:pathLst>
                <a:path w="483870" h="1008062" extrusionOk="0">
                  <a:moveTo>
                    <a:pt x="132913" y="180695"/>
                  </a:moveTo>
                  <a:lnTo>
                    <a:pt x="63962" y="287147"/>
                  </a:lnTo>
                  <a:cubicBezTo>
                    <a:pt x="256157" y="457892"/>
                    <a:pt x="290443" y="745331"/>
                    <a:pt x="143800" y="956500"/>
                  </a:cubicBezTo>
                  <a:cubicBezTo>
                    <a:pt x="398707" y="839202"/>
                    <a:pt x="510265" y="537489"/>
                    <a:pt x="392975" y="282570"/>
                  </a:cubicBezTo>
                  <a:cubicBezTo>
                    <a:pt x="351515" y="192470"/>
                    <a:pt x="284590" y="116482"/>
                    <a:pt x="200453" y="63962"/>
                  </a:cubicBezTo>
                  <a:cubicBezTo>
                    <a:pt x="183115" y="104083"/>
                    <a:pt x="157913" y="141784"/>
                    <a:pt x="132913" y="180695"/>
                  </a:cubicBezTo>
                  <a:close/>
                  <a:moveTo>
                    <a:pt x="141986" y="955291"/>
                  </a:moveTo>
                  <a:cubicBezTo>
                    <a:pt x="358907" y="777307"/>
                    <a:pt x="390467" y="457167"/>
                    <a:pt x="212479" y="240252"/>
                  </a:cubicBezTo>
                  <a:cubicBezTo>
                    <a:pt x="190963" y="214022"/>
                    <a:pt x="166875" y="190030"/>
                    <a:pt x="140574" y="168599"/>
                  </a:cubicBezTo>
                  <a:lnTo>
                    <a:pt x="132913" y="180695"/>
                  </a:lnTo>
                </a:path>
              </a:pathLst>
            </a:custGeom>
            <a:noFill/>
            <a:ln w="40275" cap="rnd" cmpd="sng">
              <a:solidFill>
                <a:srgbClr val="814C5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grpSp>
      <p:sp>
        <p:nvSpPr>
          <p:cNvPr id="96" name="Google Shape;96;p108"/>
          <p:cNvSpPr txBox="1">
            <a:spLocks noGrp="1"/>
          </p:cNvSpPr>
          <p:nvPr>
            <p:ph type="body" idx="1"/>
          </p:nvPr>
        </p:nvSpPr>
        <p:spPr>
          <a:xfrm>
            <a:off x="719666" y="4013513"/>
            <a:ext cx="6588599" cy="13585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2953"/>
              </a:spcBef>
              <a:spcAft>
                <a:spcPts val="0"/>
              </a:spcAft>
              <a:buClr>
                <a:schemeClr val="lt1"/>
              </a:buClr>
              <a:buSzPts val="2900"/>
              <a:buFont typeface="Roboto"/>
              <a:buNone/>
              <a:defRPr sz="2000">
                <a:solidFill>
                  <a:schemeClr val="lt1"/>
                </a:solidFill>
              </a:defRPr>
            </a:lvl1pPr>
            <a:lvl2pPr marL="914400" lvl="1" indent="-394335" algn="l">
              <a:lnSpc>
                <a:spcPct val="100000"/>
              </a:lnSpc>
              <a:spcBef>
                <a:spcPts val="2953"/>
              </a:spcBef>
              <a:spcAft>
                <a:spcPts val="0"/>
              </a:spcAft>
              <a:buClr>
                <a:schemeClr val="dk2"/>
              </a:buClr>
              <a:buSzPts val="2610"/>
              <a:buChar char="•"/>
              <a:defRPr/>
            </a:lvl2pPr>
            <a:lvl3pPr marL="1371600" lvl="2" indent="-394335" algn="l">
              <a:lnSpc>
                <a:spcPct val="100000"/>
              </a:lnSpc>
              <a:spcBef>
                <a:spcPts val="2953"/>
              </a:spcBef>
              <a:spcAft>
                <a:spcPts val="0"/>
              </a:spcAft>
              <a:buClr>
                <a:schemeClr val="dk2"/>
              </a:buClr>
              <a:buSzPts val="2610"/>
              <a:buChar char="•"/>
              <a:defRPr/>
            </a:lvl3pPr>
            <a:lvl4pPr marL="1828800" lvl="3" indent="-228600" algn="l">
              <a:lnSpc>
                <a:spcPct val="100000"/>
              </a:lnSpc>
              <a:spcBef>
                <a:spcPts val="2953"/>
              </a:spcBef>
              <a:spcAft>
                <a:spcPts val="0"/>
              </a:spcAft>
              <a:buClr>
                <a:srgbClr val="000000"/>
              </a:buClr>
              <a:buSzPts val="2610"/>
              <a:buNone/>
              <a:defRPr/>
            </a:lvl4pPr>
            <a:lvl5pPr marL="2286000" lvl="4" indent="-228600" algn="l">
              <a:lnSpc>
                <a:spcPct val="100000"/>
              </a:lnSpc>
              <a:spcBef>
                <a:spcPts val="2953"/>
              </a:spcBef>
              <a:spcAft>
                <a:spcPts val="0"/>
              </a:spcAft>
              <a:buClr>
                <a:srgbClr val="000000"/>
              </a:buClr>
              <a:buSzPts val="2610"/>
              <a:buNone/>
              <a:defRPr/>
            </a:lvl5pPr>
            <a:lvl6pPr marL="2743200" lvl="5" indent="-394335" algn="l">
              <a:lnSpc>
                <a:spcPct val="100000"/>
              </a:lnSpc>
              <a:spcBef>
                <a:spcPts val="2953"/>
              </a:spcBef>
              <a:spcAft>
                <a:spcPts val="0"/>
              </a:spcAft>
              <a:buClr>
                <a:srgbClr val="000000"/>
              </a:buClr>
              <a:buSzPts val="2610"/>
              <a:buChar char="•"/>
              <a:defRPr/>
            </a:lvl6pPr>
            <a:lvl7pPr marL="3200400" lvl="6" indent="-394335" algn="l">
              <a:lnSpc>
                <a:spcPct val="100000"/>
              </a:lnSpc>
              <a:spcBef>
                <a:spcPts val="2953"/>
              </a:spcBef>
              <a:spcAft>
                <a:spcPts val="0"/>
              </a:spcAft>
              <a:buClr>
                <a:srgbClr val="000000"/>
              </a:buClr>
              <a:buSzPts val="2610"/>
              <a:buChar char="•"/>
              <a:defRPr/>
            </a:lvl7pPr>
            <a:lvl8pPr marL="3657600" lvl="7" indent="-394334" algn="l">
              <a:lnSpc>
                <a:spcPct val="100000"/>
              </a:lnSpc>
              <a:spcBef>
                <a:spcPts val="2953"/>
              </a:spcBef>
              <a:spcAft>
                <a:spcPts val="0"/>
              </a:spcAft>
              <a:buClr>
                <a:srgbClr val="000000"/>
              </a:buClr>
              <a:buSzPts val="2610"/>
              <a:buChar char="•"/>
              <a:defRPr/>
            </a:lvl8pPr>
            <a:lvl9pPr marL="4114800" lvl="8" indent="-394334" algn="l">
              <a:lnSpc>
                <a:spcPct val="100000"/>
              </a:lnSpc>
              <a:spcBef>
                <a:spcPts val="2953"/>
              </a:spcBef>
              <a:spcAft>
                <a:spcPts val="0"/>
              </a:spcAft>
              <a:buClr>
                <a:srgbClr val="000000"/>
              </a:buClr>
              <a:buSzPts val="2610"/>
              <a:buChar char="•"/>
              <a:defRPr/>
            </a:lvl9pPr>
          </a:lstStyle>
          <a:p>
            <a:endParaRPr/>
          </a:p>
        </p:txBody>
      </p:sp>
      <p:pic>
        <p:nvPicPr>
          <p:cNvPr id="97" name="Google Shape;97;p108"/>
          <p:cNvPicPr preferRelativeResize="0"/>
          <p:nvPr/>
        </p:nvPicPr>
        <p:blipFill rotWithShape="1">
          <a:blip r:embed="rId3">
            <a:alphaModFix/>
          </a:blip>
          <a:srcRect/>
          <a:stretch/>
        </p:blipFill>
        <p:spPr>
          <a:xfrm>
            <a:off x="700742" y="6443527"/>
            <a:ext cx="229533" cy="172150"/>
          </a:xfrm>
          <a:prstGeom prst="rect">
            <a:avLst/>
          </a:prstGeom>
          <a:noFill/>
          <a:ln>
            <a:noFill/>
          </a:ln>
          <a:effectLst>
            <a:outerShdw blurRad="190500" dist="38100" dir="2700000" algn="tl" rotWithShape="0">
              <a:srgbClr val="000000">
                <a:alpha val="1960"/>
              </a:srgbClr>
            </a:outerShdw>
          </a:effectLst>
        </p:spPr>
      </p:pic>
      <p:sp>
        <p:nvSpPr>
          <p:cNvPr id="98" name="Google Shape;98;p108"/>
          <p:cNvSpPr txBox="1">
            <a:spLocks noGrp="1"/>
          </p:cNvSpPr>
          <p:nvPr>
            <p:ph type="body" idx="2"/>
          </p:nvPr>
        </p:nvSpPr>
        <p:spPr>
          <a:xfrm>
            <a:off x="1033989" y="6421880"/>
            <a:ext cx="7296000" cy="215444"/>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lt1"/>
              </a:buClr>
              <a:buSzPts val="2030"/>
              <a:buFont typeface="Roboto Light"/>
              <a:buNone/>
              <a:defRPr sz="1400">
                <a:solidFill>
                  <a:schemeClr val="lt1"/>
                </a:solidFill>
                <a:latin typeface="Roboto Light"/>
                <a:ea typeface="Roboto Light"/>
                <a:cs typeface="Roboto Light"/>
                <a:sym typeface="Roboto Light"/>
              </a:defRPr>
            </a:lvl1pPr>
            <a:lvl2pPr marL="914400" lvl="1" indent="-394335" algn="l">
              <a:lnSpc>
                <a:spcPct val="100000"/>
              </a:lnSpc>
              <a:spcBef>
                <a:spcPts val="2953"/>
              </a:spcBef>
              <a:spcAft>
                <a:spcPts val="0"/>
              </a:spcAft>
              <a:buClr>
                <a:schemeClr val="dk2"/>
              </a:buClr>
              <a:buSzPts val="2610"/>
              <a:buChar char="•"/>
              <a:defRPr/>
            </a:lvl2pPr>
            <a:lvl3pPr marL="1371600" lvl="2" indent="-394335" algn="l">
              <a:lnSpc>
                <a:spcPct val="100000"/>
              </a:lnSpc>
              <a:spcBef>
                <a:spcPts val="2953"/>
              </a:spcBef>
              <a:spcAft>
                <a:spcPts val="0"/>
              </a:spcAft>
              <a:buClr>
                <a:schemeClr val="dk2"/>
              </a:buClr>
              <a:buSzPts val="2610"/>
              <a:buChar char="•"/>
              <a:defRPr/>
            </a:lvl3pPr>
            <a:lvl4pPr marL="1828800" lvl="3" indent="-228600" algn="l">
              <a:lnSpc>
                <a:spcPct val="100000"/>
              </a:lnSpc>
              <a:spcBef>
                <a:spcPts val="2953"/>
              </a:spcBef>
              <a:spcAft>
                <a:spcPts val="0"/>
              </a:spcAft>
              <a:buClr>
                <a:srgbClr val="000000"/>
              </a:buClr>
              <a:buSzPts val="2610"/>
              <a:buNone/>
              <a:defRPr/>
            </a:lvl4pPr>
            <a:lvl5pPr marL="2286000" lvl="4" indent="-228600" algn="l">
              <a:lnSpc>
                <a:spcPct val="100000"/>
              </a:lnSpc>
              <a:spcBef>
                <a:spcPts val="2953"/>
              </a:spcBef>
              <a:spcAft>
                <a:spcPts val="0"/>
              </a:spcAft>
              <a:buClr>
                <a:srgbClr val="000000"/>
              </a:buClr>
              <a:buSzPts val="2610"/>
              <a:buNone/>
              <a:defRPr/>
            </a:lvl5pPr>
            <a:lvl6pPr marL="2743200" lvl="5" indent="-394335" algn="l">
              <a:lnSpc>
                <a:spcPct val="100000"/>
              </a:lnSpc>
              <a:spcBef>
                <a:spcPts val="2953"/>
              </a:spcBef>
              <a:spcAft>
                <a:spcPts val="0"/>
              </a:spcAft>
              <a:buClr>
                <a:srgbClr val="000000"/>
              </a:buClr>
              <a:buSzPts val="2610"/>
              <a:buChar char="•"/>
              <a:defRPr/>
            </a:lvl6pPr>
            <a:lvl7pPr marL="3200400" lvl="6" indent="-394335" algn="l">
              <a:lnSpc>
                <a:spcPct val="100000"/>
              </a:lnSpc>
              <a:spcBef>
                <a:spcPts val="2953"/>
              </a:spcBef>
              <a:spcAft>
                <a:spcPts val="0"/>
              </a:spcAft>
              <a:buClr>
                <a:srgbClr val="000000"/>
              </a:buClr>
              <a:buSzPts val="2610"/>
              <a:buChar char="•"/>
              <a:defRPr/>
            </a:lvl7pPr>
            <a:lvl8pPr marL="3657600" lvl="7" indent="-394334" algn="l">
              <a:lnSpc>
                <a:spcPct val="100000"/>
              </a:lnSpc>
              <a:spcBef>
                <a:spcPts val="2953"/>
              </a:spcBef>
              <a:spcAft>
                <a:spcPts val="0"/>
              </a:spcAft>
              <a:buClr>
                <a:srgbClr val="000000"/>
              </a:buClr>
              <a:buSzPts val="2610"/>
              <a:buChar char="•"/>
              <a:defRPr/>
            </a:lvl8pPr>
            <a:lvl9pPr marL="4114800" lvl="8" indent="-394334" algn="l">
              <a:lnSpc>
                <a:spcPct val="100000"/>
              </a:lnSpc>
              <a:spcBef>
                <a:spcPts val="2953"/>
              </a:spcBef>
              <a:spcAft>
                <a:spcPts val="0"/>
              </a:spcAft>
              <a:buClr>
                <a:srgbClr val="000000"/>
              </a:buClr>
              <a:buSzPts val="2610"/>
              <a:buChar char="•"/>
              <a:defRPr/>
            </a:lvl9pPr>
          </a:lstStyle>
          <a:p>
            <a:endParaRPr/>
          </a:p>
        </p:txBody>
      </p:sp>
    </p:spTree>
    <p:extLst>
      <p:ext uri="{BB962C8B-B14F-4D97-AF65-F5344CB8AC3E}">
        <p14:creationId xmlns:p14="http://schemas.microsoft.com/office/powerpoint/2010/main" val="22007782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Контакты">
  <p:cSld name="Контакты">
    <p:bg>
      <p:bgPr>
        <a:solidFill>
          <a:schemeClr val="accent2"/>
        </a:solidFill>
        <a:effectLst/>
      </p:bgPr>
    </p:bg>
    <p:spTree>
      <p:nvGrpSpPr>
        <p:cNvPr id="1" name="Shape 99"/>
        <p:cNvGrpSpPr/>
        <p:nvPr/>
      </p:nvGrpSpPr>
      <p:grpSpPr>
        <a:xfrm>
          <a:off x="0" y="0"/>
          <a:ext cx="0" cy="0"/>
          <a:chOff x="0" y="0"/>
          <a:chExt cx="0" cy="0"/>
        </a:xfrm>
      </p:grpSpPr>
      <p:sp>
        <p:nvSpPr>
          <p:cNvPr id="100" name="Google Shape;100;p109"/>
          <p:cNvSpPr/>
          <p:nvPr/>
        </p:nvSpPr>
        <p:spPr>
          <a:xfrm>
            <a:off x="4362824" y="1382963"/>
            <a:ext cx="3466352" cy="2599534"/>
          </a:xfrm>
          <a:prstGeom prst="ellipse">
            <a:avLst/>
          </a:prstGeom>
          <a:solidFill>
            <a:schemeClr val="lt2">
              <a:alpha val="9803"/>
            </a:scheme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2200"/>
              <a:buFont typeface="Roboto Light"/>
              <a:buNone/>
            </a:pPr>
            <a:endParaRPr sz="2200" b="0" i="0" u="none" strike="noStrike" cap="none">
              <a:solidFill>
                <a:srgbClr val="FFFFFF"/>
              </a:solidFill>
              <a:latin typeface="Roboto Light"/>
              <a:ea typeface="Roboto Light"/>
              <a:cs typeface="Roboto Light"/>
              <a:sym typeface="Roboto Light"/>
            </a:endParaRPr>
          </a:p>
        </p:txBody>
      </p:sp>
      <p:sp>
        <p:nvSpPr>
          <p:cNvPr id="101" name="Google Shape;101;p109"/>
          <p:cNvSpPr>
            <a:spLocks noGrp="1"/>
          </p:cNvSpPr>
          <p:nvPr>
            <p:ph type="pic" idx="2"/>
          </p:nvPr>
        </p:nvSpPr>
        <p:spPr>
          <a:xfrm>
            <a:off x="4458447" y="1454674"/>
            <a:ext cx="3275107" cy="2456112"/>
          </a:xfrm>
          <a:prstGeom prst="ellipse">
            <a:avLst/>
          </a:prstGeom>
          <a:solidFill>
            <a:srgbClr val="E8EDF2"/>
          </a:solidFill>
          <a:ln w="9525" cap="flat" cmpd="sng">
            <a:solidFill>
              <a:schemeClr val="lt2">
                <a:alpha val="20000"/>
              </a:schemeClr>
            </a:solidFill>
            <a:prstDash val="solid"/>
            <a:round/>
            <a:headEnd type="none" w="sm" len="sm"/>
            <a:tailEnd type="none" w="sm" len="sm"/>
          </a:ln>
          <a:effectLst>
            <a:outerShdw blurRad="190500" algn="ctr" rotWithShape="0">
              <a:srgbClr val="000000">
                <a:alpha val="9803"/>
              </a:srgbClr>
            </a:outerShdw>
          </a:effectLst>
        </p:spPr>
        <p:txBody>
          <a:bodyPr spcFirstLastPara="1" wrap="square" lIns="0" tIns="0" rIns="0" bIns="0" anchor="ctr" anchorCtr="0">
            <a:noAutofit/>
          </a:bodyPr>
          <a:lstStyle>
            <a:lvl1pPr marR="0" lvl="0" algn="ctr" rtl="0">
              <a:lnSpc>
                <a:spcPct val="100000"/>
              </a:lnSpc>
              <a:spcBef>
                <a:spcPts val="2953"/>
              </a:spcBef>
              <a:spcAft>
                <a:spcPts val="0"/>
              </a:spcAft>
              <a:buClr>
                <a:srgbClr val="7F7F7F"/>
              </a:buClr>
              <a:buSzPts val="2030"/>
              <a:buFont typeface="Roboto"/>
              <a:buNone/>
              <a:defRPr sz="1400" b="0" i="0" u="none" strike="noStrike" cap="none">
                <a:solidFill>
                  <a:srgbClr val="7F7F7F"/>
                </a:solidFill>
                <a:latin typeface="Roboto"/>
                <a:ea typeface="Roboto"/>
                <a:cs typeface="Roboto"/>
                <a:sym typeface="Roboto"/>
              </a:defRPr>
            </a:lvl1pPr>
            <a:lvl2pPr marR="0" lvl="1" algn="l" rtl="0">
              <a:lnSpc>
                <a:spcPct val="100000"/>
              </a:lnSpc>
              <a:spcBef>
                <a:spcPts val="2953"/>
              </a:spcBef>
              <a:spcAft>
                <a:spcPts val="0"/>
              </a:spcAft>
              <a:buClr>
                <a:schemeClr val="dk2"/>
              </a:buClr>
              <a:buSzPts val="2030"/>
              <a:buFont typeface="Roboto"/>
              <a:buChar char="•"/>
              <a:defRPr sz="1400" b="0" i="0" u="none" strike="noStrike" cap="none">
                <a:solidFill>
                  <a:schemeClr val="dk2"/>
                </a:solidFill>
                <a:latin typeface="Roboto"/>
                <a:ea typeface="Roboto"/>
                <a:cs typeface="Roboto"/>
                <a:sym typeface="Roboto"/>
              </a:defRPr>
            </a:lvl2pPr>
            <a:lvl3pPr marR="0" lvl="2" algn="l" rtl="0">
              <a:lnSpc>
                <a:spcPct val="100000"/>
              </a:lnSpc>
              <a:spcBef>
                <a:spcPts val="2953"/>
              </a:spcBef>
              <a:spcAft>
                <a:spcPts val="0"/>
              </a:spcAft>
              <a:buClr>
                <a:schemeClr val="dk2"/>
              </a:buClr>
              <a:buSzPts val="2030"/>
              <a:buFont typeface="Roboto"/>
              <a:buChar char="•"/>
              <a:defRPr sz="1400" b="0" i="0" u="none" strike="noStrike" cap="none">
                <a:solidFill>
                  <a:schemeClr val="dk2"/>
                </a:solidFill>
                <a:latin typeface="Roboto"/>
                <a:ea typeface="Roboto"/>
                <a:cs typeface="Roboto"/>
                <a:sym typeface="Roboto"/>
              </a:defRPr>
            </a:lvl3pPr>
            <a:lvl4pPr marR="0" lvl="3" algn="l" rtl="0">
              <a:lnSpc>
                <a:spcPct val="100000"/>
              </a:lnSpc>
              <a:spcBef>
                <a:spcPts val="2953"/>
              </a:spcBef>
              <a:spcAft>
                <a:spcPts val="0"/>
              </a:spcAft>
              <a:buClr>
                <a:srgbClr val="000000"/>
              </a:buClr>
              <a:buSzPts val="2900"/>
              <a:buFont typeface="Roboto"/>
              <a:buNone/>
              <a:defRPr sz="2000" b="0" i="0" u="none" strike="noStrike" cap="none">
                <a:solidFill>
                  <a:srgbClr val="000000"/>
                </a:solidFill>
                <a:latin typeface="Roboto"/>
                <a:ea typeface="Roboto"/>
                <a:cs typeface="Roboto"/>
                <a:sym typeface="Roboto"/>
              </a:defRPr>
            </a:lvl4pPr>
            <a:lvl5pPr marR="0" lvl="4" algn="l" rtl="0">
              <a:lnSpc>
                <a:spcPct val="100000"/>
              </a:lnSpc>
              <a:spcBef>
                <a:spcPts val="2953"/>
              </a:spcBef>
              <a:spcAft>
                <a:spcPts val="0"/>
              </a:spcAft>
              <a:buClr>
                <a:srgbClr val="000000"/>
              </a:buClr>
              <a:buSzPts val="2900"/>
              <a:buFont typeface="Roboto"/>
              <a:buNone/>
              <a:defRPr sz="2000" b="0" i="0" u="none" strike="noStrike" cap="none">
                <a:solidFill>
                  <a:srgbClr val="000000"/>
                </a:solidFill>
                <a:latin typeface="Roboto"/>
                <a:ea typeface="Roboto"/>
                <a:cs typeface="Roboto"/>
                <a:sym typeface="Roboto"/>
              </a:defRPr>
            </a:lvl5pPr>
            <a:lvl6pPr marR="0" lvl="5" algn="l" rtl="0">
              <a:lnSpc>
                <a:spcPct val="100000"/>
              </a:lnSpc>
              <a:spcBef>
                <a:spcPts val="2953"/>
              </a:spcBef>
              <a:spcAft>
                <a:spcPts val="0"/>
              </a:spcAft>
              <a:buClr>
                <a:srgbClr val="000000"/>
              </a:buClr>
              <a:buSzPts val="3263"/>
              <a:buFont typeface="Helvetica Neue"/>
              <a:buChar char="•"/>
              <a:defRPr sz="225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2953"/>
              </a:spcBef>
              <a:spcAft>
                <a:spcPts val="0"/>
              </a:spcAft>
              <a:buClr>
                <a:srgbClr val="000000"/>
              </a:buClr>
              <a:buSzPts val="3263"/>
              <a:buFont typeface="Helvetica Neue"/>
              <a:buChar char="•"/>
              <a:defRPr sz="225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2953"/>
              </a:spcBef>
              <a:spcAft>
                <a:spcPts val="0"/>
              </a:spcAft>
              <a:buClr>
                <a:srgbClr val="000000"/>
              </a:buClr>
              <a:buSzPts val="3263"/>
              <a:buFont typeface="Helvetica Neue"/>
              <a:buChar char="•"/>
              <a:defRPr sz="225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2953"/>
              </a:spcBef>
              <a:spcAft>
                <a:spcPts val="0"/>
              </a:spcAft>
              <a:buClr>
                <a:srgbClr val="000000"/>
              </a:buClr>
              <a:buSzPts val="3263"/>
              <a:buFont typeface="Helvetica Neue"/>
              <a:buChar char="•"/>
              <a:defRPr sz="2250" b="0" i="0" u="none" strike="noStrike" cap="none">
                <a:solidFill>
                  <a:srgbClr val="000000"/>
                </a:solidFill>
                <a:latin typeface="Helvetica Neue"/>
                <a:ea typeface="Helvetica Neue"/>
                <a:cs typeface="Helvetica Neue"/>
                <a:sym typeface="Helvetica Neue"/>
              </a:defRPr>
            </a:lvl9pPr>
          </a:lstStyle>
          <a:p>
            <a:endParaRPr/>
          </a:p>
        </p:txBody>
      </p:sp>
      <p:sp>
        <p:nvSpPr>
          <p:cNvPr id="102" name="Google Shape;102;p109"/>
          <p:cNvSpPr/>
          <p:nvPr/>
        </p:nvSpPr>
        <p:spPr>
          <a:xfrm rot="10800000" flipH="1">
            <a:off x="8812336" y="0"/>
            <a:ext cx="3379664" cy="6858000"/>
          </a:xfrm>
          <a:custGeom>
            <a:avLst/>
            <a:gdLst/>
            <a:ahLst/>
            <a:cxnLst/>
            <a:rect l="l" t="t" r="r" b="b"/>
            <a:pathLst>
              <a:path w="2534748" h="6858000" extrusionOk="0">
                <a:moveTo>
                  <a:pt x="0" y="274"/>
                </a:moveTo>
                <a:lnTo>
                  <a:pt x="907" y="0"/>
                </a:lnTo>
                <a:lnTo>
                  <a:pt x="0" y="0"/>
                </a:lnTo>
                <a:close/>
                <a:moveTo>
                  <a:pt x="112831" y="6858000"/>
                </a:moveTo>
                <a:lnTo>
                  <a:pt x="553243" y="6858000"/>
                </a:lnTo>
                <a:lnTo>
                  <a:pt x="1418600" y="6858000"/>
                </a:lnTo>
                <a:lnTo>
                  <a:pt x="2399512" y="6858000"/>
                </a:lnTo>
                <a:lnTo>
                  <a:pt x="2534748" y="6858000"/>
                </a:lnTo>
                <a:lnTo>
                  <a:pt x="2534748" y="0"/>
                </a:lnTo>
                <a:lnTo>
                  <a:pt x="2399512" y="0"/>
                </a:lnTo>
                <a:lnTo>
                  <a:pt x="1418600" y="0"/>
                </a:lnTo>
                <a:lnTo>
                  <a:pt x="1417693" y="0"/>
                </a:lnTo>
                <a:lnTo>
                  <a:pt x="553243" y="0"/>
                </a:lnTo>
                <a:lnTo>
                  <a:pt x="907" y="0"/>
                </a:lnTo>
                <a:lnTo>
                  <a:pt x="1870498" y="3508625"/>
                </a:lnTo>
                <a:close/>
              </a:path>
            </a:pathLst>
          </a:custGeom>
          <a:solidFill>
            <a:schemeClr val="dk1">
              <a:alpha val="196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03" name="Google Shape;103;p109"/>
          <p:cNvSpPr/>
          <p:nvPr/>
        </p:nvSpPr>
        <p:spPr>
          <a:xfrm rot="10800000">
            <a:off x="1" y="0"/>
            <a:ext cx="3379664" cy="6858000"/>
          </a:xfrm>
          <a:custGeom>
            <a:avLst/>
            <a:gdLst/>
            <a:ahLst/>
            <a:cxnLst/>
            <a:rect l="l" t="t" r="r" b="b"/>
            <a:pathLst>
              <a:path w="2534748" h="6858000" extrusionOk="0">
                <a:moveTo>
                  <a:pt x="0" y="274"/>
                </a:moveTo>
                <a:lnTo>
                  <a:pt x="907" y="0"/>
                </a:lnTo>
                <a:lnTo>
                  <a:pt x="0" y="0"/>
                </a:lnTo>
                <a:close/>
                <a:moveTo>
                  <a:pt x="112831" y="6858000"/>
                </a:moveTo>
                <a:lnTo>
                  <a:pt x="553243" y="6858000"/>
                </a:lnTo>
                <a:lnTo>
                  <a:pt x="1418600" y="6858000"/>
                </a:lnTo>
                <a:lnTo>
                  <a:pt x="2399512" y="6858000"/>
                </a:lnTo>
                <a:lnTo>
                  <a:pt x="2534748" y="6858000"/>
                </a:lnTo>
                <a:lnTo>
                  <a:pt x="2534748" y="0"/>
                </a:lnTo>
                <a:lnTo>
                  <a:pt x="2399512" y="0"/>
                </a:lnTo>
                <a:lnTo>
                  <a:pt x="1418600" y="0"/>
                </a:lnTo>
                <a:lnTo>
                  <a:pt x="1417693" y="0"/>
                </a:lnTo>
                <a:lnTo>
                  <a:pt x="553243" y="0"/>
                </a:lnTo>
                <a:lnTo>
                  <a:pt x="907" y="0"/>
                </a:lnTo>
                <a:lnTo>
                  <a:pt x="1870498" y="3508625"/>
                </a:lnTo>
                <a:close/>
              </a:path>
            </a:pathLst>
          </a:custGeom>
          <a:solidFill>
            <a:schemeClr val="dk1">
              <a:alpha val="196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04" name="Google Shape;104;p109"/>
          <p:cNvSpPr txBox="1">
            <a:spLocks noGrp="1"/>
          </p:cNvSpPr>
          <p:nvPr>
            <p:ph type="title"/>
          </p:nvPr>
        </p:nvSpPr>
        <p:spPr>
          <a:xfrm>
            <a:off x="719667" y="4145774"/>
            <a:ext cx="10752667" cy="769441"/>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lt1"/>
              </a:buClr>
              <a:buSzPts val="4000"/>
              <a:buFont typeface="Roboto"/>
              <a:buNone/>
              <a:defRPr sz="4000" b="1">
                <a:solidFill>
                  <a:schemeClr val="lt1"/>
                </a:solidFill>
                <a:latin typeface="Roboto"/>
                <a:ea typeface="Roboto"/>
                <a:cs typeface="Roboto"/>
                <a:sym typeface="Roboto"/>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05" name="Google Shape;105;p109"/>
          <p:cNvSpPr txBox="1">
            <a:spLocks noGrp="1"/>
          </p:cNvSpPr>
          <p:nvPr>
            <p:ph type="body" idx="1"/>
          </p:nvPr>
        </p:nvSpPr>
        <p:spPr>
          <a:xfrm>
            <a:off x="719667" y="4948231"/>
            <a:ext cx="10752667" cy="769441"/>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Clr>
                <a:schemeClr val="lt1"/>
              </a:buClr>
              <a:buSzPts val="2610"/>
              <a:buFont typeface="Roboto"/>
              <a:buNone/>
              <a:defRPr sz="1800">
                <a:solidFill>
                  <a:schemeClr val="lt1"/>
                </a:solidFill>
              </a:defRPr>
            </a:lvl1pPr>
            <a:lvl2pPr marL="914400" lvl="1" indent="-394335" algn="l">
              <a:lnSpc>
                <a:spcPct val="100000"/>
              </a:lnSpc>
              <a:spcBef>
                <a:spcPts val="2953"/>
              </a:spcBef>
              <a:spcAft>
                <a:spcPts val="0"/>
              </a:spcAft>
              <a:buClr>
                <a:schemeClr val="dk2"/>
              </a:buClr>
              <a:buSzPts val="2610"/>
              <a:buChar char="•"/>
              <a:defRPr/>
            </a:lvl2pPr>
            <a:lvl3pPr marL="1371600" lvl="2" indent="-394335" algn="l">
              <a:lnSpc>
                <a:spcPct val="100000"/>
              </a:lnSpc>
              <a:spcBef>
                <a:spcPts val="2953"/>
              </a:spcBef>
              <a:spcAft>
                <a:spcPts val="0"/>
              </a:spcAft>
              <a:buClr>
                <a:schemeClr val="dk2"/>
              </a:buClr>
              <a:buSzPts val="2610"/>
              <a:buChar char="•"/>
              <a:defRPr/>
            </a:lvl3pPr>
            <a:lvl4pPr marL="1828800" lvl="3" indent="-228600" algn="l">
              <a:lnSpc>
                <a:spcPct val="100000"/>
              </a:lnSpc>
              <a:spcBef>
                <a:spcPts val="2953"/>
              </a:spcBef>
              <a:spcAft>
                <a:spcPts val="0"/>
              </a:spcAft>
              <a:buClr>
                <a:srgbClr val="000000"/>
              </a:buClr>
              <a:buSzPts val="2610"/>
              <a:buNone/>
              <a:defRPr/>
            </a:lvl4pPr>
            <a:lvl5pPr marL="2286000" lvl="4" indent="-228600" algn="l">
              <a:lnSpc>
                <a:spcPct val="100000"/>
              </a:lnSpc>
              <a:spcBef>
                <a:spcPts val="2953"/>
              </a:spcBef>
              <a:spcAft>
                <a:spcPts val="0"/>
              </a:spcAft>
              <a:buClr>
                <a:srgbClr val="000000"/>
              </a:buClr>
              <a:buSzPts val="2610"/>
              <a:buNone/>
              <a:defRPr/>
            </a:lvl5pPr>
            <a:lvl6pPr marL="2743200" lvl="5" indent="-394335" algn="l">
              <a:lnSpc>
                <a:spcPct val="100000"/>
              </a:lnSpc>
              <a:spcBef>
                <a:spcPts val="2953"/>
              </a:spcBef>
              <a:spcAft>
                <a:spcPts val="0"/>
              </a:spcAft>
              <a:buClr>
                <a:srgbClr val="000000"/>
              </a:buClr>
              <a:buSzPts val="2610"/>
              <a:buChar char="•"/>
              <a:defRPr/>
            </a:lvl6pPr>
            <a:lvl7pPr marL="3200400" lvl="6" indent="-394335" algn="l">
              <a:lnSpc>
                <a:spcPct val="100000"/>
              </a:lnSpc>
              <a:spcBef>
                <a:spcPts val="2953"/>
              </a:spcBef>
              <a:spcAft>
                <a:spcPts val="0"/>
              </a:spcAft>
              <a:buClr>
                <a:srgbClr val="000000"/>
              </a:buClr>
              <a:buSzPts val="2610"/>
              <a:buChar char="•"/>
              <a:defRPr/>
            </a:lvl7pPr>
            <a:lvl8pPr marL="3657600" lvl="7" indent="-394334" algn="l">
              <a:lnSpc>
                <a:spcPct val="100000"/>
              </a:lnSpc>
              <a:spcBef>
                <a:spcPts val="2953"/>
              </a:spcBef>
              <a:spcAft>
                <a:spcPts val="0"/>
              </a:spcAft>
              <a:buClr>
                <a:srgbClr val="000000"/>
              </a:buClr>
              <a:buSzPts val="2610"/>
              <a:buChar char="•"/>
              <a:defRPr/>
            </a:lvl8pPr>
            <a:lvl9pPr marL="4114800" lvl="8" indent="-394334" algn="l">
              <a:lnSpc>
                <a:spcPct val="100000"/>
              </a:lnSpc>
              <a:spcBef>
                <a:spcPts val="2953"/>
              </a:spcBef>
              <a:spcAft>
                <a:spcPts val="0"/>
              </a:spcAft>
              <a:buClr>
                <a:srgbClr val="000000"/>
              </a:buClr>
              <a:buSzPts val="2610"/>
              <a:buChar char="•"/>
              <a:defRPr/>
            </a:lvl9pPr>
          </a:lstStyle>
          <a:p>
            <a:endParaRPr/>
          </a:p>
        </p:txBody>
      </p:sp>
    </p:spTree>
    <p:extLst>
      <p:ext uri="{BB962C8B-B14F-4D97-AF65-F5344CB8AC3E}">
        <p14:creationId xmlns:p14="http://schemas.microsoft.com/office/powerpoint/2010/main" val="2108927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A113A02-BF55-864C-9DCE-1A6CD5200EBC}"/>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19695472-4007-5D41-88BC-0F0CE2F3709F}"/>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3EC579D-B53D-4640-8C1A-DA1A370785BB}"/>
              </a:ext>
            </a:extLst>
          </p:cNvPr>
          <p:cNvSpPr>
            <a:spLocks noGrp="1"/>
          </p:cNvSpPr>
          <p:nvPr>
            <p:ph type="dt" sz="half" idx="10"/>
          </p:nvPr>
        </p:nvSpPr>
        <p:spPr/>
        <p:txBody>
          <a:bodyPr/>
          <a:lstStyle/>
          <a:p>
            <a:fld id="{38B1441C-3F40-E745-8188-CC8E11AC31AB}" type="datetimeFigureOut">
              <a:rPr lang="ru-RU" smtClean="0"/>
              <a:t>18.12.2019</a:t>
            </a:fld>
            <a:endParaRPr lang="ru-RU"/>
          </a:p>
        </p:txBody>
      </p:sp>
      <p:sp>
        <p:nvSpPr>
          <p:cNvPr id="5" name="Нижний колонтитул 4">
            <a:extLst>
              <a:ext uri="{FF2B5EF4-FFF2-40B4-BE49-F238E27FC236}">
                <a16:creationId xmlns:a16="http://schemas.microsoft.com/office/drawing/2014/main" id="{E51CF4CE-070D-CC42-9642-E33EFCD8C95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19122F9-E89F-6344-8552-45A1DC432E88}"/>
              </a:ext>
            </a:extLst>
          </p:cNvPr>
          <p:cNvSpPr>
            <a:spLocks noGrp="1"/>
          </p:cNvSpPr>
          <p:nvPr>
            <p:ph type="sldNum" sz="quarter" idx="12"/>
          </p:nvPr>
        </p:nvSpPr>
        <p:spPr/>
        <p:txBody>
          <a:bodyPr/>
          <a:lstStyle/>
          <a:p>
            <a:fld id="{3027AEDB-AB2F-4248-992A-CAAFA740005E}" type="slidenum">
              <a:rPr lang="ru-RU" smtClean="0"/>
              <a:t>‹#›</a:t>
            </a:fld>
            <a:endParaRPr lang="ru-RU"/>
          </a:p>
        </p:txBody>
      </p:sp>
    </p:spTree>
    <p:extLst>
      <p:ext uri="{BB962C8B-B14F-4D97-AF65-F5344CB8AC3E}">
        <p14:creationId xmlns:p14="http://schemas.microsoft.com/office/powerpoint/2010/main" val="3408434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0B79B53-4C01-714D-9F31-5E092C6A862D}"/>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D44E79D1-8ACA-4B40-A5FB-D67849D6C1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94CEF557-3379-F042-873E-F29A6CF6A731}"/>
              </a:ext>
            </a:extLst>
          </p:cNvPr>
          <p:cNvSpPr>
            <a:spLocks noGrp="1"/>
          </p:cNvSpPr>
          <p:nvPr>
            <p:ph type="dt" sz="half" idx="10"/>
          </p:nvPr>
        </p:nvSpPr>
        <p:spPr/>
        <p:txBody>
          <a:bodyPr/>
          <a:lstStyle/>
          <a:p>
            <a:fld id="{38B1441C-3F40-E745-8188-CC8E11AC31AB}" type="datetimeFigureOut">
              <a:rPr lang="ru-RU" smtClean="0"/>
              <a:t>18.12.2019</a:t>
            </a:fld>
            <a:endParaRPr lang="ru-RU"/>
          </a:p>
        </p:txBody>
      </p:sp>
      <p:sp>
        <p:nvSpPr>
          <p:cNvPr id="5" name="Нижний колонтитул 4">
            <a:extLst>
              <a:ext uri="{FF2B5EF4-FFF2-40B4-BE49-F238E27FC236}">
                <a16:creationId xmlns:a16="http://schemas.microsoft.com/office/drawing/2014/main" id="{CAEE69A7-C729-7840-B938-393FA4155D6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ED61F15-19F3-A845-8565-1E10494E929A}"/>
              </a:ext>
            </a:extLst>
          </p:cNvPr>
          <p:cNvSpPr>
            <a:spLocks noGrp="1"/>
          </p:cNvSpPr>
          <p:nvPr>
            <p:ph type="sldNum" sz="quarter" idx="12"/>
          </p:nvPr>
        </p:nvSpPr>
        <p:spPr/>
        <p:txBody>
          <a:bodyPr/>
          <a:lstStyle/>
          <a:p>
            <a:fld id="{3027AEDB-AB2F-4248-992A-CAAFA740005E}" type="slidenum">
              <a:rPr lang="ru-RU" smtClean="0"/>
              <a:t>‹#›</a:t>
            </a:fld>
            <a:endParaRPr lang="ru-RU"/>
          </a:p>
        </p:txBody>
      </p:sp>
    </p:spTree>
    <p:extLst>
      <p:ext uri="{BB962C8B-B14F-4D97-AF65-F5344CB8AC3E}">
        <p14:creationId xmlns:p14="http://schemas.microsoft.com/office/powerpoint/2010/main" val="445606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5601ED1-4B18-D44E-A62D-E86FEAC0D8DD}"/>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F835DB60-B48F-3649-9420-53499B87A2FC}"/>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507EB401-3FE5-924F-9587-0CA70D313E2D}"/>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E9868656-400E-B74A-8A84-30CB65565BF8}"/>
              </a:ext>
            </a:extLst>
          </p:cNvPr>
          <p:cNvSpPr>
            <a:spLocks noGrp="1"/>
          </p:cNvSpPr>
          <p:nvPr>
            <p:ph type="dt" sz="half" idx="10"/>
          </p:nvPr>
        </p:nvSpPr>
        <p:spPr/>
        <p:txBody>
          <a:bodyPr/>
          <a:lstStyle/>
          <a:p>
            <a:fld id="{38B1441C-3F40-E745-8188-CC8E11AC31AB}" type="datetimeFigureOut">
              <a:rPr lang="ru-RU" smtClean="0"/>
              <a:t>18.12.2019</a:t>
            </a:fld>
            <a:endParaRPr lang="ru-RU"/>
          </a:p>
        </p:txBody>
      </p:sp>
      <p:sp>
        <p:nvSpPr>
          <p:cNvPr id="6" name="Нижний колонтитул 5">
            <a:extLst>
              <a:ext uri="{FF2B5EF4-FFF2-40B4-BE49-F238E27FC236}">
                <a16:creationId xmlns:a16="http://schemas.microsoft.com/office/drawing/2014/main" id="{C2881368-9885-6245-92B6-8CC4213E03EA}"/>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DDB80A02-3CED-4D45-B75C-8B2828424AFE}"/>
              </a:ext>
            </a:extLst>
          </p:cNvPr>
          <p:cNvSpPr>
            <a:spLocks noGrp="1"/>
          </p:cNvSpPr>
          <p:nvPr>
            <p:ph type="sldNum" sz="quarter" idx="12"/>
          </p:nvPr>
        </p:nvSpPr>
        <p:spPr/>
        <p:txBody>
          <a:bodyPr/>
          <a:lstStyle/>
          <a:p>
            <a:fld id="{3027AEDB-AB2F-4248-992A-CAAFA740005E}" type="slidenum">
              <a:rPr lang="ru-RU" smtClean="0"/>
              <a:t>‹#›</a:t>
            </a:fld>
            <a:endParaRPr lang="ru-RU"/>
          </a:p>
        </p:txBody>
      </p:sp>
    </p:spTree>
    <p:extLst>
      <p:ext uri="{BB962C8B-B14F-4D97-AF65-F5344CB8AC3E}">
        <p14:creationId xmlns:p14="http://schemas.microsoft.com/office/powerpoint/2010/main" val="1699876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733174D-0CAD-4F45-BB90-3514E4AF19F4}"/>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FFA87DC5-1AB8-DB48-B4CB-4E64D948C4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655CE8A3-90FF-8E4D-82AB-7A3E59B3D5DB}"/>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DA5091C9-72CE-E448-BAB3-330E37CD81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1D4742AF-2463-CB45-B343-046216230958}"/>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242B448A-565B-454C-A9DA-7E7B608FB580}"/>
              </a:ext>
            </a:extLst>
          </p:cNvPr>
          <p:cNvSpPr>
            <a:spLocks noGrp="1"/>
          </p:cNvSpPr>
          <p:nvPr>
            <p:ph type="dt" sz="half" idx="10"/>
          </p:nvPr>
        </p:nvSpPr>
        <p:spPr/>
        <p:txBody>
          <a:bodyPr/>
          <a:lstStyle/>
          <a:p>
            <a:fld id="{38B1441C-3F40-E745-8188-CC8E11AC31AB}" type="datetimeFigureOut">
              <a:rPr lang="ru-RU" smtClean="0"/>
              <a:t>18.12.2019</a:t>
            </a:fld>
            <a:endParaRPr lang="ru-RU"/>
          </a:p>
        </p:txBody>
      </p:sp>
      <p:sp>
        <p:nvSpPr>
          <p:cNvPr id="8" name="Нижний колонтитул 7">
            <a:extLst>
              <a:ext uri="{FF2B5EF4-FFF2-40B4-BE49-F238E27FC236}">
                <a16:creationId xmlns:a16="http://schemas.microsoft.com/office/drawing/2014/main" id="{BC6C5939-03E7-4F4C-B332-D808849C6A07}"/>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EA4FEF54-3C9A-BF47-9614-2F1A6438032E}"/>
              </a:ext>
            </a:extLst>
          </p:cNvPr>
          <p:cNvSpPr>
            <a:spLocks noGrp="1"/>
          </p:cNvSpPr>
          <p:nvPr>
            <p:ph type="sldNum" sz="quarter" idx="12"/>
          </p:nvPr>
        </p:nvSpPr>
        <p:spPr/>
        <p:txBody>
          <a:bodyPr/>
          <a:lstStyle/>
          <a:p>
            <a:fld id="{3027AEDB-AB2F-4248-992A-CAAFA740005E}" type="slidenum">
              <a:rPr lang="ru-RU" smtClean="0"/>
              <a:t>‹#›</a:t>
            </a:fld>
            <a:endParaRPr lang="ru-RU"/>
          </a:p>
        </p:txBody>
      </p:sp>
    </p:spTree>
    <p:extLst>
      <p:ext uri="{BB962C8B-B14F-4D97-AF65-F5344CB8AC3E}">
        <p14:creationId xmlns:p14="http://schemas.microsoft.com/office/powerpoint/2010/main" val="3613466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0D8186-C672-C443-9AA8-FF5226ABD0C4}"/>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310B43D5-84FA-0543-96DD-2D92C9AAA70D}"/>
              </a:ext>
            </a:extLst>
          </p:cNvPr>
          <p:cNvSpPr>
            <a:spLocks noGrp="1"/>
          </p:cNvSpPr>
          <p:nvPr>
            <p:ph type="dt" sz="half" idx="10"/>
          </p:nvPr>
        </p:nvSpPr>
        <p:spPr/>
        <p:txBody>
          <a:bodyPr/>
          <a:lstStyle/>
          <a:p>
            <a:fld id="{38B1441C-3F40-E745-8188-CC8E11AC31AB}" type="datetimeFigureOut">
              <a:rPr lang="ru-RU" smtClean="0"/>
              <a:t>18.12.2019</a:t>
            </a:fld>
            <a:endParaRPr lang="ru-RU"/>
          </a:p>
        </p:txBody>
      </p:sp>
      <p:sp>
        <p:nvSpPr>
          <p:cNvPr id="4" name="Нижний колонтитул 3">
            <a:extLst>
              <a:ext uri="{FF2B5EF4-FFF2-40B4-BE49-F238E27FC236}">
                <a16:creationId xmlns:a16="http://schemas.microsoft.com/office/drawing/2014/main" id="{4494A585-DC2D-BA4D-8FE2-7FBD0FDF1557}"/>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D7477040-D8D9-B247-B927-4CE4C404B61E}"/>
              </a:ext>
            </a:extLst>
          </p:cNvPr>
          <p:cNvSpPr>
            <a:spLocks noGrp="1"/>
          </p:cNvSpPr>
          <p:nvPr>
            <p:ph type="sldNum" sz="quarter" idx="12"/>
          </p:nvPr>
        </p:nvSpPr>
        <p:spPr/>
        <p:txBody>
          <a:bodyPr/>
          <a:lstStyle/>
          <a:p>
            <a:fld id="{3027AEDB-AB2F-4248-992A-CAAFA740005E}" type="slidenum">
              <a:rPr lang="ru-RU" smtClean="0"/>
              <a:t>‹#›</a:t>
            </a:fld>
            <a:endParaRPr lang="ru-RU"/>
          </a:p>
        </p:txBody>
      </p:sp>
    </p:spTree>
    <p:extLst>
      <p:ext uri="{BB962C8B-B14F-4D97-AF65-F5344CB8AC3E}">
        <p14:creationId xmlns:p14="http://schemas.microsoft.com/office/powerpoint/2010/main" val="3934592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A66189AA-5F60-BE44-A804-E70EFAA18558}"/>
              </a:ext>
            </a:extLst>
          </p:cNvPr>
          <p:cNvSpPr>
            <a:spLocks noGrp="1"/>
          </p:cNvSpPr>
          <p:nvPr>
            <p:ph type="dt" sz="half" idx="10"/>
          </p:nvPr>
        </p:nvSpPr>
        <p:spPr/>
        <p:txBody>
          <a:bodyPr/>
          <a:lstStyle/>
          <a:p>
            <a:fld id="{38B1441C-3F40-E745-8188-CC8E11AC31AB}" type="datetimeFigureOut">
              <a:rPr lang="ru-RU" smtClean="0"/>
              <a:t>18.12.2019</a:t>
            </a:fld>
            <a:endParaRPr lang="ru-RU"/>
          </a:p>
        </p:txBody>
      </p:sp>
      <p:sp>
        <p:nvSpPr>
          <p:cNvPr id="3" name="Нижний колонтитул 2">
            <a:extLst>
              <a:ext uri="{FF2B5EF4-FFF2-40B4-BE49-F238E27FC236}">
                <a16:creationId xmlns:a16="http://schemas.microsoft.com/office/drawing/2014/main" id="{A98B5F1F-44D7-CB45-8119-4E73CE8E7221}"/>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3789A0A7-9893-5043-91E4-AA7C7A04DF60}"/>
              </a:ext>
            </a:extLst>
          </p:cNvPr>
          <p:cNvSpPr>
            <a:spLocks noGrp="1"/>
          </p:cNvSpPr>
          <p:nvPr>
            <p:ph type="sldNum" sz="quarter" idx="12"/>
          </p:nvPr>
        </p:nvSpPr>
        <p:spPr/>
        <p:txBody>
          <a:bodyPr/>
          <a:lstStyle/>
          <a:p>
            <a:fld id="{3027AEDB-AB2F-4248-992A-CAAFA740005E}" type="slidenum">
              <a:rPr lang="ru-RU" smtClean="0"/>
              <a:t>‹#›</a:t>
            </a:fld>
            <a:endParaRPr lang="ru-RU"/>
          </a:p>
        </p:txBody>
      </p:sp>
    </p:spTree>
    <p:extLst>
      <p:ext uri="{BB962C8B-B14F-4D97-AF65-F5344CB8AC3E}">
        <p14:creationId xmlns:p14="http://schemas.microsoft.com/office/powerpoint/2010/main" val="631415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00F4634-64DF-F848-84A5-0FBEC462BB79}"/>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C97AD108-0FC5-7B4F-AD56-83313A10AC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5CC1D814-F074-914E-9466-D7A47F01B5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A77553EB-BC26-5F44-A0B5-32C17297F351}"/>
              </a:ext>
            </a:extLst>
          </p:cNvPr>
          <p:cNvSpPr>
            <a:spLocks noGrp="1"/>
          </p:cNvSpPr>
          <p:nvPr>
            <p:ph type="dt" sz="half" idx="10"/>
          </p:nvPr>
        </p:nvSpPr>
        <p:spPr/>
        <p:txBody>
          <a:bodyPr/>
          <a:lstStyle/>
          <a:p>
            <a:fld id="{38B1441C-3F40-E745-8188-CC8E11AC31AB}" type="datetimeFigureOut">
              <a:rPr lang="ru-RU" smtClean="0"/>
              <a:t>18.12.2019</a:t>
            </a:fld>
            <a:endParaRPr lang="ru-RU"/>
          </a:p>
        </p:txBody>
      </p:sp>
      <p:sp>
        <p:nvSpPr>
          <p:cNvPr id="6" name="Нижний колонтитул 5">
            <a:extLst>
              <a:ext uri="{FF2B5EF4-FFF2-40B4-BE49-F238E27FC236}">
                <a16:creationId xmlns:a16="http://schemas.microsoft.com/office/drawing/2014/main" id="{60620D6E-D008-0A4C-8283-1E5C3E9DD85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D400354F-AA15-0441-BCCD-AA18A729FB5B}"/>
              </a:ext>
            </a:extLst>
          </p:cNvPr>
          <p:cNvSpPr>
            <a:spLocks noGrp="1"/>
          </p:cNvSpPr>
          <p:nvPr>
            <p:ph type="sldNum" sz="quarter" idx="12"/>
          </p:nvPr>
        </p:nvSpPr>
        <p:spPr/>
        <p:txBody>
          <a:bodyPr/>
          <a:lstStyle/>
          <a:p>
            <a:fld id="{3027AEDB-AB2F-4248-992A-CAAFA740005E}" type="slidenum">
              <a:rPr lang="ru-RU" smtClean="0"/>
              <a:t>‹#›</a:t>
            </a:fld>
            <a:endParaRPr lang="ru-RU"/>
          </a:p>
        </p:txBody>
      </p:sp>
    </p:spTree>
    <p:extLst>
      <p:ext uri="{BB962C8B-B14F-4D97-AF65-F5344CB8AC3E}">
        <p14:creationId xmlns:p14="http://schemas.microsoft.com/office/powerpoint/2010/main" val="3256361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BF48D3-38D9-BF47-A9ED-CC4EDEABA12F}"/>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17D211AC-4969-5544-A7C3-8DD651223F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43A79AC1-797E-EA49-94B9-CFFCFA587B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7A1519A9-4A8D-8549-818B-577C350C3511}"/>
              </a:ext>
            </a:extLst>
          </p:cNvPr>
          <p:cNvSpPr>
            <a:spLocks noGrp="1"/>
          </p:cNvSpPr>
          <p:nvPr>
            <p:ph type="dt" sz="half" idx="10"/>
          </p:nvPr>
        </p:nvSpPr>
        <p:spPr/>
        <p:txBody>
          <a:bodyPr/>
          <a:lstStyle/>
          <a:p>
            <a:fld id="{38B1441C-3F40-E745-8188-CC8E11AC31AB}" type="datetimeFigureOut">
              <a:rPr lang="ru-RU" smtClean="0"/>
              <a:t>18.12.2019</a:t>
            </a:fld>
            <a:endParaRPr lang="ru-RU"/>
          </a:p>
        </p:txBody>
      </p:sp>
      <p:sp>
        <p:nvSpPr>
          <p:cNvPr id="6" name="Нижний колонтитул 5">
            <a:extLst>
              <a:ext uri="{FF2B5EF4-FFF2-40B4-BE49-F238E27FC236}">
                <a16:creationId xmlns:a16="http://schemas.microsoft.com/office/drawing/2014/main" id="{6D0A3F42-E2F9-A84A-A92B-0077970AA04D}"/>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1EFBC74A-432B-714F-9C19-48B493860F47}"/>
              </a:ext>
            </a:extLst>
          </p:cNvPr>
          <p:cNvSpPr>
            <a:spLocks noGrp="1"/>
          </p:cNvSpPr>
          <p:nvPr>
            <p:ph type="sldNum" sz="quarter" idx="12"/>
          </p:nvPr>
        </p:nvSpPr>
        <p:spPr/>
        <p:txBody>
          <a:bodyPr/>
          <a:lstStyle/>
          <a:p>
            <a:fld id="{3027AEDB-AB2F-4248-992A-CAAFA740005E}" type="slidenum">
              <a:rPr lang="ru-RU" smtClean="0"/>
              <a:t>‹#›</a:t>
            </a:fld>
            <a:endParaRPr lang="ru-RU"/>
          </a:p>
        </p:txBody>
      </p:sp>
    </p:spTree>
    <p:extLst>
      <p:ext uri="{BB962C8B-B14F-4D97-AF65-F5344CB8AC3E}">
        <p14:creationId xmlns:p14="http://schemas.microsoft.com/office/powerpoint/2010/main" val="3942102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B98DE79-702A-7A41-910B-37D699E920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F2DCE001-F8F4-974A-AA3C-97D7F6D9B8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5F01932-A4DF-4947-9335-B52F7D7D8E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B1441C-3F40-E745-8188-CC8E11AC31AB}" type="datetimeFigureOut">
              <a:rPr lang="ru-RU" smtClean="0"/>
              <a:t>18.12.2019</a:t>
            </a:fld>
            <a:endParaRPr lang="ru-RU"/>
          </a:p>
        </p:txBody>
      </p:sp>
      <p:sp>
        <p:nvSpPr>
          <p:cNvPr id="5" name="Нижний колонтитул 4">
            <a:extLst>
              <a:ext uri="{FF2B5EF4-FFF2-40B4-BE49-F238E27FC236}">
                <a16:creationId xmlns:a16="http://schemas.microsoft.com/office/drawing/2014/main" id="{72D39D30-73B2-E74B-82F0-4B41898AFA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40ED19F0-8C8B-2F49-A58B-9B2D745CFC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27AEDB-AB2F-4248-992A-CAAFA740005E}" type="slidenum">
              <a:rPr lang="ru-RU" smtClean="0"/>
              <a:t>‹#›</a:t>
            </a:fld>
            <a:endParaRPr lang="ru-RU"/>
          </a:p>
        </p:txBody>
      </p:sp>
    </p:spTree>
    <p:extLst>
      <p:ext uri="{BB962C8B-B14F-4D97-AF65-F5344CB8AC3E}">
        <p14:creationId xmlns:p14="http://schemas.microsoft.com/office/powerpoint/2010/main" val="14467719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microservices.io/" TargetMode="External"/><Relationship Id="rId2" Type="http://schemas.openxmlformats.org/officeDocument/2006/relationships/image" Target="../media/image14.tif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26.tiff"/><Relationship Id="rId1" Type="http://schemas.openxmlformats.org/officeDocument/2006/relationships/slideLayout" Target="../slideLayouts/slideLayout1.xml"/><Relationship Id="rId4" Type="http://schemas.openxmlformats.org/officeDocument/2006/relationships/image" Target="../media/image27.tiff"/></Relationships>
</file>

<file path=ppt/slides/_rels/slide26.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tif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12factor.net/ru/" TargetMode="External"/><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hyperlink" Target="https://martinfowler.com/microservices/" TargetMode="External"/><Relationship Id="rId2" Type="http://schemas.openxmlformats.org/officeDocument/2006/relationships/hyperlink" Target="https://microservices.io/" TargetMode="Externa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7" Type="http://schemas.openxmlformats.org/officeDocument/2006/relationships/image" Target="../media/image9.tiff"/><Relationship Id="rId2" Type="http://schemas.openxmlformats.org/officeDocument/2006/relationships/image" Target="../media/image4.tiff"/><Relationship Id="rId1" Type="http://schemas.openxmlformats.org/officeDocument/2006/relationships/slideLayout" Target="../slideLayouts/slideLayout1.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tiff"/></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2"/>
          <p:cNvSpPr txBox="1">
            <a:spLocks noGrp="1"/>
          </p:cNvSpPr>
          <p:nvPr>
            <p:ph type="title"/>
          </p:nvPr>
        </p:nvSpPr>
        <p:spPr>
          <a:xfrm>
            <a:off x="2063750" y="1485900"/>
            <a:ext cx="5526451" cy="2280611"/>
          </a:xfrm>
          <a:prstGeom prst="rect">
            <a:avLst/>
          </a:prstGeom>
          <a:noFill/>
          <a:ln>
            <a:noFill/>
          </a:ln>
        </p:spPr>
        <p:txBody>
          <a:bodyPr spcFirstLastPara="1" vert="horz" wrap="square" lIns="0" tIns="0" rIns="0" bIns="0" rtlCol="0" anchor="b" anchorCtr="0">
            <a:noAutofit/>
          </a:bodyPr>
          <a:lstStyle/>
          <a:p>
            <a:r>
              <a:rPr lang="ru-RU" dirty="0" err="1"/>
              <a:t>Микросервисы</a:t>
            </a:r>
            <a:endParaRPr dirty="0"/>
          </a:p>
        </p:txBody>
      </p:sp>
      <p:sp>
        <p:nvSpPr>
          <p:cNvPr id="618" name="Google Shape;618;p2"/>
          <p:cNvSpPr txBox="1">
            <a:spLocks noGrp="1"/>
          </p:cNvSpPr>
          <p:nvPr>
            <p:ph type="body" idx="1"/>
          </p:nvPr>
        </p:nvSpPr>
        <p:spPr>
          <a:xfrm>
            <a:off x="2063750" y="4013513"/>
            <a:ext cx="4941449" cy="1358587"/>
          </a:xfrm>
          <a:prstGeom prst="rect">
            <a:avLst/>
          </a:prstGeom>
          <a:noFill/>
          <a:ln>
            <a:noFill/>
          </a:ln>
        </p:spPr>
        <p:txBody>
          <a:bodyPr spcFirstLastPara="1" vert="horz" wrap="square" lIns="0" tIns="0" rIns="0" bIns="0" rtlCol="0" anchor="t" anchorCtr="0">
            <a:noAutofit/>
          </a:bodyPr>
          <a:lstStyle/>
          <a:p>
            <a:pPr marL="0" indent="0"/>
            <a:r>
              <a:rPr lang="ru-RU" dirty="0"/>
              <a:t>Архитектор высоких нагрузок</a:t>
            </a:r>
            <a:endParaRPr dirty="0"/>
          </a:p>
        </p:txBody>
      </p:sp>
      <p:sp>
        <p:nvSpPr>
          <p:cNvPr id="619" name="Google Shape;619;p2"/>
          <p:cNvSpPr txBox="1">
            <a:spLocks noGrp="1"/>
          </p:cNvSpPr>
          <p:nvPr>
            <p:ph type="body" idx="2"/>
          </p:nvPr>
        </p:nvSpPr>
        <p:spPr>
          <a:xfrm>
            <a:off x="2299492" y="6421880"/>
            <a:ext cx="5472000" cy="215444"/>
          </a:xfrm>
          <a:prstGeom prst="rect">
            <a:avLst/>
          </a:prstGeom>
          <a:noFill/>
          <a:ln>
            <a:noFill/>
          </a:ln>
        </p:spPr>
        <p:txBody>
          <a:bodyPr spcFirstLastPara="1" vert="horz" wrap="square" lIns="0" tIns="0" rIns="0" bIns="0" rtlCol="0" anchor="ctr" anchorCtr="0">
            <a:noAutofit/>
          </a:bodyPr>
          <a:lstStyle/>
          <a:p>
            <a:pPr marL="0" indent="0"/>
            <a:r>
              <a:rPr lang="ru-RU" dirty="0"/>
              <a:t>Щетинников Стас</a:t>
            </a:r>
            <a:endParaRPr dirty="0"/>
          </a:p>
        </p:txBody>
      </p:sp>
    </p:spTree>
    <p:extLst>
      <p:ext uri="{BB962C8B-B14F-4D97-AF65-F5344CB8AC3E}">
        <p14:creationId xmlns:p14="http://schemas.microsoft.com/office/powerpoint/2010/main" val="1369026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AE3B5041-6B54-0447-83C3-87FA57977F65}"/>
              </a:ext>
            </a:extLst>
          </p:cNvPr>
          <p:cNvSpPr>
            <a:spLocks noGrp="1"/>
          </p:cNvSpPr>
          <p:nvPr>
            <p:ph type="ctrTitle"/>
          </p:nvPr>
        </p:nvSpPr>
        <p:spPr>
          <a:xfrm>
            <a:off x="431514" y="498296"/>
            <a:ext cx="7404243" cy="775700"/>
          </a:xfrm>
        </p:spPr>
        <p:txBody>
          <a:bodyPr>
            <a:normAutofit fontScale="90000"/>
          </a:bodyPr>
          <a:lstStyle/>
          <a:p>
            <a:r>
              <a:rPr lang="ru-RU" dirty="0" err="1"/>
              <a:t>Микросервисы</a:t>
            </a:r>
            <a:endParaRPr lang="ru-RU" dirty="0"/>
          </a:p>
        </p:txBody>
      </p:sp>
      <p:sp>
        <p:nvSpPr>
          <p:cNvPr id="2" name="TextBox 1">
            <a:extLst>
              <a:ext uri="{FF2B5EF4-FFF2-40B4-BE49-F238E27FC236}">
                <a16:creationId xmlns:a16="http://schemas.microsoft.com/office/drawing/2014/main" id="{94347862-E55F-EF46-ADE9-55F41D99C295}"/>
              </a:ext>
            </a:extLst>
          </p:cNvPr>
          <p:cNvSpPr txBox="1"/>
          <p:nvPr/>
        </p:nvSpPr>
        <p:spPr>
          <a:xfrm>
            <a:off x="1109609" y="1551396"/>
            <a:ext cx="8075488" cy="1569660"/>
          </a:xfrm>
          <a:prstGeom prst="rect">
            <a:avLst/>
          </a:prstGeom>
          <a:noFill/>
        </p:spPr>
        <p:txBody>
          <a:bodyPr wrap="square" rtlCol="0">
            <a:spAutoFit/>
          </a:bodyPr>
          <a:lstStyle/>
          <a:p>
            <a:pPr marL="285750" indent="-285750">
              <a:buFont typeface="Arial" panose="020B0604020202020204" pitchFamily="34" charset="0"/>
              <a:buChar char="•"/>
            </a:pPr>
            <a:r>
              <a:rPr lang="ru-RU" sz="2400" dirty="0" err="1"/>
              <a:t>Микросервисы</a:t>
            </a:r>
            <a:r>
              <a:rPr lang="ru-RU" sz="2400" dirty="0"/>
              <a:t> - это способ проектирования сложного приложения, как набора небольших и независимых сервисов, которые работают, разрабатываются и </a:t>
            </a:r>
            <a:r>
              <a:rPr lang="ru-RU" sz="2400" dirty="0" err="1"/>
              <a:t>деплоются</a:t>
            </a:r>
            <a:r>
              <a:rPr lang="ru-RU" sz="2400" dirty="0"/>
              <a:t> независимо друг от друга</a:t>
            </a:r>
          </a:p>
        </p:txBody>
      </p:sp>
    </p:spTree>
    <p:extLst>
      <p:ext uri="{BB962C8B-B14F-4D97-AF65-F5344CB8AC3E}">
        <p14:creationId xmlns:p14="http://schemas.microsoft.com/office/powerpoint/2010/main" val="3244983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AE3B5041-6B54-0447-83C3-87FA57977F65}"/>
              </a:ext>
            </a:extLst>
          </p:cNvPr>
          <p:cNvSpPr>
            <a:spLocks noGrp="1"/>
          </p:cNvSpPr>
          <p:nvPr>
            <p:ph type="ctrTitle"/>
          </p:nvPr>
        </p:nvSpPr>
        <p:spPr>
          <a:xfrm>
            <a:off x="431514" y="498296"/>
            <a:ext cx="7404243" cy="775700"/>
          </a:xfrm>
        </p:spPr>
        <p:txBody>
          <a:bodyPr>
            <a:normAutofit fontScale="90000"/>
          </a:bodyPr>
          <a:lstStyle/>
          <a:p>
            <a:r>
              <a:rPr lang="ru-RU" dirty="0"/>
              <a:t>Плюсы </a:t>
            </a:r>
            <a:r>
              <a:rPr lang="ru-RU" dirty="0" err="1"/>
              <a:t>микросервисов</a:t>
            </a:r>
            <a:endParaRPr lang="ru-RU" dirty="0"/>
          </a:p>
        </p:txBody>
      </p:sp>
      <p:sp>
        <p:nvSpPr>
          <p:cNvPr id="2" name="TextBox 1">
            <a:extLst>
              <a:ext uri="{FF2B5EF4-FFF2-40B4-BE49-F238E27FC236}">
                <a16:creationId xmlns:a16="http://schemas.microsoft.com/office/drawing/2014/main" id="{94347862-E55F-EF46-ADE9-55F41D99C295}"/>
              </a:ext>
            </a:extLst>
          </p:cNvPr>
          <p:cNvSpPr txBox="1"/>
          <p:nvPr/>
        </p:nvSpPr>
        <p:spPr>
          <a:xfrm>
            <a:off x="1109609" y="1551396"/>
            <a:ext cx="8075488" cy="3046988"/>
          </a:xfrm>
          <a:prstGeom prst="rect">
            <a:avLst/>
          </a:prstGeom>
          <a:noFill/>
        </p:spPr>
        <p:txBody>
          <a:bodyPr wrap="square" rtlCol="0">
            <a:spAutoFit/>
          </a:bodyPr>
          <a:lstStyle/>
          <a:p>
            <a:pPr marL="285750" indent="-285750">
              <a:buFont typeface="Arial" panose="020B0604020202020204" pitchFamily="34" charset="0"/>
              <a:buChar char="•"/>
            </a:pPr>
            <a:r>
              <a:rPr lang="ru-RU" sz="2400" dirty="0"/>
              <a:t>используем подходящие под задачу технологии</a:t>
            </a:r>
          </a:p>
          <a:p>
            <a:pPr marL="285750" indent="-285750">
              <a:buFont typeface="Arial" panose="020B0604020202020204" pitchFamily="34" charset="0"/>
              <a:buChar char="•"/>
            </a:pPr>
            <a:r>
              <a:rPr lang="ru-RU" sz="2400" dirty="0"/>
              <a:t>масштабируем только те сервисы, которые этого требуют</a:t>
            </a:r>
          </a:p>
          <a:p>
            <a:pPr marL="285750" indent="-285750">
              <a:buFont typeface="Arial" panose="020B0604020202020204" pitchFamily="34" charset="0"/>
              <a:buChar char="•"/>
            </a:pPr>
            <a:r>
              <a:rPr lang="ru-RU" sz="2400" dirty="0"/>
              <a:t>быстрый </a:t>
            </a:r>
            <a:r>
              <a:rPr lang="ru-RU" sz="2400" dirty="0" err="1"/>
              <a:t>билд</a:t>
            </a:r>
            <a:r>
              <a:rPr lang="ru-RU" sz="2400" dirty="0"/>
              <a:t>/</a:t>
            </a:r>
            <a:r>
              <a:rPr lang="ru-RU" sz="2400" dirty="0" err="1"/>
              <a:t>деплой</a:t>
            </a:r>
            <a:r>
              <a:rPr lang="ru-RU" sz="2400" dirty="0"/>
              <a:t> одного </a:t>
            </a:r>
            <a:r>
              <a:rPr lang="ru-RU" sz="2400" dirty="0" err="1"/>
              <a:t>микросервиса</a:t>
            </a:r>
            <a:endParaRPr lang="ru-RU" sz="2400" dirty="0"/>
          </a:p>
          <a:p>
            <a:pPr marL="285750" indent="-285750">
              <a:buFont typeface="Arial" panose="020B0604020202020204" pitchFamily="34" charset="0"/>
              <a:buChar char="•"/>
            </a:pPr>
            <a:r>
              <a:rPr lang="en" sz="2400" dirty="0"/>
              <a:t>composability</a:t>
            </a:r>
          </a:p>
          <a:p>
            <a:pPr marL="285750" indent="-285750">
              <a:buFont typeface="Arial" panose="020B0604020202020204" pitchFamily="34" charset="0"/>
              <a:buChar char="•"/>
            </a:pPr>
            <a:r>
              <a:rPr lang="ru-RU" sz="2400" dirty="0"/>
              <a:t>внесение изменений в один </a:t>
            </a:r>
            <a:r>
              <a:rPr lang="ru-RU" sz="2400" dirty="0" err="1"/>
              <a:t>микросервис</a:t>
            </a:r>
            <a:r>
              <a:rPr lang="ru-RU" sz="2400" dirty="0"/>
              <a:t>, проще чем в монолит</a:t>
            </a:r>
          </a:p>
          <a:p>
            <a:pPr marL="285750" indent="-285750">
              <a:buFont typeface="Arial" panose="020B0604020202020204" pitchFamily="34" charset="0"/>
              <a:buChar char="•"/>
            </a:pPr>
            <a:r>
              <a:rPr lang="ru-RU" sz="2400" dirty="0"/>
              <a:t>обновление </a:t>
            </a:r>
            <a:r>
              <a:rPr lang="ru-RU" sz="2400" dirty="0" err="1"/>
              <a:t>микросервиса</a:t>
            </a:r>
            <a:r>
              <a:rPr lang="ru-RU" sz="2400" dirty="0"/>
              <a:t> проще, чем библиотеки</a:t>
            </a:r>
          </a:p>
          <a:p>
            <a:pPr marL="285750" indent="-285750">
              <a:buFont typeface="Arial" panose="020B0604020202020204" pitchFamily="34" charset="0"/>
              <a:buChar char="•"/>
            </a:pPr>
            <a:r>
              <a:rPr lang="ru-RU" sz="2400" dirty="0"/>
              <a:t>масштабирование разработки</a:t>
            </a:r>
          </a:p>
        </p:txBody>
      </p:sp>
    </p:spTree>
    <p:extLst>
      <p:ext uri="{BB962C8B-B14F-4D97-AF65-F5344CB8AC3E}">
        <p14:creationId xmlns:p14="http://schemas.microsoft.com/office/powerpoint/2010/main" val="3114023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AE3B5041-6B54-0447-83C3-87FA57977F65}"/>
              </a:ext>
            </a:extLst>
          </p:cNvPr>
          <p:cNvSpPr>
            <a:spLocks noGrp="1"/>
          </p:cNvSpPr>
          <p:nvPr>
            <p:ph type="ctrTitle"/>
          </p:nvPr>
        </p:nvSpPr>
        <p:spPr>
          <a:xfrm>
            <a:off x="431514" y="498296"/>
            <a:ext cx="7404243" cy="775700"/>
          </a:xfrm>
        </p:spPr>
        <p:txBody>
          <a:bodyPr>
            <a:normAutofit fontScale="90000"/>
          </a:bodyPr>
          <a:lstStyle/>
          <a:p>
            <a:r>
              <a:rPr lang="ru-RU" dirty="0"/>
              <a:t>Стоимость изменений</a:t>
            </a:r>
          </a:p>
        </p:txBody>
      </p:sp>
      <p:pic>
        <p:nvPicPr>
          <p:cNvPr id="2" name="Рисунок 1">
            <a:extLst>
              <a:ext uri="{FF2B5EF4-FFF2-40B4-BE49-F238E27FC236}">
                <a16:creationId xmlns:a16="http://schemas.microsoft.com/office/drawing/2014/main" id="{B35C2E5D-CFB8-C04E-88FC-67B8520A2B7A}"/>
              </a:ext>
            </a:extLst>
          </p:cNvPr>
          <p:cNvPicPr>
            <a:picLocks noChangeAspect="1"/>
          </p:cNvPicPr>
          <p:nvPr/>
        </p:nvPicPr>
        <p:blipFill>
          <a:blip r:embed="rId2"/>
          <a:stretch>
            <a:fillRect/>
          </a:stretch>
        </p:blipFill>
        <p:spPr>
          <a:xfrm>
            <a:off x="1965959" y="1890419"/>
            <a:ext cx="6684881" cy="4615947"/>
          </a:xfrm>
          <a:prstGeom prst="rect">
            <a:avLst/>
          </a:prstGeom>
        </p:spPr>
      </p:pic>
      <p:sp>
        <p:nvSpPr>
          <p:cNvPr id="3" name="TextBox 2">
            <a:extLst>
              <a:ext uri="{FF2B5EF4-FFF2-40B4-BE49-F238E27FC236}">
                <a16:creationId xmlns:a16="http://schemas.microsoft.com/office/drawing/2014/main" id="{E2C62B3A-C201-E842-9310-A64D112FB099}"/>
              </a:ext>
            </a:extLst>
          </p:cNvPr>
          <p:cNvSpPr txBox="1"/>
          <p:nvPr/>
        </p:nvSpPr>
        <p:spPr>
          <a:xfrm>
            <a:off x="1755648" y="1362456"/>
            <a:ext cx="7853560" cy="369332"/>
          </a:xfrm>
          <a:prstGeom prst="rect">
            <a:avLst/>
          </a:prstGeom>
          <a:noFill/>
        </p:spPr>
        <p:txBody>
          <a:bodyPr wrap="none" rtlCol="0">
            <a:spAutoFit/>
          </a:bodyPr>
          <a:lstStyle/>
          <a:p>
            <a:r>
              <a:rPr lang="ru-RU" dirty="0"/>
              <a:t>Самое большое преимущество на мой взгляд: масштабируемость разработки</a:t>
            </a:r>
          </a:p>
        </p:txBody>
      </p:sp>
    </p:spTree>
    <p:extLst>
      <p:ext uri="{BB962C8B-B14F-4D97-AF65-F5344CB8AC3E}">
        <p14:creationId xmlns:p14="http://schemas.microsoft.com/office/powerpoint/2010/main" val="707424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AE3B5041-6B54-0447-83C3-87FA57977F65}"/>
              </a:ext>
            </a:extLst>
          </p:cNvPr>
          <p:cNvSpPr>
            <a:spLocks noGrp="1"/>
          </p:cNvSpPr>
          <p:nvPr>
            <p:ph type="ctrTitle"/>
          </p:nvPr>
        </p:nvSpPr>
        <p:spPr>
          <a:xfrm>
            <a:off x="431514" y="498296"/>
            <a:ext cx="10941978" cy="775700"/>
          </a:xfrm>
        </p:spPr>
        <p:txBody>
          <a:bodyPr>
            <a:normAutofit fontScale="90000"/>
          </a:bodyPr>
          <a:lstStyle/>
          <a:p>
            <a:r>
              <a:rPr lang="ru-RU" dirty="0"/>
              <a:t>Цена </a:t>
            </a:r>
            <a:r>
              <a:rPr lang="ru-RU" dirty="0" err="1"/>
              <a:t>микросервисов</a:t>
            </a:r>
            <a:endParaRPr lang="ru-RU" dirty="0"/>
          </a:p>
        </p:txBody>
      </p:sp>
      <p:sp>
        <p:nvSpPr>
          <p:cNvPr id="2" name="TextBox 1">
            <a:extLst>
              <a:ext uri="{FF2B5EF4-FFF2-40B4-BE49-F238E27FC236}">
                <a16:creationId xmlns:a16="http://schemas.microsoft.com/office/drawing/2014/main" id="{B5F16026-8B75-BC40-9824-848961963747}"/>
              </a:ext>
            </a:extLst>
          </p:cNvPr>
          <p:cNvSpPr txBox="1"/>
          <p:nvPr/>
        </p:nvSpPr>
        <p:spPr>
          <a:xfrm>
            <a:off x="1210843" y="3520440"/>
            <a:ext cx="9770313" cy="2308324"/>
          </a:xfrm>
          <a:prstGeom prst="rect">
            <a:avLst/>
          </a:prstGeom>
          <a:noFill/>
        </p:spPr>
        <p:txBody>
          <a:bodyPr wrap="square" rtlCol="0">
            <a:spAutoFit/>
          </a:bodyPr>
          <a:lstStyle/>
          <a:p>
            <a:r>
              <a:rPr lang="ru-RU" dirty="0"/>
              <a:t>*</a:t>
            </a:r>
            <a:r>
              <a:rPr lang="en" dirty="0"/>
              <a:t>The microservices architectural style has been the hot topic over the last year. At the recent O'Reilly software architecture conference, it seemed like every session talked about microservices. Enough to get everyone's over-hyped-bullshit detector up and flashing. One of the consequences of this is that we've seen teams be too eager to embrace microservices, not realizing that microservices introduce complexity on their own account. This adds a premium to a project's cost and risk - one that often gets projects into serious trouble.</a:t>
            </a:r>
          </a:p>
          <a:p>
            <a:endParaRPr lang="en" dirty="0"/>
          </a:p>
          <a:p>
            <a:r>
              <a:rPr lang="en" dirty="0"/>
              <a:t>2015 Fowler</a:t>
            </a:r>
            <a:endParaRPr lang="ru-RU" dirty="0"/>
          </a:p>
        </p:txBody>
      </p:sp>
      <p:sp>
        <p:nvSpPr>
          <p:cNvPr id="6" name="TextBox 5">
            <a:extLst>
              <a:ext uri="{FF2B5EF4-FFF2-40B4-BE49-F238E27FC236}">
                <a16:creationId xmlns:a16="http://schemas.microsoft.com/office/drawing/2014/main" id="{8B75F478-70B2-4A40-B3AD-48AC02739D5B}"/>
              </a:ext>
            </a:extLst>
          </p:cNvPr>
          <p:cNvSpPr txBox="1"/>
          <p:nvPr/>
        </p:nvSpPr>
        <p:spPr>
          <a:xfrm>
            <a:off x="1463040" y="1810512"/>
            <a:ext cx="8723376" cy="830997"/>
          </a:xfrm>
          <a:prstGeom prst="rect">
            <a:avLst/>
          </a:prstGeom>
          <a:noFill/>
        </p:spPr>
        <p:txBody>
          <a:bodyPr wrap="square" rtlCol="0">
            <a:spAutoFit/>
          </a:bodyPr>
          <a:lstStyle/>
          <a:p>
            <a:r>
              <a:rPr lang="ru-RU" sz="2400" dirty="0"/>
              <a:t>По словам </a:t>
            </a:r>
            <a:r>
              <a:rPr lang="ru-RU" sz="2400" dirty="0" err="1"/>
              <a:t>Фаулера</a:t>
            </a:r>
            <a:r>
              <a:rPr lang="ru-RU" sz="2400" dirty="0"/>
              <a:t> в 2015: </a:t>
            </a:r>
            <a:r>
              <a:rPr lang="ru-RU" sz="2400" dirty="0" err="1"/>
              <a:t>микросервисы</a:t>
            </a:r>
            <a:r>
              <a:rPr lang="ru-RU" sz="2400" dirty="0"/>
              <a:t> на </a:t>
            </a:r>
            <a:r>
              <a:rPr lang="ru-RU" sz="2400" dirty="0" err="1"/>
              <a:t>хайпе</a:t>
            </a:r>
            <a:r>
              <a:rPr lang="ru-RU" sz="2400" dirty="0"/>
              <a:t>, но они далеко не серебряная пуля. У </a:t>
            </a:r>
            <a:r>
              <a:rPr lang="ru-RU" sz="2400" dirty="0" err="1"/>
              <a:t>микросервисов</a:t>
            </a:r>
            <a:r>
              <a:rPr lang="ru-RU" sz="2400" dirty="0"/>
              <a:t> есть своя цена.*</a:t>
            </a:r>
          </a:p>
        </p:txBody>
      </p:sp>
    </p:spTree>
    <p:extLst>
      <p:ext uri="{BB962C8B-B14F-4D97-AF65-F5344CB8AC3E}">
        <p14:creationId xmlns:p14="http://schemas.microsoft.com/office/powerpoint/2010/main" val="1909918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133051C5-F04F-A649-9226-D1CF3CBF1AAB}"/>
              </a:ext>
            </a:extLst>
          </p:cNvPr>
          <p:cNvPicPr>
            <a:picLocks noChangeAspect="1"/>
          </p:cNvPicPr>
          <p:nvPr/>
        </p:nvPicPr>
        <p:blipFill>
          <a:blip r:embed="rId2"/>
          <a:stretch>
            <a:fillRect/>
          </a:stretch>
        </p:blipFill>
        <p:spPr>
          <a:xfrm>
            <a:off x="873304" y="120571"/>
            <a:ext cx="9544692" cy="6737429"/>
          </a:xfrm>
          <a:prstGeom prst="rect">
            <a:avLst/>
          </a:prstGeom>
        </p:spPr>
      </p:pic>
      <p:sp>
        <p:nvSpPr>
          <p:cNvPr id="4" name="Прямоугольник 3">
            <a:extLst>
              <a:ext uri="{FF2B5EF4-FFF2-40B4-BE49-F238E27FC236}">
                <a16:creationId xmlns:a16="http://schemas.microsoft.com/office/drawing/2014/main" id="{D8B6737E-101E-1248-BEAE-BBD64005AC65}"/>
              </a:ext>
            </a:extLst>
          </p:cNvPr>
          <p:cNvSpPr/>
          <p:nvPr/>
        </p:nvSpPr>
        <p:spPr>
          <a:xfrm>
            <a:off x="-69576" y="5329166"/>
            <a:ext cx="2510495" cy="369332"/>
          </a:xfrm>
          <a:prstGeom prst="rect">
            <a:avLst/>
          </a:prstGeom>
        </p:spPr>
        <p:txBody>
          <a:bodyPr wrap="none">
            <a:spAutoFit/>
          </a:bodyPr>
          <a:lstStyle/>
          <a:p>
            <a:r>
              <a:rPr lang="en" dirty="0">
                <a:hlinkClick r:id="rId3"/>
              </a:rPr>
              <a:t>https://microservices.io/</a:t>
            </a:r>
            <a:endParaRPr lang="ru-RU" dirty="0"/>
          </a:p>
        </p:txBody>
      </p:sp>
    </p:spTree>
    <p:extLst>
      <p:ext uri="{BB962C8B-B14F-4D97-AF65-F5344CB8AC3E}">
        <p14:creationId xmlns:p14="http://schemas.microsoft.com/office/powerpoint/2010/main" val="98866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AE3B5041-6B54-0447-83C3-87FA57977F65}"/>
              </a:ext>
            </a:extLst>
          </p:cNvPr>
          <p:cNvSpPr>
            <a:spLocks noGrp="1"/>
          </p:cNvSpPr>
          <p:nvPr>
            <p:ph type="ctrTitle"/>
          </p:nvPr>
        </p:nvSpPr>
        <p:spPr>
          <a:xfrm>
            <a:off x="431514" y="498296"/>
            <a:ext cx="7404243" cy="775700"/>
          </a:xfrm>
        </p:spPr>
        <p:txBody>
          <a:bodyPr>
            <a:normAutofit fontScale="90000"/>
          </a:bodyPr>
          <a:lstStyle/>
          <a:p>
            <a:r>
              <a:rPr lang="en-US" dirty="0"/>
              <a:t>in process vs network</a:t>
            </a:r>
            <a:endParaRPr lang="ru-RU" dirty="0"/>
          </a:p>
        </p:txBody>
      </p:sp>
      <p:pic>
        <p:nvPicPr>
          <p:cNvPr id="2" name="Рисунок 1">
            <a:extLst>
              <a:ext uri="{FF2B5EF4-FFF2-40B4-BE49-F238E27FC236}">
                <a16:creationId xmlns:a16="http://schemas.microsoft.com/office/drawing/2014/main" id="{C4FB0AD4-AABD-044E-8EEC-A8DE7285FE76}"/>
              </a:ext>
            </a:extLst>
          </p:cNvPr>
          <p:cNvPicPr>
            <a:picLocks noChangeAspect="1"/>
          </p:cNvPicPr>
          <p:nvPr/>
        </p:nvPicPr>
        <p:blipFill>
          <a:blip r:embed="rId2"/>
          <a:stretch>
            <a:fillRect/>
          </a:stretch>
        </p:blipFill>
        <p:spPr>
          <a:xfrm>
            <a:off x="1561172" y="1430670"/>
            <a:ext cx="2946701" cy="2488629"/>
          </a:xfrm>
          <a:prstGeom prst="rect">
            <a:avLst/>
          </a:prstGeom>
        </p:spPr>
      </p:pic>
      <p:pic>
        <p:nvPicPr>
          <p:cNvPr id="6" name="Рисунок 5">
            <a:extLst>
              <a:ext uri="{FF2B5EF4-FFF2-40B4-BE49-F238E27FC236}">
                <a16:creationId xmlns:a16="http://schemas.microsoft.com/office/drawing/2014/main" id="{BD31224F-CA72-9A4F-9F2C-31C84982E997}"/>
              </a:ext>
            </a:extLst>
          </p:cNvPr>
          <p:cNvPicPr>
            <a:picLocks noChangeAspect="1"/>
          </p:cNvPicPr>
          <p:nvPr/>
        </p:nvPicPr>
        <p:blipFill>
          <a:blip r:embed="rId3"/>
          <a:stretch>
            <a:fillRect/>
          </a:stretch>
        </p:blipFill>
        <p:spPr>
          <a:xfrm>
            <a:off x="5624409" y="1559386"/>
            <a:ext cx="3251522" cy="2231195"/>
          </a:xfrm>
          <a:prstGeom prst="rect">
            <a:avLst/>
          </a:prstGeom>
        </p:spPr>
      </p:pic>
      <p:sp>
        <p:nvSpPr>
          <p:cNvPr id="7" name="TextBox 6">
            <a:extLst>
              <a:ext uri="{FF2B5EF4-FFF2-40B4-BE49-F238E27FC236}">
                <a16:creationId xmlns:a16="http://schemas.microsoft.com/office/drawing/2014/main" id="{A18AA7A0-4250-CF4E-916D-193C29EA1943}"/>
              </a:ext>
            </a:extLst>
          </p:cNvPr>
          <p:cNvSpPr txBox="1"/>
          <p:nvPr/>
        </p:nvSpPr>
        <p:spPr>
          <a:xfrm>
            <a:off x="2095928" y="4325420"/>
            <a:ext cx="7119991" cy="1200329"/>
          </a:xfrm>
          <a:prstGeom prst="rect">
            <a:avLst/>
          </a:prstGeom>
          <a:noFill/>
        </p:spPr>
        <p:txBody>
          <a:bodyPr wrap="square" rtlCol="0">
            <a:spAutoFit/>
          </a:bodyPr>
          <a:lstStyle/>
          <a:p>
            <a:pPr marL="285750" indent="-285750">
              <a:buFont typeface="Arial" panose="020B0604020202020204" pitchFamily="34" charset="0"/>
              <a:buChar char="•"/>
            </a:pPr>
            <a:r>
              <a:rPr lang="ru-RU" sz="2400" dirty="0"/>
              <a:t>время на передачу данных по сети</a:t>
            </a:r>
          </a:p>
          <a:p>
            <a:pPr marL="285750" indent="-285750">
              <a:buFont typeface="Arial" panose="020B0604020202020204" pitchFamily="34" charset="0"/>
              <a:buChar char="•"/>
            </a:pPr>
            <a:r>
              <a:rPr lang="ru-RU" sz="2400" dirty="0"/>
              <a:t>обрывы сети и таймауты</a:t>
            </a:r>
          </a:p>
          <a:p>
            <a:pPr marL="285750" indent="-285750">
              <a:buFont typeface="Arial" panose="020B0604020202020204" pitchFamily="34" charset="0"/>
              <a:buChar char="•"/>
            </a:pPr>
            <a:r>
              <a:rPr lang="ru-RU" sz="2400" dirty="0"/>
              <a:t>ограничение на формат передаваемых данных</a:t>
            </a:r>
          </a:p>
        </p:txBody>
      </p:sp>
    </p:spTree>
    <p:extLst>
      <p:ext uri="{BB962C8B-B14F-4D97-AF65-F5344CB8AC3E}">
        <p14:creationId xmlns:p14="http://schemas.microsoft.com/office/powerpoint/2010/main" val="1253557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AE3B5041-6B54-0447-83C3-87FA57977F65}"/>
              </a:ext>
            </a:extLst>
          </p:cNvPr>
          <p:cNvSpPr>
            <a:spLocks noGrp="1"/>
          </p:cNvSpPr>
          <p:nvPr>
            <p:ph type="ctrTitle"/>
          </p:nvPr>
        </p:nvSpPr>
        <p:spPr>
          <a:xfrm>
            <a:off x="431514" y="498296"/>
            <a:ext cx="8435084" cy="775700"/>
          </a:xfrm>
        </p:spPr>
        <p:txBody>
          <a:bodyPr>
            <a:normAutofit fontScale="90000"/>
          </a:bodyPr>
          <a:lstStyle/>
          <a:p>
            <a:r>
              <a:rPr lang="ru-RU" dirty="0"/>
              <a:t>Согласованные изменения</a:t>
            </a:r>
          </a:p>
        </p:txBody>
      </p:sp>
      <p:sp>
        <p:nvSpPr>
          <p:cNvPr id="2" name="TextBox 1">
            <a:extLst>
              <a:ext uri="{FF2B5EF4-FFF2-40B4-BE49-F238E27FC236}">
                <a16:creationId xmlns:a16="http://schemas.microsoft.com/office/drawing/2014/main" id="{87C9C626-A48C-A24B-AE12-0D5EAFF767BE}"/>
              </a:ext>
            </a:extLst>
          </p:cNvPr>
          <p:cNvSpPr txBox="1"/>
          <p:nvPr/>
        </p:nvSpPr>
        <p:spPr>
          <a:xfrm>
            <a:off x="1232899" y="4384497"/>
            <a:ext cx="3211457" cy="461665"/>
          </a:xfrm>
          <a:prstGeom prst="rect">
            <a:avLst/>
          </a:prstGeom>
          <a:noFill/>
        </p:spPr>
        <p:txBody>
          <a:bodyPr wrap="none" rtlCol="0">
            <a:spAutoFit/>
          </a:bodyPr>
          <a:lstStyle/>
          <a:p>
            <a:r>
              <a:rPr lang="en-US" sz="2400" dirty="0"/>
              <a:t>1</a:t>
            </a:r>
            <a:r>
              <a:rPr lang="ru-RU" sz="2400" dirty="0"/>
              <a:t> изменение, 1 </a:t>
            </a:r>
            <a:r>
              <a:rPr lang="ru-RU" sz="2400" dirty="0" err="1"/>
              <a:t>деплой</a:t>
            </a:r>
            <a:endParaRPr lang="ru-RU" sz="2400" dirty="0"/>
          </a:p>
        </p:txBody>
      </p:sp>
      <p:pic>
        <p:nvPicPr>
          <p:cNvPr id="3" name="Рисунок 2">
            <a:extLst>
              <a:ext uri="{FF2B5EF4-FFF2-40B4-BE49-F238E27FC236}">
                <a16:creationId xmlns:a16="http://schemas.microsoft.com/office/drawing/2014/main" id="{52DE8A0D-08D0-F548-AF6B-768809B9EE2A}"/>
              </a:ext>
            </a:extLst>
          </p:cNvPr>
          <p:cNvPicPr>
            <a:picLocks noChangeAspect="1"/>
          </p:cNvPicPr>
          <p:nvPr/>
        </p:nvPicPr>
        <p:blipFill>
          <a:blip r:embed="rId2"/>
          <a:stretch>
            <a:fillRect/>
          </a:stretch>
        </p:blipFill>
        <p:spPr>
          <a:xfrm>
            <a:off x="1232899" y="1504373"/>
            <a:ext cx="2757684" cy="2578030"/>
          </a:xfrm>
          <a:prstGeom prst="rect">
            <a:avLst/>
          </a:prstGeom>
        </p:spPr>
      </p:pic>
      <p:pic>
        <p:nvPicPr>
          <p:cNvPr id="4" name="Рисунок 3">
            <a:extLst>
              <a:ext uri="{FF2B5EF4-FFF2-40B4-BE49-F238E27FC236}">
                <a16:creationId xmlns:a16="http://schemas.microsoft.com/office/drawing/2014/main" id="{D9A36D40-76D3-224C-B591-7EE777B3EF9A}"/>
              </a:ext>
            </a:extLst>
          </p:cNvPr>
          <p:cNvPicPr>
            <a:picLocks noChangeAspect="1"/>
          </p:cNvPicPr>
          <p:nvPr/>
        </p:nvPicPr>
        <p:blipFill>
          <a:blip r:embed="rId3"/>
          <a:stretch>
            <a:fillRect/>
          </a:stretch>
        </p:blipFill>
        <p:spPr>
          <a:xfrm>
            <a:off x="5284950" y="1453122"/>
            <a:ext cx="3725486" cy="2680533"/>
          </a:xfrm>
          <a:prstGeom prst="rect">
            <a:avLst/>
          </a:prstGeom>
        </p:spPr>
      </p:pic>
      <p:sp>
        <p:nvSpPr>
          <p:cNvPr id="6" name="TextBox 5">
            <a:extLst>
              <a:ext uri="{FF2B5EF4-FFF2-40B4-BE49-F238E27FC236}">
                <a16:creationId xmlns:a16="http://schemas.microsoft.com/office/drawing/2014/main" id="{A9024B37-E611-F94B-809F-06A10D6A1B41}"/>
              </a:ext>
            </a:extLst>
          </p:cNvPr>
          <p:cNvSpPr txBox="1"/>
          <p:nvPr/>
        </p:nvSpPr>
        <p:spPr>
          <a:xfrm>
            <a:off x="5827833" y="4384497"/>
            <a:ext cx="3182603" cy="461665"/>
          </a:xfrm>
          <a:prstGeom prst="rect">
            <a:avLst/>
          </a:prstGeom>
          <a:noFill/>
        </p:spPr>
        <p:txBody>
          <a:bodyPr wrap="none" rtlCol="0">
            <a:spAutoFit/>
          </a:bodyPr>
          <a:lstStyle/>
          <a:p>
            <a:r>
              <a:rPr lang="ru-RU" sz="2400" dirty="0"/>
              <a:t>4 изменения, 4 </a:t>
            </a:r>
            <a:r>
              <a:rPr lang="ru-RU" sz="2400" dirty="0" err="1"/>
              <a:t>деплоя</a:t>
            </a:r>
            <a:endParaRPr lang="ru-RU" sz="2400" dirty="0"/>
          </a:p>
        </p:txBody>
      </p:sp>
      <p:sp>
        <p:nvSpPr>
          <p:cNvPr id="7" name="Прямоугольник 6">
            <a:extLst>
              <a:ext uri="{FF2B5EF4-FFF2-40B4-BE49-F238E27FC236}">
                <a16:creationId xmlns:a16="http://schemas.microsoft.com/office/drawing/2014/main" id="{F104E0D3-240C-EF42-849B-C7FADA4A38CB}"/>
              </a:ext>
            </a:extLst>
          </p:cNvPr>
          <p:cNvSpPr/>
          <p:nvPr/>
        </p:nvSpPr>
        <p:spPr>
          <a:xfrm>
            <a:off x="3138733" y="5398984"/>
            <a:ext cx="6096000" cy="830997"/>
          </a:xfrm>
          <a:prstGeom prst="rect">
            <a:avLst/>
          </a:prstGeom>
        </p:spPr>
        <p:txBody>
          <a:bodyPr>
            <a:spAutoFit/>
          </a:bodyPr>
          <a:lstStyle/>
          <a:p>
            <a:pPr marL="285750" indent="-285750">
              <a:buFont typeface="Arial" panose="020B0604020202020204" pitchFamily="34" charset="0"/>
              <a:buChar char="•"/>
            </a:pPr>
            <a:r>
              <a:rPr lang="ru-RU" sz="2400" dirty="0"/>
              <a:t>Координация изменений</a:t>
            </a:r>
          </a:p>
          <a:p>
            <a:pPr marL="285750" indent="-285750">
              <a:buFont typeface="Arial" panose="020B0604020202020204" pitchFamily="34" charset="0"/>
              <a:buChar char="•"/>
            </a:pPr>
            <a:r>
              <a:rPr lang="ru-RU" sz="2400" dirty="0"/>
              <a:t>Координация команд</a:t>
            </a:r>
          </a:p>
        </p:txBody>
      </p:sp>
    </p:spTree>
    <p:extLst>
      <p:ext uri="{BB962C8B-B14F-4D97-AF65-F5344CB8AC3E}">
        <p14:creationId xmlns:p14="http://schemas.microsoft.com/office/powerpoint/2010/main" val="2837999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AE3B5041-6B54-0447-83C3-87FA57977F65}"/>
              </a:ext>
            </a:extLst>
          </p:cNvPr>
          <p:cNvSpPr>
            <a:spLocks noGrp="1"/>
          </p:cNvSpPr>
          <p:nvPr>
            <p:ph type="ctrTitle"/>
          </p:nvPr>
        </p:nvSpPr>
        <p:spPr>
          <a:xfrm>
            <a:off x="431514" y="498296"/>
            <a:ext cx="7404243" cy="775700"/>
          </a:xfrm>
        </p:spPr>
        <p:txBody>
          <a:bodyPr>
            <a:normAutofit fontScale="90000"/>
          </a:bodyPr>
          <a:lstStyle/>
          <a:p>
            <a:r>
              <a:rPr lang="ru-RU" dirty="0"/>
              <a:t>Отказоустойчивость</a:t>
            </a:r>
          </a:p>
        </p:txBody>
      </p:sp>
      <p:pic>
        <p:nvPicPr>
          <p:cNvPr id="2" name="Рисунок 1">
            <a:extLst>
              <a:ext uri="{FF2B5EF4-FFF2-40B4-BE49-F238E27FC236}">
                <a16:creationId xmlns:a16="http://schemas.microsoft.com/office/drawing/2014/main" id="{ABC60756-67F7-4B43-87FB-907C7B3C054E}"/>
              </a:ext>
            </a:extLst>
          </p:cNvPr>
          <p:cNvPicPr>
            <a:picLocks noChangeAspect="1"/>
          </p:cNvPicPr>
          <p:nvPr/>
        </p:nvPicPr>
        <p:blipFill>
          <a:blip r:embed="rId2"/>
          <a:stretch>
            <a:fillRect/>
          </a:stretch>
        </p:blipFill>
        <p:spPr>
          <a:xfrm>
            <a:off x="1767084" y="2116334"/>
            <a:ext cx="7746786" cy="2911407"/>
          </a:xfrm>
          <a:prstGeom prst="rect">
            <a:avLst/>
          </a:prstGeom>
        </p:spPr>
      </p:pic>
      <p:sp>
        <p:nvSpPr>
          <p:cNvPr id="3" name="TextBox 2">
            <a:extLst>
              <a:ext uri="{FF2B5EF4-FFF2-40B4-BE49-F238E27FC236}">
                <a16:creationId xmlns:a16="http://schemas.microsoft.com/office/drawing/2014/main" id="{5CCB4CD4-7E08-2C4A-B7F4-0B87B2262C0F}"/>
              </a:ext>
            </a:extLst>
          </p:cNvPr>
          <p:cNvSpPr txBox="1"/>
          <p:nvPr/>
        </p:nvSpPr>
        <p:spPr>
          <a:xfrm>
            <a:off x="1472184" y="1510499"/>
            <a:ext cx="7265259" cy="369332"/>
          </a:xfrm>
          <a:prstGeom prst="rect">
            <a:avLst/>
          </a:prstGeom>
          <a:noFill/>
        </p:spPr>
        <p:txBody>
          <a:bodyPr wrap="none" rtlCol="0">
            <a:spAutoFit/>
          </a:bodyPr>
          <a:lstStyle/>
          <a:p>
            <a:r>
              <a:rPr lang="ru-RU" dirty="0"/>
              <a:t>Что делать с обрывами связи, таймаутами и отказами  других сервисов?</a:t>
            </a:r>
          </a:p>
        </p:txBody>
      </p:sp>
    </p:spTree>
    <p:extLst>
      <p:ext uri="{BB962C8B-B14F-4D97-AF65-F5344CB8AC3E}">
        <p14:creationId xmlns:p14="http://schemas.microsoft.com/office/powerpoint/2010/main" val="3807480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AE3B5041-6B54-0447-83C3-87FA57977F65}"/>
              </a:ext>
            </a:extLst>
          </p:cNvPr>
          <p:cNvSpPr>
            <a:spLocks noGrp="1"/>
          </p:cNvSpPr>
          <p:nvPr>
            <p:ph type="ctrTitle"/>
          </p:nvPr>
        </p:nvSpPr>
        <p:spPr>
          <a:xfrm>
            <a:off x="431514" y="498296"/>
            <a:ext cx="7404243" cy="775700"/>
          </a:xfrm>
        </p:spPr>
        <p:txBody>
          <a:bodyPr>
            <a:normAutofit fontScale="90000"/>
          </a:bodyPr>
          <a:lstStyle/>
          <a:p>
            <a:r>
              <a:rPr lang="ru-RU" dirty="0"/>
              <a:t>Отказоустойчивость</a:t>
            </a:r>
          </a:p>
        </p:txBody>
      </p:sp>
      <p:sp>
        <p:nvSpPr>
          <p:cNvPr id="2" name="Прямоугольник 1">
            <a:extLst>
              <a:ext uri="{FF2B5EF4-FFF2-40B4-BE49-F238E27FC236}">
                <a16:creationId xmlns:a16="http://schemas.microsoft.com/office/drawing/2014/main" id="{E7C7130A-EE6E-0A49-A599-8B7D0A8F3206}"/>
              </a:ext>
            </a:extLst>
          </p:cNvPr>
          <p:cNvSpPr/>
          <p:nvPr/>
        </p:nvSpPr>
        <p:spPr>
          <a:xfrm>
            <a:off x="1845924" y="2597466"/>
            <a:ext cx="8818652" cy="1815882"/>
          </a:xfrm>
          <a:prstGeom prst="rect">
            <a:avLst/>
          </a:prstGeom>
        </p:spPr>
        <p:txBody>
          <a:bodyPr wrap="square">
            <a:spAutoFit/>
          </a:bodyPr>
          <a:lstStyle/>
          <a:p>
            <a:r>
              <a:rPr lang="ru-RU" sz="2800" dirty="0"/>
              <a:t>“</a:t>
            </a:r>
            <a:r>
              <a:rPr lang="ru-RU" sz="2800" dirty="0" err="1"/>
              <a:t>Failure</a:t>
            </a:r>
            <a:r>
              <a:rPr lang="ru-RU" sz="2800" dirty="0"/>
              <a:t> </a:t>
            </a:r>
            <a:r>
              <a:rPr lang="ru-RU" sz="2800" dirty="0" err="1"/>
              <a:t>is</a:t>
            </a:r>
            <a:r>
              <a:rPr lang="ru-RU" sz="2800" dirty="0"/>
              <a:t> </a:t>
            </a:r>
            <a:r>
              <a:rPr lang="ru-RU" sz="2800" dirty="0" err="1"/>
              <a:t>a</a:t>
            </a:r>
            <a:r>
              <a:rPr lang="ru-RU" sz="2800" dirty="0"/>
              <a:t> </a:t>
            </a:r>
            <a:r>
              <a:rPr lang="ru-RU" sz="2800" dirty="0" err="1"/>
              <a:t>norm</a:t>
            </a:r>
            <a:r>
              <a:rPr lang="ru-RU" sz="2800" dirty="0"/>
              <a:t> </a:t>
            </a:r>
            <a:r>
              <a:rPr lang="ru-RU" sz="2800" dirty="0" err="1"/>
              <a:t>in</a:t>
            </a:r>
            <a:r>
              <a:rPr lang="ru-RU" sz="2800" dirty="0"/>
              <a:t> </a:t>
            </a:r>
            <a:r>
              <a:rPr lang="ru-RU" sz="2800" dirty="0" err="1"/>
              <a:t>any</a:t>
            </a:r>
            <a:r>
              <a:rPr lang="ru-RU" sz="2800" dirty="0"/>
              <a:t> </a:t>
            </a:r>
            <a:r>
              <a:rPr lang="ru-RU" sz="2800" dirty="0" err="1"/>
              <a:t>large</a:t>
            </a:r>
            <a:r>
              <a:rPr lang="ru-RU" sz="2800" dirty="0"/>
              <a:t> </a:t>
            </a:r>
            <a:r>
              <a:rPr lang="ru-RU" sz="2800" dirty="0" err="1"/>
              <a:t>scale</a:t>
            </a:r>
            <a:r>
              <a:rPr lang="ru-RU" sz="2800" dirty="0"/>
              <a:t> </a:t>
            </a:r>
            <a:r>
              <a:rPr lang="ru-RU" sz="2800" dirty="0" err="1"/>
              <a:t>distributed</a:t>
            </a:r>
            <a:r>
              <a:rPr lang="ru-RU" sz="2800" dirty="0"/>
              <a:t> </a:t>
            </a:r>
            <a:r>
              <a:rPr lang="ru-RU" sz="2800" dirty="0" err="1"/>
              <a:t>system</a:t>
            </a:r>
            <a:r>
              <a:rPr lang="ru-RU" sz="2800" dirty="0"/>
              <a:t>, </a:t>
            </a:r>
            <a:r>
              <a:rPr lang="ru-RU" sz="2800" dirty="0" err="1"/>
              <a:t>especially</a:t>
            </a:r>
            <a:r>
              <a:rPr lang="ru-RU" sz="2800" dirty="0"/>
              <a:t> </a:t>
            </a:r>
            <a:r>
              <a:rPr lang="ru-RU" sz="2800" dirty="0" err="1"/>
              <a:t>in</a:t>
            </a:r>
            <a:r>
              <a:rPr lang="ru-RU" sz="2800" dirty="0"/>
              <a:t> </a:t>
            </a:r>
            <a:r>
              <a:rPr lang="ru-RU" sz="2800" dirty="0" err="1"/>
              <a:t>the</a:t>
            </a:r>
            <a:r>
              <a:rPr lang="ru-RU" sz="2800" dirty="0"/>
              <a:t> </a:t>
            </a:r>
            <a:r>
              <a:rPr lang="ru-RU" sz="2800" dirty="0" err="1"/>
              <a:t>cloud</a:t>
            </a:r>
            <a:r>
              <a:rPr lang="ru-RU" sz="2800" dirty="0"/>
              <a:t> </a:t>
            </a:r>
            <a:r>
              <a:rPr lang="ru-RU" sz="2800" dirty="0" err="1"/>
              <a:t>environment</a:t>
            </a:r>
            <a:r>
              <a:rPr lang="ru-RU" sz="2800" dirty="0"/>
              <a:t>. </a:t>
            </a:r>
            <a:r>
              <a:rPr lang="ru-RU" sz="2800" dirty="0" err="1"/>
              <a:t>Any</a:t>
            </a:r>
            <a:r>
              <a:rPr lang="ru-RU" sz="2800" dirty="0"/>
              <a:t> </a:t>
            </a:r>
            <a:r>
              <a:rPr lang="ru-RU" sz="2800" dirty="0" err="1"/>
              <a:t>properly</a:t>
            </a:r>
            <a:r>
              <a:rPr lang="ru-RU" sz="2800" dirty="0"/>
              <a:t> </a:t>
            </a:r>
            <a:r>
              <a:rPr lang="ru-RU" sz="2800" dirty="0" err="1"/>
              <a:t>designed</a:t>
            </a:r>
            <a:r>
              <a:rPr lang="ru-RU" sz="2800" dirty="0"/>
              <a:t> </a:t>
            </a:r>
            <a:r>
              <a:rPr lang="ru-RU" sz="2800" dirty="0" err="1"/>
              <a:t>cloud-native</a:t>
            </a:r>
            <a:r>
              <a:rPr lang="ru-RU" sz="2800" dirty="0"/>
              <a:t> </a:t>
            </a:r>
            <a:r>
              <a:rPr lang="ru-RU" sz="2800" dirty="0" err="1"/>
              <a:t>system</a:t>
            </a:r>
            <a:r>
              <a:rPr lang="ru-RU" sz="2800" dirty="0"/>
              <a:t> </a:t>
            </a:r>
            <a:r>
              <a:rPr lang="ru-RU" sz="2800" dirty="0" err="1"/>
              <a:t>should</a:t>
            </a:r>
            <a:r>
              <a:rPr lang="ru-RU" sz="2800" dirty="0"/>
              <a:t> </a:t>
            </a:r>
            <a:r>
              <a:rPr lang="ru-RU" sz="2800" dirty="0" err="1"/>
              <a:t>treat</a:t>
            </a:r>
            <a:r>
              <a:rPr lang="ru-RU" sz="2800" dirty="0"/>
              <a:t> </a:t>
            </a:r>
            <a:r>
              <a:rPr lang="ru-RU" sz="2800" dirty="0" err="1"/>
              <a:t>failures</a:t>
            </a:r>
            <a:r>
              <a:rPr lang="ru-RU" sz="2800" dirty="0"/>
              <a:t> </a:t>
            </a:r>
            <a:r>
              <a:rPr lang="ru-RU" sz="2800" dirty="0" err="1"/>
              <a:t>as</a:t>
            </a:r>
            <a:r>
              <a:rPr lang="ru-RU" sz="2800" dirty="0"/>
              <a:t> </a:t>
            </a:r>
            <a:r>
              <a:rPr lang="ru-RU" sz="2800" dirty="0" err="1"/>
              <a:t>a</a:t>
            </a:r>
            <a:r>
              <a:rPr lang="ru-RU" sz="2800" dirty="0"/>
              <a:t> </a:t>
            </a:r>
            <a:r>
              <a:rPr lang="ru-RU" sz="2800" dirty="0" err="1"/>
              <a:t>first</a:t>
            </a:r>
            <a:r>
              <a:rPr lang="ru-RU" sz="2800" dirty="0"/>
              <a:t> </a:t>
            </a:r>
            <a:r>
              <a:rPr lang="ru-RU" sz="2800" dirty="0" err="1"/>
              <a:t>class</a:t>
            </a:r>
            <a:r>
              <a:rPr lang="ru-RU" sz="2800" dirty="0"/>
              <a:t> </a:t>
            </a:r>
            <a:r>
              <a:rPr lang="ru-RU" sz="2800" dirty="0" err="1"/>
              <a:t>citizen</a:t>
            </a:r>
            <a:r>
              <a:rPr lang="ru-RU" sz="2800" dirty="0"/>
              <a:t>.” </a:t>
            </a:r>
            <a:r>
              <a:rPr lang="en-US" sz="2800" dirty="0"/>
              <a:t>Netflix</a:t>
            </a:r>
            <a:endParaRPr lang="ru-RU" sz="2800" dirty="0"/>
          </a:p>
        </p:txBody>
      </p:sp>
    </p:spTree>
    <p:extLst>
      <p:ext uri="{BB962C8B-B14F-4D97-AF65-F5344CB8AC3E}">
        <p14:creationId xmlns:p14="http://schemas.microsoft.com/office/powerpoint/2010/main" val="3427155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AE3B5041-6B54-0447-83C3-87FA57977F65}"/>
              </a:ext>
            </a:extLst>
          </p:cNvPr>
          <p:cNvSpPr>
            <a:spLocks noGrp="1"/>
          </p:cNvSpPr>
          <p:nvPr>
            <p:ph type="ctrTitle"/>
          </p:nvPr>
        </p:nvSpPr>
        <p:spPr>
          <a:xfrm>
            <a:off x="431514" y="498296"/>
            <a:ext cx="8683610" cy="775700"/>
          </a:xfrm>
        </p:spPr>
        <p:txBody>
          <a:bodyPr>
            <a:normAutofit fontScale="90000"/>
          </a:bodyPr>
          <a:lstStyle/>
          <a:p>
            <a:r>
              <a:rPr lang="ru-RU" dirty="0"/>
              <a:t>Сервисная декомпозиция</a:t>
            </a:r>
          </a:p>
        </p:txBody>
      </p:sp>
      <p:sp>
        <p:nvSpPr>
          <p:cNvPr id="2" name="TextBox 1">
            <a:extLst>
              <a:ext uri="{FF2B5EF4-FFF2-40B4-BE49-F238E27FC236}">
                <a16:creationId xmlns:a16="http://schemas.microsoft.com/office/drawing/2014/main" id="{94347862-E55F-EF46-ADE9-55F41D99C295}"/>
              </a:ext>
            </a:extLst>
          </p:cNvPr>
          <p:cNvSpPr txBox="1"/>
          <p:nvPr/>
        </p:nvSpPr>
        <p:spPr>
          <a:xfrm>
            <a:off x="1109609" y="1551396"/>
            <a:ext cx="8884783" cy="1938992"/>
          </a:xfrm>
          <a:prstGeom prst="rect">
            <a:avLst/>
          </a:prstGeom>
          <a:noFill/>
        </p:spPr>
        <p:txBody>
          <a:bodyPr wrap="square" rtlCol="0">
            <a:spAutoFit/>
          </a:bodyPr>
          <a:lstStyle/>
          <a:p>
            <a:pPr marL="285750" indent="-285750">
              <a:buFont typeface="Arial" panose="020B0604020202020204" pitchFamily="34" charset="0"/>
              <a:buChar char="•"/>
            </a:pPr>
            <a:r>
              <a:rPr lang="ru-RU" sz="2400" dirty="0"/>
              <a:t>Просто разделение сервиса на </a:t>
            </a:r>
            <a:r>
              <a:rPr lang="ru-RU" sz="2400" dirty="0" err="1"/>
              <a:t>микросервисы</a:t>
            </a:r>
            <a:r>
              <a:rPr lang="ru-RU" sz="2400" dirty="0"/>
              <a:t> не делает автоматически доступным все плюсы</a:t>
            </a:r>
          </a:p>
          <a:p>
            <a:pPr marL="285750" indent="-285750">
              <a:buFont typeface="Arial" panose="020B0604020202020204" pitchFamily="34" charset="0"/>
              <a:buChar char="•"/>
            </a:pPr>
            <a:r>
              <a:rPr lang="ru-RU" sz="2400" dirty="0"/>
              <a:t>В то же время неправильное разделение на </a:t>
            </a:r>
            <a:r>
              <a:rPr lang="ru-RU" sz="2400" dirty="0" err="1"/>
              <a:t>микросервисы</a:t>
            </a:r>
            <a:r>
              <a:rPr lang="ru-RU" sz="2400" dirty="0"/>
              <a:t> приводит к большим проблемам</a:t>
            </a:r>
          </a:p>
          <a:p>
            <a:pPr marL="285750" indent="-285750">
              <a:buFont typeface="Arial" panose="020B0604020202020204" pitchFamily="34" charset="0"/>
              <a:buChar char="•"/>
            </a:pPr>
            <a:endParaRPr lang="ru-RU" sz="2400" dirty="0"/>
          </a:p>
        </p:txBody>
      </p:sp>
    </p:spTree>
    <p:extLst>
      <p:ext uri="{BB962C8B-B14F-4D97-AF65-F5344CB8AC3E}">
        <p14:creationId xmlns:p14="http://schemas.microsoft.com/office/powerpoint/2010/main" val="2345791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3"/>
          <p:cNvSpPr/>
          <p:nvPr/>
        </p:nvSpPr>
        <p:spPr>
          <a:xfrm>
            <a:off x="3124200" y="653508"/>
            <a:ext cx="5943600" cy="1446550"/>
          </a:xfrm>
          <a:prstGeom prst="rect">
            <a:avLst/>
          </a:prstGeom>
          <a:noFill/>
          <a:ln>
            <a:noFill/>
          </a:ln>
        </p:spPr>
        <p:txBody>
          <a:bodyPr spcFirstLastPara="1" wrap="square" lIns="91425" tIns="45700" rIns="91425" bIns="45700" anchor="ctr" anchorCtr="0">
            <a:spAutoFit/>
          </a:bodyPr>
          <a:lstStyle/>
          <a:p>
            <a:pPr algn="ctr"/>
            <a:r>
              <a:rPr lang="ru-RU" sz="4400" b="1">
                <a:solidFill>
                  <a:schemeClr val="lt1"/>
                </a:solidFill>
                <a:latin typeface="Roboto"/>
                <a:ea typeface="Roboto"/>
                <a:cs typeface="Roboto"/>
                <a:sym typeface="Roboto"/>
              </a:rPr>
              <a:t>Меня хорошо слышно &amp;&amp; видно? </a:t>
            </a:r>
            <a:endParaRPr/>
          </a:p>
        </p:txBody>
      </p:sp>
      <p:grpSp>
        <p:nvGrpSpPr>
          <p:cNvPr id="625" name="Google Shape;625;p3"/>
          <p:cNvGrpSpPr/>
          <p:nvPr/>
        </p:nvGrpSpPr>
        <p:grpSpPr>
          <a:xfrm>
            <a:off x="4740169" y="2638573"/>
            <a:ext cx="2711662" cy="2529670"/>
            <a:chOff x="3651215" y="2976980"/>
            <a:chExt cx="2177380" cy="2031247"/>
          </a:xfrm>
        </p:grpSpPr>
        <p:sp>
          <p:nvSpPr>
            <p:cNvPr id="626" name="Google Shape;626;p3"/>
            <p:cNvSpPr/>
            <p:nvPr/>
          </p:nvSpPr>
          <p:spPr>
            <a:xfrm>
              <a:off x="5269636" y="3879351"/>
              <a:ext cx="467625" cy="642985"/>
            </a:xfrm>
            <a:custGeom>
              <a:avLst/>
              <a:gdLst/>
              <a:ahLst/>
              <a:cxnLst/>
              <a:rect l="l" t="t" r="r" b="b"/>
              <a:pathLst>
                <a:path w="467625" h="642984" extrusionOk="0">
                  <a:moveTo>
                    <a:pt x="21335" y="527686"/>
                  </a:moveTo>
                  <a:cubicBezTo>
                    <a:pt x="22943" y="492906"/>
                    <a:pt x="24258" y="457980"/>
                    <a:pt x="26012" y="423201"/>
                  </a:cubicBezTo>
                  <a:cubicBezTo>
                    <a:pt x="69851" y="418525"/>
                    <a:pt x="112668" y="407126"/>
                    <a:pt x="153147" y="389590"/>
                  </a:cubicBezTo>
                  <a:cubicBezTo>
                    <a:pt x="304936" y="324422"/>
                    <a:pt x="404233" y="176125"/>
                    <a:pt x="406688" y="10960"/>
                  </a:cubicBezTo>
                  <a:cubicBezTo>
                    <a:pt x="425744" y="43216"/>
                    <a:pt x="440298" y="77928"/>
                    <a:pt x="449943" y="114130"/>
                  </a:cubicBezTo>
                  <a:cubicBezTo>
                    <a:pt x="509858" y="337859"/>
                    <a:pt x="373223" y="566996"/>
                    <a:pt x="144818" y="625595"/>
                  </a:cubicBezTo>
                  <a:cubicBezTo>
                    <a:pt x="101153" y="636891"/>
                    <a:pt x="55998" y="641333"/>
                    <a:pt x="10960" y="638747"/>
                  </a:cubicBezTo>
                  <a:cubicBezTo>
                    <a:pt x="18559" y="603090"/>
                    <a:pt x="19728" y="565826"/>
                    <a:pt x="21335" y="527686"/>
                  </a:cubicBezTo>
                </a:path>
              </a:pathLst>
            </a:custGeom>
            <a:solidFill>
              <a:srgbClr val="6F4A80"/>
            </a:solidFill>
            <a:ln>
              <a:noFill/>
            </a:ln>
          </p:spPr>
          <p:txBody>
            <a:bodyPr spcFirstLastPara="1" wrap="square" lIns="91425" tIns="45700" rIns="91425" bIns="45700" anchor="ctr" anchorCtr="0">
              <a:noAutofit/>
            </a:bodyPr>
            <a:lstStyle/>
            <a:p>
              <a:pPr>
                <a:buClr>
                  <a:schemeClr val="dk1"/>
                </a:buClr>
                <a:buSzPts val="1800"/>
              </a:pPr>
              <a:endParaRPr>
                <a:solidFill>
                  <a:srgbClr val="000000"/>
                </a:solidFill>
                <a:latin typeface="Roboto Light"/>
                <a:ea typeface="Roboto Light"/>
                <a:cs typeface="Roboto Light"/>
                <a:sym typeface="Roboto Light"/>
              </a:endParaRPr>
            </a:p>
          </p:txBody>
        </p:sp>
        <p:sp>
          <p:nvSpPr>
            <p:cNvPr id="627" name="Google Shape;627;p3"/>
            <p:cNvSpPr/>
            <p:nvPr/>
          </p:nvSpPr>
          <p:spPr>
            <a:xfrm>
              <a:off x="5258677" y="3868391"/>
              <a:ext cx="496852" cy="672211"/>
            </a:xfrm>
            <a:custGeom>
              <a:avLst/>
              <a:gdLst/>
              <a:ahLst/>
              <a:cxnLst/>
              <a:rect l="l" t="t" r="r" b="b"/>
              <a:pathLst>
                <a:path w="496851" h="672211" extrusionOk="0">
                  <a:moveTo>
                    <a:pt x="32295" y="538646"/>
                  </a:moveTo>
                  <a:cubicBezTo>
                    <a:pt x="33903" y="503866"/>
                    <a:pt x="35218" y="468940"/>
                    <a:pt x="36972" y="434161"/>
                  </a:cubicBezTo>
                  <a:cubicBezTo>
                    <a:pt x="80811" y="429484"/>
                    <a:pt x="123628" y="418086"/>
                    <a:pt x="164107" y="400550"/>
                  </a:cubicBezTo>
                  <a:cubicBezTo>
                    <a:pt x="315895" y="335382"/>
                    <a:pt x="415193" y="187085"/>
                    <a:pt x="417648" y="21920"/>
                  </a:cubicBezTo>
                  <a:cubicBezTo>
                    <a:pt x="436703" y="54176"/>
                    <a:pt x="451258" y="88888"/>
                    <a:pt x="460903" y="125090"/>
                  </a:cubicBezTo>
                  <a:cubicBezTo>
                    <a:pt x="520818" y="348819"/>
                    <a:pt x="384183" y="577956"/>
                    <a:pt x="155778" y="636555"/>
                  </a:cubicBezTo>
                  <a:cubicBezTo>
                    <a:pt x="112113" y="647851"/>
                    <a:pt x="66958" y="652293"/>
                    <a:pt x="21920" y="649707"/>
                  </a:cubicBezTo>
                  <a:cubicBezTo>
                    <a:pt x="29519" y="614050"/>
                    <a:pt x="30688" y="576786"/>
                    <a:pt x="32295" y="538646"/>
                  </a:cubicBezTo>
                  <a:close/>
                </a:path>
              </a:pathLst>
            </a:custGeom>
            <a:noFill/>
            <a:ln w="19050" cap="rnd" cmpd="sng">
              <a:solidFill>
                <a:srgbClr val="4B3663"/>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a:solidFill>
                  <a:srgbClr val="000000"/>
                </a:solidFill>
                <a:latin typeface="Roboto Light"/>
                <a:ea typeface="Roboto Light"/>
                <a:cs typeface="Roboto Light"/>
                <a:sym typeface="Roboto Light"/>
              </a:endParaRPr>
            </a:p>
          </p:txBody>
        </p:sp>
        <p:sp>
          <p:nvSpPr>
            <p:cNvPr id="628" name="Google Shape;628;p3"/>
            <p:cNvSpPr/>
            <p:nvPr/>
          </p:nvSpPr>
          <p:spPr>
            <a:xfrm>
              <a:off x="5269636" y="3879351"/>
              <a:ext cx="394559" cy="540692"/>
            </a:xfrm>
            <a:custGeom>
              <a:avLst/>
              <a:gdLst/>
              <a:ahLst/>
              <a:cxnLst/>
              <a:rect l="l" t="t" r="r" b="b"/>
              <a:pathLst>
                <a:path w="394558" h="540691" extrusionOk="0">
                  <a:moveTo>
                    <a:pt x="11398" y="525348"/>
                  </a:moveTo>
                  <a:cubicBezTo>
                    <a:pt x="14467" y="455642"/>
                    <a:pt x="16805" y="385937"/>
                    <a:pt x="21482" y="316378"/>
                  </a:cubicBezTo>
                  <a:cubicBezTo>
                    <a:pt x="30834" y="315355"/>
                    <a:pt x="40333" y="314332"/>
                    <a:pt x="49831" y="312724"/>
                  </a:cubicBezTo>
                  <a:cubicBezTo>
                    <a:pt x="212039" y="285397"/>
                    <a:pt x="335813" y="163523"/>
                    <a:pt x="376584" y="10960"/>
                  </a:cubicBezTo>
                  <a:cubicBezTo>
                    <a:pt x="385791" y="46032"/>
                    <a:pt x="390905" y="82857"/>
                    <a:pt x="390905" y="120998"/>
                  </a:cubicBezTo>
                  <a:cubicBezTo>
                    <a:pt x="390905" y="342097"/>
                    <a:pt x="223145" y="522863"/>
                    <a:pt x="10960" y="537038"/>
                  </a:cubicBezTo>
                  <a:lnTo>
                    <a:pt x="11398" y="525348"/>
                  </a:lnTo>
                </a:path>
              </a:pathLst>
            </a:custGeom>
            <a:solidFill>
              <a:srgbClr val="6F4A80"/>
            </a:solidFill>
            <a:ln>
              <a:noFill/>
            </a:ln>
          </p:spPr>
          <p:txBody>
            <a:bodyPr spcFirstLastPara="1" wrap="square" lIns="91425" tIns="45700" rIns="91425" bIns="45700" anchor="ctr" anchorCtr="0">
              <a:noAutofit/>
            </a:bodyPr>
            <a:lstStyle/>
            <a:p>
              <a:pPr>
                <a:buClr>
                  <a:schemeClr val="dk1"/>
                </a:buClr>
                <a:buSzPts val="1800"/>
              </a:pPr>
              <a:endParaRPr>
                <a:solidFill>
                  <a:srgbClr val="000000"/>
                </a:solidFill>
                <a:latin typeface="Roboto Light"/>
                <a:ea typeface="Roboto Light"/>
                <a:cs typeface="Roboto Light"/>
                <a:sym typeface="Roboto Light"/>
              </a:endParaRPr>
            </a:p>
          </p:txBody>
        </p:sp>
        <p:sp>
          <p:nvSpPr>
            <p:cNvPr id="629" name="Google Shape;629;p3"/>
            <p:cNvSpPr/>
            <p:nvPr/>
          </p:nvSpPr>
          <p:spPr>
            <a:xfrm>
              <a:off x="5258677" y="3868391"/>
              <a:ext cx="423785" cy="569918"/>
            </a:xfrm>
            <a:custGeom>
              <a:avLst/>
              <a:gdLst/>
              <a:ahLst/>
              <a:cxnLst/>
              <a:rect l="l" t="t" r="r" b="b"/>
              <a:pathLst>
                <a:path w="423785" h="569918" extrusionOk="0">
                  <a:moveTo>
                    <a:pt x="22358" y="536308"/>
                  </a:moveTo>
                  <a:cubicBezTo>
                    <a:pt x="25427" y="466602"/>
                    <a:pt x="27765" y="396897"/>
                    <a:pt x="32442" y="327338"/>
                  </a:cubicBezTo>
                  <a:cubicBezTo>
                    <a:pt x="41794" y="326315"/>
                    <a:pt x="51293" y="325292"/>
                    <a:pt x="60791" y="323684"/>
                  </a:cubicBezTo>
                  <a:cubicBezTo>
                    <a:pt x="222999" y="296357"/>
                    <a:pt x="346773" y="174483"/>
                    <a:pt x="387544" y="21920"/>
                  </a:cubicBezTo>
                  <a:cubicBezTo>
                    <a:pt x="396751" y="56992"/>
                    <a:pt x="401865" y="93817"/>
                    <a:pt x="401865" y="131958"/>
                  </a:cubicBezTo>
                  <a:cubicBezTo>
                    <a:pt x="401865" y="353057"/>
                    <a:pt x="234105" y="533823"/>
                    <a:pt x="21920" y="547998"/>
                  </a:cubicBezTo>
                  <a:lnTo>
                    <a:pt x="22358" y="536308"/>
                  </a:lnTo>
                  <a:close/>
                  <a:moveTo>
                    <a:pt x="26742" y="432261"/>
                  </a:moveTo>
                  <a:cubicBezTo>
                    <a:pt x="68682" y="427585"/>
                    <a:pt x="109600" y="416186"/>
                    <a:pt x="147886" y="398650"/>
                  </a:cubicBezTo>
                  <a:cubicBezTo>
                    <a:pt x="297965" y="330260"/>
                    <a:pt x="387544" y="180036"/>
                    <a:pt x="389298" y="21920"/>
                  </a:cubicBezTo>
                </a:path>
              </a:pathLst>
            </a:custGeom>
            <a:noFill/>
            <a:ln w="19050" cap="rnd" cmpd="sng">
              <a:solidFill>
                <a:srgbClr val="4B3663"/>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a:solidFill>
                  <a:srgbClr val="000000"/>
                </a:solidFill>
                <a:latin typeface="Roboto Light"/>
                <a:ea typeface="Roboto Light"/>
                <a:cs typeface="Roboto Light"/>
                <a:sym typeface="Roboto Light"/>
              </a:endParaRPr>
            </a:p>
          </p:txBody>
        </p:sp>
        <p:sp>
          <p:nvSpPr>
            <p:cNvPr id="630" name="Google Shape;630;p3"/>
            <p:cNvSpPr/>
            <p:nvPr/>
          </p:nvSpPr>
          <p:spPr>
            <a:xfrm>
              <a:off x="3764403" y="3879351"/>
              <a:ext cx="467625" cy="642985"/>
            </a:xfrm>
            <a:custGeom>
              <a:avLst/>
              <a:gdLst/>
              <a:ahLst/>
              <a:cxnLst/>
              <a:rect l="l" t="t" r="r" b="b"/>
              <a:pathLst>
                <a:path w="467625" h="642984" extrusionOk="0">
                  <a:moveTo>
                    <a:pt x="453661" y="527686"/>
                  </a:moveTo>
                  <a:cubicBezTo>
                    <a:pt x="452054" y="492906"/>
                    <a:pt x="450739" y="457980"/>
                    <a:pt x="448985" y="423201"/>
                  </a:cubicBezTo>
                  <a:cubicBezTo>
                    <a:pt x="405145" y="418525"/>
                    <a:pt x="362328" y="407126"/>
                    <a:pt x="321849" y="389590"/>
                  </a:cubicBezTo>
                  <a:cubicBezTo>
                    <a:pt x="170064" y="324422"/>
                    <a:pt x="70761" y="176125"/>
                    <a:pt x="68309" y="10960"/>
                  </a:cubicBezTo>
                  <a:cubicBezTo>
                    <a:pt x="49252" y="43216"/>
                    <a:pt x="34698" y="77928"/>
                    <a:pt x="25054" y="114130"/>
                  </a:cubicBezTo>
                  <a:cubicBezTo>
                    <a:pt x="-34861" y="337859"/>
                    <a:pt x="101773" y="566996"/>
                    <a:pt x="330179" y="625595"/>
                  </a:cubicBezTo>
                  <a:cubicBezTo>
                    <a:pt x="373839" y="636935"/>
                    <a:pt x="419004" y="641363"/>
                    <a:pt x="464037" y="638747"/>
                  </a:cubicBezTo>
                  <a:cubicBezTo>
                    <a:pt x="456438" y="603090"/>
                    <a:pt x="455269" y="565826"/>
                    <a:pt x="453661" y="527686"/>
                  </a:cubicBezTo>
                </a:path>
              </a:pathLst>
            </a:custGeom>
            <a:solidFill>
              <a:srgbClr val="6F4A80"/>
            </a:solidFill>
            <a:ln>
              <a:noFill/>
            </a:ln>
          </p:spPr>
          <p:txBody>
            <a:bodyPr spcFirstLastPara="1" wrap="square" lIns="91425" tIns="45700" rIns="91425" bIns="45700" anchor="ctr" anchorCtr="0">
              <a:noAutofit/>
            </a:bodyPr>
            <a:lstStyle/>
            <a:p>
              <a:pPr>
                <a:buClr>
                  <a:schemeClr val="dk1"/>
                </a:buClr>
                <a:buSzPts val="1800"/>
              </a:pPr>
              <a:endParaRPr>
                <a:solidFill>
                  <a:srgbClr val="000000"/>
                </a:solidFill>
                <a:latin typeface="Roboto Light"/>
                <a:ea typeface="Roboto Light"/>
                <a:cs typeface="Roboto Light"/>
                <a:sym typeface="Roboto Light"/>
              </a:endParaRPr>
            </a:p>
          </p:txBody>
        </p:sp>
        <p:sp>
          <p:nvSpPr>
            <p:cNvPr id="631" name="Google Shape;631;p3"/>
            <p:cNvSpPr/>
            <p:nvPr/>
          </p:nvSpPr>
          <p:spPr>
            <a:xfrm>
              <a:off x="3753443" y="3868391"/>
              <a:ext cx="496852" cy="672211"/>
            </a:xfrm>
            <a:custGeom>
              <a:avLst/>
              <a:gdLst/>
              <a:ahLst/>
              <a:cxnLst/>
              <a:rect l="l" t="t" r="r" b="b"/>
              <a:pathLst>
                <a:path w="496851" h="672211" extrusionOk="0">
                  <a:moveTo>
                    <a:pt x="464621" y="538646"/>
                  </a:moveTo>
                  <a:cubicBezTo>
                    <a:pt x="463014" y="503866"/>
                    <a:pt x="461699" y="468940"/>
                    <a:pt x="459945" y="434161"/>
                  </a:cubicBezTo>
                  <a:cubicBezTo>
                    <a:pt x="416105" y="429484"/>
                    <a:pt x="373288" y="418086"/>
                    <a:pt x="332809" y="400550"/>
                  </a:cubicBezTo>
                  <a:cubicBezTo>
                    <a:pt x="181024" y="335382"/>
                    <a:pt x="81721" y="187085"/>
                    <a:pt x="79269" y="21920"/>
                  </a:cubicBezTo>
                  <a:cubicBezTo>
                    <a:pt x="60211" y="54176"/>
                    <a:pt x="45658" y="88888"/>
                    <a:pt x="36013" y="125090"/>
                  </a:cubicBezTo>
                  <a:cubicBezTo>
                    <a:pt x="-23901" y="348819"/>
                    <a:pt x="112733" y="577956"/>
                    <a:pt x="341139" y="636555"/>
                  </a:cubicBezTo>
                  <a:cubicBezTo>
                    <a:pt x="384799" y="647895"/>
                    <a:pt x="429964" y="652322"/>
                    <a:pt x="474997" y="649707"/>
                  </a:cubicBezTo>
                  <a:cubicBezTo>
                    <a:pt x="467398" y="614050"/>
                    <a:pt x="466229" y="576786"/>
                    <a:pt x="464621" y="538646"/>
                  </a:cubicBezTo>
                  <a:close/>
                </a:path>
              </a:pathLst>
            </a:custGeom>
            <a:noFill/>
            <a:ln w="19050" cap="rnd" cmpd="sng">
              <a:solidFill>
                <a:srgbClr val="4B3663"/>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a:solidFill>
                  <a:srgbClr val="000000"/>
                </a:solidFill>
                <a:latin typeface="Roboto Light"/>
                <a:ea typeface="Roboto Light"/>
                <a:cs typeface="Roboto Light"/>
                <a:sym typeface="Roboto Light"/>
              </a:endParaRPr>
            </a:p>
          </p:txBody>
        </p:sp>
        <p:sp>
          <p:nvSpPr>
            <p:cNvPr id="632" name="Google Shape;632;p3"/>
            <p:cNvSpPr/>
            <p:nvPr/>
          </p:nvSpPr>
          <p:spPr>
            <a:xfrm>
              <a:off x="3808308" y="3879351"/>
              <a:ext cx="394559" cy="540692"/>
            </a:xfrm>
            <a:custGeom>
              <a:avLst/>
              <a:gdLst/>
              <a:ahLst/>
              <a:cxnLst/>
              <a:rect l="l" t="t" r="r" b="b"/>
              <a:pathLst>
                <a:path w="394558" h="540691" extrusionOk="0">
                  <a:moveTo>
                    <a:pt x="390467" y="525348"/>
                  </a:moveTo>
                  <a:cubicBezTo>
                    <a:pt x="387252" y="455642"/>
                    <a:pt x="385060" y="385937"/>
                    <a:pt x="380384" y="316378"/>
                  </a:cubicBezTo>
                  <a:cubicBezTo>
                    <a:pt x="371031" y="315355"/>
                    <a:pt x="361533" y="314332"/>
                    <a:pt x="352034" y="312724"/>
                  </a:cubicBezTo>
                  <a:cubicBezTo>
                    <a:pt x="189827" y="285397"/>
                    <a:pt x="66052" y="163523"/>
                    <a:pt x="25281" y="10960"/>
                  </a:cubicBezTo>
                  <a:cubicBezTo>
                    <a:pt x="15803" y="46872"/>
                    <a:pt x="10989" y="83855"/>
                    <a:pt x="10960" y="120998"/>
                  </a:cubicBezTo>
                  <a:cubicBezTo>
                    <a:pt x="10960" y="342097"/>
                    <a:pt x="178720" y="522863"/>
                    <a:pt x="390905" y="537038"/>
                  </a:cubicBezTo>
                  <a:lnTo>
                    <a:pt x="390467" y="525348"/>
                  </a:lnTo>
                </a:path>
              </a:pathLst>
            </a:custGeom>
            <a:solidFill>
              <a:srgbClr val="6F4A80"/>
            </a:solidFill>
            <a:ln>
              <a:noFill/>
            </a:ln>
          </p:spPr>
          <p:txBody>
            <a:bodyPr spcFirstLastPara="1" wrap="square" lIns="91425" tIns="45700" rIns="91425" bIns="45700" anchor="ctr" anchorCtr="0">
              <a:noAutofit/>
            </a:bodyPr>
            <a:lstStyle/>
            <a:p>
              <a:pPr>
                <a:buClr>
                  <a:schemeClr val="dk1"/>
                </a:buClr>
                <a:buSzPts val="1800"/>
              </a:pPr>
              <a:endParaRPr>
                <a:solidFill>
                  <a:srgbClr val="000000"/>
                </a:solidFill>
                <a:latin typeface="Roboto Light"/>
                <a:ea typeface="Roboto Light"/>
                <a:cs typeface="Roboto Light"/>
                <a:sym typeface="Roboto Light"/>
              </a:endParaRPr>
            </a:p>
          </p:txBody>
        </p:sp>
        <p:sp>
          <p:nvSpPr>
            <p:cNvPr id="633" name="Google Shape;633;p3"/>
            <p:cNvSpPr/>
            <p:nvPr/>
          </p:nvSpPr>
          <p:spPr>
            <a:xfrm>
              <a:off x="3797348" y="3868391"/>
              <a:ext cx="423785" cy="569918"/>
            </a:xfrm>
            <a:custGeom>
              <a:avLst/>
              <a:gdLst/>
              <a:ahLst/>
              <a:cxnLst/>
              <a:rect l="l" t="t" r="r" b="b"/>
              <a:pathLst>
                <a:path w="423785" h="569918" extrusionOk="0">
                  <a:moveTo>
                    <a:pt x="401427" y="536308"/>
                  </a:moveTo>
                  <a:cubicBezTo>
                    <a:pt x="398212" y="466602"/>
                    <a:pt x="396020" y="396897"/>
                    <a:pt x="391344" y="327338"/>
                  </a:cubicBezTo>
                  <a:cubicBezTo>
                    <a:pt x="381991" y="326315"/>
                    <a:pt x="372493" y="325292"/>
                    <a:pt x="362994" y="323684"/>
                  </a:cubicBezTo>
                  <a:cubicBezTo>
                    <a:pt x="200787" y="296357"/>
                    <a:pt x="77012" y="174483"/>
                    <a:pt x="36241" y="21920"/>
                  </a:cubicBezTo>
                  <a:cubicBezTo>
                    <a:pt x="26763" y="57832"/>
                    <a:pt x="21949" y="94815"/>
                    <a:pt x="21920" y="131958"/>
                  </a:cubicBezTo>
                  <a:cubicBezTo>
                    <a:pt x="21920" y="353057"/>
                    <a:pt x="189680" y="533823"/>
                    <a:pt x="401865" y="547998"/>
                  </a:cubicBezTo>
                  <a:lnTo>
                    <a:pt x="401427" y="536308"/>
                  </a:lnTo>
                  <a:close/>
                  <a:moveTo>
                    <a:pt x="397043" y="432261"/>
                  </a:moveTo>
                  <a:cubicBezTo>
                    <a:pt x="355136" y="427542"/>
                    <a:pt x="314246" y="416198"/>
                    <a:pt x="275899" y="398650"/>
                  </a:cubicBezTo>
                  <a:cubicBezTo>
                    <a:pt x="125820" y="330260"/>
                    <a:pt x="36241" y="180036"/>
                    <a:pt x="34487" y="21920"/>
                  </a:cubicBezTo>
                </a:path>
              </a:pathLst>
            </a:custGeom>
            <a:noFill/>
            <a:ln w="19050" cap="rnd" cmpd="sng">
              <a:solidFill>
                <a:srgbClr val="4B3663"/>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a:solidFill>
                  <a:srgbClr val="000000"/>
                </a:solidFill>
                <a:latin typeface="Roboto Light"/>
                <a:ea typeface="Roboto Light"/>
                <a:cs typeface="Roboto Light"/>
                <a:sym typeface="Roboto Light"/>
              </a:endParaRPr>
            </a:p>
          </p:txBody>
        </p:sp>
        <p:sp>
          <p:nvSpPr>
            <p:cNvPr id="634" name="Google Shape;634;p3"/>
            <p:cNvSpPr/>
            <p:nvPr/>
          </p:nvSpPr>
          <p:spPr>
            <a:xfrm>
              <a:off x="4509746" y="3163300"/>
              <a:ext cx="453012" cy="321492"/>
            </a:xfrm>
            <a:custGeom>
              <a:avLst/>
              <a:gdLst/>
              <a:ahLst/>
              <a:cxnLst/>
              <a:rect l="l" t="t" r="r" b="b"/>
              <a:pathLst>
                <a:path w="453011" h="321492" extrusionOk="0">
                  <a:moveTo>
                    <a:pt x="10960" y="317839"/>
                  </a:moveTo>
                  <a:lnTo>
                    <a:pt x="449359" y="317839"/>
                  </a:lnTo>
                  <a:lnTo>
                    <a:pt x="449359" y="10960"/>
                  </a:lnTo>
                  <a:lnTo>
                    <a:pt x="10960" y="10960"/>
                  </a:lnTo>
                  <a:lnTo>
                    <a:pt x="10960" y="317839"/>
                  </a:lnTo>
                  <a:close/>
                </a:path>
              </a:pathLst>
            </a:custGeom>
            <a:solidFill>
              <a:srgbClr val="FBD063"/>
            </a:solidFill>
            <a:ln>
              <a:noFill/>
            </a:ln>
          </p:spPr>
          <p:txBody>
            <a:bodyPr spcFirstLastPara="1" wrap="square" lIns="91425" tIns="45700" rIns="91425" bIns="45700" anchor="ctr" anchorCtr="0">
              <a:noAutofit/>
            </a:bodyPr>
            <a:lstStyle/>
            <a:p>
              <a:pPr>
                <a:buClr>
                  <a:schemeClr val="dk1"/>
                </a:buClr>
                <a:buSzPts val="1800"/>
              </a:pPr>
              <a:endParaRPr>
                <a:solidFill>
                  <a:srgbClr val="000000"/>
                </a:solidFill>
                <a:latin typeface="Roboto Light"/>
                <a:ea typeface="Roboto Light"/>
                <a:cs typeface="Roboto Light"/>
                <a:sym typeface="Roboto Light"/>
              </a:endParaRPr>
            </a:p>
          </p:txBody>
        </p:sp>
        <p:sp>
          <p:nvSpPr>
            <p:cNvPr id="635" name="Google Shape;635;p3"/>
            <p:cNvSpPr/>
            <p:nvPr/>
          </p:nvSpPr>
          <p:spPr>
            <a:xfrm>
              <a:off x="4498786" y="3152340"/>
              <a:ext cx="482238" cy="350719"/>
            </a:xfrm>
            <a:custGeom>
              <a:avLst/>
              <a:gdLst/>
              <a:ahLst/>
              <a:cxnLst/>
              <a:rect l="l" t="t" r="r" b="b"/>
              <a:pathLst>
                <a:path w="482238" h="350718" extrusionOk="0">
                  <a:moveTo>
                    <a:pt x="21920" y="328799"/>
                  </a:moveTo>
                  <a:lnTo>
                    <a:pt x="460319" y="328799"/>
                  </a:lnTo>
                  <a:lnTo>
                    <a:pt x="460319" y="21920"/>
                  </a:lnTo>
                  <a:lnTo>
                    <a:pt x="21920" y="21920"/>
                  </a:lnTo>
                  <a:lnTo>
                    <a:pt x="21920" y="328799"/>
                  </a:lnTo>
                  <a:close/>
                </a:path>
              </a:pathLst>
            </a:custGeom>
            <a:noFill/>
            <a:ln w="19050" cap="rnd" cmpd="sng">
              <a:solidFill>
                <a:srgbClr val="4B3663"/>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a:solidFill>
                  <a:srgbClr val="000000"/>
                </a:solidFill>
                <a:latin typeface="Roboto Light"/>
                <a:ea typeface="Roboto Light"/>
                <a:cs typeface="Roboto Light"/>
                <a:sym typeface="Roboto Light"/>
              </a:endParaRPr>
            </a:p>
          </p:txBody>
        </p:sp>
        <p:sp>
          <p:nvSpPr>
            <p:cNvPr id="636" name="Google Shape;636;p3"/>
            <p:cNvSpPr/>
            <p:nvPr/>
          </p:nvSpPr>
          <p:spPr>
            <a:xfrm>
              <a:off x="4100574" y="3382499"/>
              <a:ext cx="1183676" cy="1081383"/>
            </a:xfrm>
            <a:custGeom>
              <a:avLst/>
              <a:gdLst/>
              <a:ahLst/>
              <a:cxnLst/>
              <a:rect l="l" t="t" r="r" b="b"/>
              <a:pathLst>
                <a:path w="1183676" h="1081383" extrusionOk="0">
                  <a:moveTo>
                    <a:pt x="98640" y="1077730"/>
                  </a:moveTo>
                  <a:lnTo>
                    <a:pt x="1180023" y="1077730"/>
                  </a:lnTo>
                  <a:lnTo>
                    <a:pt x="1180023" y="390905"/>
                  </a:lnTo>
                  <a:lnTo>
                    <a:pt x="98640" y="390905"/>
                  </a:lnTo>
                  <a:lnTo>
                    <a:pt x="98640" y="1077730"/>
                  </a:lnTo>
                  <a:close/>
                  <a:moveTo>
                    <a:pt x="270346" y="270346"/>
                  </a:moveTo>
                  <a:lnTo>
                    <a:pt x="164399" y="376292"/>
                  </a:lnTo>
                  <a:lnTo>
                    <a:pt x="10960" y="10960"/>
                  </a:lnTo>
                  <a:lnTo>
                    <a:pt x="376292" y="164399"/>
                  </a:lnTo>
                  <a:lnTo>
                    <a:pt x="270346" y="270346"/>
                  </a:lnTo>
                </a:path>
              </a:pathLst>
            </a:custGeom>
            <a:solidFill>
              <a:srgbClr val="9E709F"/>
            </a:solidFill>
            <a:ln>
              <a:noFill/>
            </a:ln>
          </p:spPr>
          <p:txBody>
            <a:bodyPr spcFirstLastPara="1" wrap="square" lIns="91425" tIns="45700" rIns="91425" bIns="45700" anchor="ctr" anchorCtr="0">
              <a:noAutofit/>
            </a:bodyPr>
            <a:lstStyle/>
            <a:p>
              <a:pPr>
                <a:buClr>
                  <a:schemeClr val="dk1"/>
                </a:buClr>
                <a:buSzPts val="1800"/>
              </a:pPr>
              <a:endParaRPr>
                <a:solidFill>
                  <a:srgbClr val="000000"/>
                </a:solidFill>
                <a:latin typeface="Roboto Light"/>
                <a:ea typeface="Roboto Light"/>
                <a:cs typeface="Roboto Light"/>
                <a:sym typeface="Roboto Light"/>
              </a:endParaRPr>
            </a:p>
          </p:txBody>
        </p:sp>
        <p:sp>
          <p:nvSpPr>
            <p:cNvPr id="637" name="Google Shape;637;p3"/>
            <p:cNvSpPr/>
            <p:nvPr/>
          </p:nvSpPr>
          <p:spPr>
            <a:xfrm>
              <a:off x="4089614" y="3371539"/>
              <a:ext cx="409172" cy="409172"/>
            </a:xfrm>
            <a:custGeom>
              <a:avLst/>
              <a:gdLst/>
              <a:ahLst/>
              <a:cxnLst/>
              <a:rect l="l" t="t" r="r" b="b"/>
              <a:pathLst>
                <a:path w="409172" h="409172" extrusionOk="0">
                  <a:moveTo>
                    <a:pt x="281306" y="281306"/>
                  </a:moveTo>
                  <a:lnTo>
                    <a:pt x="175359" y="387252"/>
                  </a:lnTo>
                  <a:lnTo>
                    <a:pt x="21920" y="21920"/>
                  </a:lnTo>
                  <a:lnTo>
                    <a:pt x="387252" y="175359"/>
                  </a:lnTo>
                  <a:lnTo>
                    <a:pt x="281306" y="281306"/>
                  </a:lnTo>
                  <a:close/>
                </a:path>
              </a:pathLst>
            </a:custGeom>
            <a:noFill/>
            <a:ln w="19050" cap="rnd" cmpd="sng">
              <a:solidFill>
                <a:srgbClr val="4B3663"/>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a:solidFill>
                  <a:srgbClr val="000000"/>
                </a:solidFill>
                <a:latin typeface="Roboto Light"/>
                <a:ea typeface="Roboto Light"/>
                <a:cs typeface="Roboto Light"/>
                <a:sym typeface="Roboto Light"/>
              </a:endParaRPr>
            </a:p>
          </p:txBody>
        </p:sp>
        <p:sp>
          <p:nvSpPr>
            <p:cNvPr id="638" name="Google Shape;638;p3"/>
            <p:cNvSpPr/>
            <p:nvPr/>
          </p:nvSpPr>
          <p:spPr>
            <a:xfrm>
              <a:off x="4991984" y="3382499"/>
              <a:ext cx="379945" cy="379945"/>
            </a:xfrm>
            <a:custGeom>
              <a:avLst/>
              <a:gdLst/>
              <a:ahLst/>
              <a:cxnLst/>
              <a:rect l="l" t="t" r="r" b="b"/>
              <a:pathLst>
                <a:path w="379945" h="379945" extrusionOk="0">
                  <a:moveTo>
                    <a:pt x="116906" y="270346"/>
                  </a:moveTo>
                  <a:lnTo>
                    <a:pt x="222853" y="376292"/>
                  </a:lnTo>
                  <a:lnTo>
                    <a:pt x="376292" y="10960"/>
                  </a:lnTo>
                  <a:lnTo>
                    <a:pt x="10960" y="164399"/>
                  </a:lnTo>
                  <a:lnTo>
                    <a:pt x="116906" y="270346"/>
                  </a:lnTo>
                </a:path>
              </a:pathLst>
            </a:custGeom>
            <a:solidFill>
              <a:srgbClr val="9E709F"/>
            </a:solidFill>
            <a:ln>
              <a:noFill/>
            </a:ln>
          </p:spPr>
          <p:txBody>
            <a:bodyPr spcFirstLastPara="1" wrap="square" lIns="91425" tIns="45700" rIns="91425" bIns="45700" anchor="ctr" anchorCtr="0">
              <a:noAutofit/>
            </a:bodyPr>
            <a:lstStyle/>
            <a:p>
              <a:pPr>
                <a:buClr>
                  <a:schemeClr val="dk1"/>
                </a:buClr>
                <a:buSzPts val="1800"/>
              </a:pPr>
              <a:endParaRPr>
                <a:solidFill>
                  <a:srgbClr val="000000"/>
                </a:solidFill>
                <a:latin typeface="Roboto Light"/>
                <a:ea typeface="Roboto Light"/>
                <a:cs typeface="Roboto Light"/>
                <a:sym typeface="Roboto Light"/>
              </a:endParaRPr>
            </a:p>
          </p:txBody>
        </p:sp>
        <p:sp>
          <p:nvSpPr>
            <p:cNvPr id="639" name="Google Shape;639;p3"/>
            <p:cNvSpPr/>
            <p:nvPr/>
          </p:nvSpPr>
          <p:spPr>
            <a:xfrm>
              <a:off x="4981024" y="3371539"/>
              <a:ext cx="409172" cy="409172"/>
            </a:xfrm>
            <a:custGeom>
              <a:avLst/>
              <a:gdLst/>
              <a:ahLst/>
              <a:cxnLst/>
              <a:rect l="l" t="t" r="r" b="b"/>
              <a:pathLst>
                <a:path w="409172" h="409172" extrusionOk="0">
                  <a:moveTo>
                    <a:pt x="127866" y="281306"/>
                  </a:moveTo>
                  <a:lnTo>
                    <a:pt x="233813" y="387252"/>
                  </a:lnTo>
                  <a:lnTo>
                    <a:pt x="387252" y="21920"/>
                  </a:lnTo>
                  <a:lnTo>
                    <a:pt x="21920" y="175359"/>
                  </a:lnTo>
                  <a:lnTo>
                    <a:pt x="127866" y="281306"/>
                  </a:lnTo>
                  <a:close/>
                </a:path>
              </a:pathLst>
            </a:custGeom>
            <a:noFill/>
            <a:ln w="19050" cap="rnd" cmpd="sng">
              <a:solidFill>
                <a:srgbClr val="4B3663"/>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a:solidFill>
                  <a:srgbClr val="000000"/>
                </a:solidFill>
                <a:latin typeface="Roboto Light"/>
                <a:ea typeface="Roboto Light"/>
                <a:cs typeface="Roboto Light"/>
                <a:sym typeface="Roboto Light"/>
              </a:endParaRPr>
            </a:p>
          </p:txBody>
        </p:sp>
        <p:sp>
          <p:nvSpPr>
            <p:cNvPr id="640" name="Google Shape;640;p3"/>
            <p:cNvSpPr/>
            <p:nvPr/>
          </p:nvSpPr>
          <p:spPr>
            <a:xfrm>
              <a:off x="4217480" y="3353272"/>
              <a:ext cx="1022930" cy="555305"/>
            </a:xfrm>
            <a:custGeom>
              <a:avLst/>
              <a:gdLst/>
              <a:ahLst/>
              <a:cxnLst/>
              <a:rect l="l" t="t" r="r" b="b"/>
              <a:pathLst>
                <a:path w="1022930" h="555304" extrusionOk="0">
                  <a:moveTo>
                    <a:pt x="1019277" y="509858"/>
                  </a:moveTo>
                  <a:cubicBezTo>
                    <a:pt x="1019277" y="647661"/>
                    <a:pt x="515118" y="400550"/>
                    <a:pt x="515118" y="400550"/>
                  </a:cubicBezTo>
                  <a:cubicBezTo>
                    <a:pt x="515118" y="400550"/>
                    <a:pt x="10960" y="647515"/>
                    <a:pt x="10960" y="509858"/>
                  </a:cubicBezTo>
                  <a:cubicBezTo>
                    <a:pt x="10960" y="234543"/>
                    <a:pt x="236735" y="10960"/>
                    <a:pt x="515118" y="10960"/>
                  </a:cubicBezTo>
                  <a:cubicBezTo>
                    <a:pt x="793501" y="10960"/>
                    <a:pt x="1019277" y="234397"/>
                    <a:pt x="1019277" y="509858"/>
                  </a:cubicBezTo>
                </a:path>
              </a:pathLst>
            </a:custGeom>
            <a:solidFill>
              <a:srgbClr val="9E709F"/>
            </a:solidFill>
            <a:ln>
              <a:noFill/>
            </a:ln>
          </p:spPr>
          <p:txBody>
            <a:bodyPr spcFirstLastPara="1" wrap="square" lIns="91425" tIns="45700" rIns="91425" bIns="45700" anchor="ctr" anchorCtr="0">
              <a:noAutofit/>
            </a:bodyPr>
            <a:lstStyle/>
            <a:p>
              <a:pPr>
                <a:buClr>
                  <a:schemeClr val="dk1"/>
                </a:buClr>
                <a:buSzPts val="1800"/>
              </a:pPr>
              <a:endParaRPr>
                <a:solidFill>
                  <a:srgbClr val="000000"/>
                </a:solidFill>
                <a:latin typeface="Roboto Light"/>
                <a:ea typeface="Roboto Light"/>
                <a:cs typeface="Roboto Light"/>
                <a:sym typeface="Roboto Light"/>
              </a:endParaRPr>
            </a:p>
          </p:txBody>
        </p:sp>
        <p:sp>
          <p:nvSpPr>
            <p:cNvPr id="641" name="Google Shape;641;p3"/>
            <p:cNvSpPr/>
            <p:nvPr/>
          </p:nvSpPr>
          <p:spPr>
            <a:xfrm>
              <a:off x="4206520" y="3342313"/>
              <a:ext cx="1052157" cy="569918"/>
            </a:xfrm>
            <a:custGeom>
              <a:avLst/>
              <a:gdLst/>
              <a:ahLst/>
              <a:cxnLst/>
              <a:rect l="l" t="t" r="r" b="b"/>
              <a:pathLst>
                <a:path w="1052156" h="569918" extrusionOk="0">
                  <a:moveTo>
                    <a:pt x="1030237" y="520818"/>
                  </a:moveTo>
                  <a:cubicBezTo>
                    <a:pt x="1030237" y="658621"/>
                    <a:pt x="526078" y="411510"/>
                    <a:pt x="526078" y="411510"/>
                  </a:cubicBezTo>
                  <a:cubicBezTo>
                    <a:pt x="526078" y="411510"/>
                    <a:pt x="21920" y="658475"/>
                    <a:pt x="21920" y="520818"/>
                  </a:cubicBezTo>
                  <a:cubicBezTo>
                    <a:pt x="21920" y="245503"/>
                    <a:pt x="247695" y="21920"/>
                    <a:pt x="526078" y="21920"/>
                  </a:cubicBezTo>
                  <a:cubicBezTo>
                    <a:pt x="804461" y="21920"/>
                    <a:pt x="1030237" y="245357"/>
                    <a:pt x="1030237" y="520818"/>
                  </a:cubicBezTo>
                  <a:close/>
                </a:path>
              </a:pathLst>
            </a:custGeom>
            <a:noFill/>
            <a:ln w="19050" cap="rnd" cmpd="sng">
              <a:solidFill>
                <a:srgbClr val="4B3663"/>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a:solidFill>
                  <a:srgbClr val="000000"/>
                </a:solidFill>
                <a:latin typeface="Roboto Light"/>
                <a:ea typeface="Roboto Light"/>
                <a:cs typeface="Roboto Light"/>
                <a:sym typeface="Roboto Light"/>
              </a:endParaRPr>
            </a:p>
          </p:txBody>
        </p:sp>
        <p:sp>
          <p:nvSpPr>
            <p:cNvPr id="642" name="Google Shape;642;p3"/>
            <p:cNvSpPr/>
            <p:nvPr/>
          </p:nvSpPr>
          <p:spPr>
            <a:xfrm>
              <a:off x="4641265" y="3864737"/>
              <a:ext cx="204586" cy="204586"/>
            </a:xfrm>
            <a:custGeom>
              <a:avLst/>
              <a:gdLst/>
              <a:ahLst/>
              <a:cxnLst/>
              <a:rect l="l" t="t" r="r" b="b"/>
              <a:pathLst>
                <a:path w="204586" h="204586" extrusionOk="0">
                  <a:moveTo>
                    <a:pt x="200933" y="108577"/>
                  </a:moveTo>
                  <a:lnTo>
                    <a:pt x="105946" y="200933"/>
                  </a:lnTo>
                  <a:lnTo>
                    <a:pt x="10960" y="108577"/>
                  </a:lnTo>
                  <a:lnTo>
                    <a:pt x="105946" y="10960"/>
                  </a:lnTo>
                  <a:lnTo>
                    <a:pt x="200933" y="108577"/>
                  </a:lnTo>
                </a:path>
              </a:pathLst>
            </a:custGeom>
            <a:solidFill>
              <a:srgbClr val="FBD063"/>
            </a:solidFill>
            <a:ln>
              <a:noFill/>
            </a:ln>
          </p:spPr>
          <p:txBody>
            <a:bodyPr spcFirstLastPara="1" wrap="square" lIns="91425" tIns="45700" rIns="91425" bIns="45700" anchor="ctr" anchorCtr="0">
              <a:noAutofit/>
            </a:bodyPr>
            <a:lstStyle/>
            <a:p>
              <a:pPr>
                <a:buClr>
                  <a:schemeClr val="dk1"/>
                </a:buClr>
                <a:buSzPts val="1800"/>
              </a:pPr>
              <a:endParaRPr>
                <a:solidFill>
                  <a:srgbClr val="000000"/>
                </a:solidFill>
                <a:latin typeface="Roboto Light"/>
                <a:ea typeface="Roboto Light"/>
                <a:cs typeface="Roboto Light"/>
                <a:sym typeface="Roboto Light"/>
              </a:endParaRPr>
            </a:p>
          </p:txBody>
        </p:sp>
        <p:sp>
          <p:nvSpPr>
            <p:cNvPr id="643" name="Google Shape;643;p3"/>
            <p:cNvSpPr/>
            <p:nvPr/>
          </p:nvSpPr>
          <p:spPr>
            <a:xfrm>
              <a:off x="4630305" y="3853778"/>
              <a:ext cx="233813" cy="233813"/>
            </a:xfrm>
            <a:custGeom>
              <a:avLst/>
              <a:gdLst/>
              <a:ahLst/>
              <a:cxnLst/>
              <a:rect l="l" t="t" r="r" b="b"/>
              <a:pathLst>
                <a:path w="233812" h="233812" extrusionOk="0">
                  <a:moveTo>
                    <a:pt x="211893" y="119537"/>
                  </a:moveTo>
                  <a:lnTo>
                    <a:pt x="116906" y="211893"/>
                  </a:lnTo>
                  <a:lnTo>
                    <a:pt x="21920" y="119537"/>
                  </a:lnTo>
                  <a:lnTo>
                    <a:pt x="116906" y="21920"/>
                  </a:lnTo>
                  <a:lnTo>
                    <a:pt x="211893" y="119537"/>
                  </a:lnTo>
                  <a:close/>
                </a:path>
              </a:pathLst>
            </a:custGeom>
            <a:noFill/>
            <a:ln w="19050" cap="rnd" cmpd="sng">
              <a:solidFill>
                <a:srgbClr val="4B3663"/>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a:solidFill>
                  <a:srgbClr val="000000"/>
                </a:solidFill>
                <a:latin typeface="Roboto Light"/>
                <a:ea typeface="Roboto Light"/>
                <a:cs typeface="Roboto Light"/>
                <a:sym typeface="Roboto Light"/>
              </a:endParaRPr>
            </a:p>
          </p:txBody>
        </p:sp>
        <p:sp>
          <p:nvSpPr>
            <p:cNvPr id="644" name="Google Shape;644;p3"/>
            <p:cNvSpPr/>
            <p:nvPr/>
          </p:nvSpPr>
          <p:spPr>
            <a:xfrm>
              <a:off x="4188253" y="3440948"/>
              <a:ext cx="1110610" cy="584531"/>
            </a:xfrm>
            <a:custGeom>
              <a:avLst/>
              <a:gdLst/>
              <a:ahLst/>
              <a:cxnLst/>
              <a:rect l="l" t="t" r="r" b="b"/>
              <a:pathLst>
                <a:path w="1110609" h="584531" extrusionOk="0">
                  <a:moveTo>
                    <a:pt x="813668" y="10964"/>
                  </a:moveTo>
                  <a:cubicBezTo>
                    <a:pt x="709285" y="10387"/>
                    <a:pt x="612392" y="65088"/>
                    <a:pt x="558958" y="154759"/>
                  </a:cubicBezTo>
                  <a:cubicBezTo>
                    <a:pt x="505525" y="65088"/>
                    <a:pt x="408631" y="10387"/>
                    <a:pt x="304249" y="10964"/>
                  </a:cubicBezTo>
                  <a:cubicBezTo>
                    <a:pt x="142333" y="10964"/>
                    <a:pt x="10960" y="138538"/>
                    <a:pt x="10960" y="295924"/>
                  </a:cubicBezTo>
                  <a:cubicBezTo>
                    <a:pt x="10960" y="453309"/>
                    <a:pt x="142333" y="580883"/>
                    <a:pt x="304249" y="580883"/>
                  </a:cubicBezTo>
                  <a:cubicBezTo>
                    <a:pt x="413264" y="580883"/>
                    <a:pt x="508396" y="523014"/>
                    <a:pt x="558958" y="437088"/>
                  </a:cubicBezTo>
                  <a:cubicBezTo>
                    <a:pt x="612392" y="526759"/>
                    <a:pt x="709285" y="581460"/>
                    <a:pt x="813668" y="580883"/>
                  </a:cubicBezTo>
                  <a:cubicBezTo>
                    <a:pt x="975583" y="580883"/>
                    <a:pt x="1106956" y="453309"/>
                    <a:pt x="1106956" y="295924"/>
                  </a:cubicBezTo>
                  <a:cubicBezTo>
                    <a:pt x="1106956" y="138538"/>
                    <a:pt x="975583" y="10964"/>
                    <a:pt x="813668" y="10964"/>
                  </a:cubicBezTo>
                </a:path>
              </a:pathLst>
            </a:custGeom>
            <a:solidFill>
              <a:srgbClr val="FFFFFE"/>
            </a:solidFill>
            <a:ln>
              <a:noFill/>
            </a:ln>
          </p:spPr>
          <p:txBody>
            <a:bodyPr spcFirstLastPara="1" wrap="square" lIns="91425" tIns="45700" rIns="91425" bIns="45700" anchor="ctr" anchorCtr="0">
              <a:noAutofit/>
            </a:bodyPr>
            <a:lstStyle/>
            <a:p>
              <a:pPr>
                <a:buClr>
                  <a:schemeClr val="dk1"/>
                </a:buClr>
                <a:buSzPts val="1800"/>
              </a:pPr>
              <a:endParaRPr>
                <a:solidFill>
                  <a:srgbClr val="000000"/>
                </a:solidFill>
                <a:latin typeface="Roboto Light"/>
                <a:ea typeface="Roboto Light"/>
                <a:cs typeface="Roboto Light"/>
                <a:sym typeface="Roboto Light"/>
              </a:endParaRPr>
            </a:p>
          </p:txBody>
        </p:sp>
        <p:sp>
          <p:nvSpPr>
            <p:cNvPr id="645" name="Google Shape;645;p3"/>
            <p:cNvSpPr/>
            <p:nvPr/>
          </p:nvSpPr>
          <p:spPr>
            <a:xfrm>
              <a:off x="4177293" y="3429988"/>
              <a:ext cx="1139836" cy="613758"/>
            </a:xfrm>
            <a:custGeom>
              <a:avLst/>
              <a:gdLst/>
              <a:ahLst/>
              <a:cxnLst/>
              <a:rect l="l" t="t" r="r" b="b"/>
              <a:pathLst>
                <a:path w="1139836" h="613758" extrusionOk="0">
                  <a:moveTo>
                    <a:pt x="824628" y="21924"/>
                  </a:moveTo>
                  <a:cubicBezTo>
                    <a:pt x="720245" y="21347"/>
                    <a:pt x="623352" y="76048"/>
                    <a:pt x="569918" y="165719"/>
                  </a:cubicBezTo>
                  <a:cubicBezTo>
                    <a:pt x="516485" y="76048"/>
                    <a:pt x="419591" y="21347"/>
                    <a:pt x="315209" y="21924"/>
                  </a:cubicBezTo>
                  <a:cubicBezTo>
                    <a:pt x="153293" y="21924"/>
                    <a:pt x="21920" y="149498"/>
                    <a:pt x="21920" y="306884"/>
                  </a:cubicBezTo>
                  <a:cubicBezTo>
                    <a:pt x="21920" y="464269"/>
                    <a:pt x="153293" y="591843"/>
                    <a:pt x="315209" y="591843"/>
                  </a:cubicBezTo>
                  <a:cubicBezTo>
                    <a:pt x="424224" y="591843"/>
                    <a:pt x="519356" y="533974"/>
                    <a:pt x="569918" y="448048"/>
                  </a:cubicBezTo>
                  <a:cubicBezTo>
                    <a:pt x="623352" y="537719"/>
                    <a:pt x="720245" y="592420"/>
                    <a:pt x="824628" y="591843"/>
                  </a:cubicBezTo>
                  <a:cubicBezTo>
                    <a:pt x="986543" y="591843"/>
                    <a:pt x="1117916" y="464269"/>
                    <a:pt x="1117916" y="306884"/>
                  </a:cubicBezTo>
                  <a:cubicBezTo>
                    <a:pt x="1117916" y="149498"/>
                    <a:pt x="986543" y="21924"/>
                    <a:pt x="824628" y="21924"/>
                  </a:cubicBezTo>
                  <a:close/>
                </a:path>
              </a:pathLst>
            </a:custGeom>
            <a:noFill/>
            <a:ln w="19050" cap="flat" cmpd="sng">
              <a:solidFill>
                <a:srgbClr val="4B3663"/>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a:solidFill>
                  <a:srgbClr val="000000"/>
                </a:solidFill>
                <a:latin typeface="Roboto Light"/>
                <a:ea typeface="Roboto Light"/>
                <a:cs typeface="Roboto Light"/>
                <a:sym typeface="Roboto Light"/>
              </a:endParaRPr>
            </a:p>
          </p:txBody>
        </p:sp>
        <p:sp>
          <p:nvSpPr>
            <p:cNvPr id="646" name="Google Shape;646;p3"/>
            <p:cNvSpPr/>
            <p:nvPr/>
          </p:nvSpPr>
          <p:spPr>
            <a:xfrm>
              <a:off x="4422066" y="3674765"/>
              <a:ext cx="613758" cy="87680"/>
            </a:xfrm>
            <a:custGeom>
              <a:avLst/>
              <a:gdLst/>
              <a:ahLst/>
              <a:cxnLst/>
              <a:rect l="l" t="t" r="r" b="b"/>
              <a:pathLst>
                <a:path w="613758" h="87679" extrusionOk="0">
                  <a:moveTo>
                    <a:pt x="84026" y="47493"/>
                  </a:moveTo>
                  <a:cubicBezTo>
                    <a:pt x="84026" y="67670"/>
                    <a:pt x="67670" y="84026"/>
                    <a:pt x="47493" y="84026"/>
                  </a:cubicBezTo>
                  <a:cubicBezTo>
                    <a:pt x="27317" y="84026"/>
                    <a:pt x="10960" y="67670"/>
                    <a:pt x="10960" y="47493"/>
                  </a:cubicBezTo>
                  <a:cubicBezTo>
                    <a:pt x="10960" y="27317"/>
                    <a:pt x="27317" y="10960"/>
                    <a:pt x="47493" y="10960"/>
                  </a:cubicBezTo>
                  <a:cubicBezTo>
                    <a:pt x="67670" y="10960"/>
                    <a:pt x="84026" y="27317"/>
                    <a:pt x="84026" y="47493"/>
                  </a:cubicBezTo>
                  <a:moveTo>
                    <a:pt x="610105" y="47493"/>
                  </a:moveTo>
                  <a:cubicBezTo>
                    <a:pt x="610105" y="67670"/>
                    <a:pt x="593748" y="84026"/>
                    <a:pt x="573571" y="84026"/>
                  </a:cubicBezTo>
                  <a:cubicBezTo>
                    <a:pt x="553395" y="84026"/>
                    <a:pt x="537038" y="67670"/>
                    <a:pt x="537038" y="47493"/>
                  </a:cubicBezTo>
                  <a:cubicBezTo>
                    <a:pt x="537038" y="27317"/>
                    <a:pt x="553395" y="10960"/>
                    <a:pt x="573571" y="10960"/>
                  </a:cubicBezTo>
                  <a:cubicBezTo>
                    <a:pt x="593748" y="10960"/>
                    <a:pt x="610105" y="27317"/>
                    <a:pt x="610105" y="47493"/>
                  </a:cubicBezTo>
                </a:path>
              </a:pathLst>
            </a:custGeom>
            <a:solidFill>
              <a:srgbClr val="4F3969"/>
            </a:solidFill>
            <a:ln>
              <a:noFill/>
            </a:ln>
          </p:spPr>
          <p:txBody>
            <a:bodyPr spcFirstLastPara="1" wrap="square" lIns="91425" tIns="45700" rIns="91425" bIns="45700" anchor="ctr" anchorCtr="0">
              <a:noAutofit/>
            </a:bodyPr>
            <a:lstStyle/>
            <a:p>
              <a:pPr>
                <a:buClr>
                  <a:schemeClr val="dk1"/>
                </a:buClr>
                <a:buSzPts val="1800"/>
              </a:pPr>
              <a:endParaRPr>
                <a:solidFill>
                  <a:srgbClr val="000000"/>
                </a:solidFill>
                <a:latin typeface="Roboto Light"/>
                <a:ea typeface="Roboto Light"/>
                <a:cs typeface="Roboto Light"/>
                <a:sym typeface="Roboto Light"/>
              </a:endParaRPr>
            </a:p>
          </p:txBody>
        </p:sp>
        <p:sp>
          <p:nvSpPr>
            <p:cNvPr id="647" name="Google Shape;647;p3"/>
            <p:cNvSpPr/>
            <p:nvPr/>
          </p:nvSpPr>
          <p:spPr>
            <a:xfrm>
              <a:off x="4177293" y="3707645"/>
              <a:ext cx="43840" cy="482238"/>
            </a:xfrm>
            <a:custGeom>
              <a:avLst/>
              <a:gdLst/>
              <a:ahLst/>
              <a:cxnLst/>
              <a:rect l="l" t="t" r="r" b="b"/>
              <a:pathLst>
                <a:path w="43839" h="482238" extrusionOk="0">
                  <a:moveTo>
                    <a:pt x="21920" y="21920"/>
                  </a:moveTo>
                  <a:lnTo>
                    <a:pt x="21920" y="460319"/>
                  </a:lnTo>
                </a:path>
              </a:pathLst>
            </a:custGeom>
            <a:noFill/>
            <a:ln w="19050" cap="rnd" cmpd="sng">
              <a:solidFill>
                <a:srgbClr val="4B3663"/>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a:solidFill>
                  <a:srgbClr val="000000"/>
                </a:solidFill>
                <a:latin typeface="Roboto Light"/>
                <a:ea typeface="Roboto Light"/>
                <a:cs typeface="Roboto Light"/>
                <a:sym typeface="Roboto Light"/>
              </a:endParaRPr>
            </a:p>
          </p:txBody>
        </p:sp>
        <p:sp>
          <p:nvSpPr>
            <p:cNvPr id="648" name="Google Shape;648;p3"/>
            <p:cNvSpPr/>
            <p:nvPr/>
          </p:nvSpPr>
          <p:spPr>
            <a:xfrm>
              <a:off x="5273290" y="3707645"/>
              <a:ext cx="43840" cy="482238"/>
            </a:xfrm>
            <a:custGeom>
              <a:avLst/>
              <a:gdLst/>
              <a:ahLst/>
              <a:cxnLst/>
              <a:rect l="l" t="t" r="r" b="b"/>
              <a:pathLst>
                <a:path w="43839" h="482238" extrusionOk="0">
                  <a:moveTo>
                    <a:pt x="21920" y="21920"/>
                  </a:moveTo>
                  <a:lnTo>
                    <a:pt x="21920" y="460319"/>
                  </a:lnTo>
                </a:path>
              </a:pathLst>
            </a:custGeom>
            <a:noFill/>
            <a:ln w="19050" cap="flat" cmpd="sng">
              <a:solidFill>
                <a:srgbClr val="4B3663"/>
              </a:solidFill>
              <a:prstDash val="solid"/>
              <a:miter lim="8000"/>
              <a:headEnd type="none" w="sm" len="sm"/>
              <a:tailEnd type="none" w="sm" len="sm"/>
            </a:ln>
          </p:spPr>
          <p:txBody>
            <a:bodyPr spcFirstLastPara="1" wrap="square" lIns="91425" tIns="45700" rIns="91425" bIns="45700" anchor="ctr" anchorCtr="0">
              <a:noAutofit/>
            </a:bodyPr>
            <a:lstStyle/>
            <a:p>
              <a:pPr>
                <a:buClr>
                  <a:schemeClr val="dk1"/>
                </a:buClr>
                <a:buSzPts val="1800"/>
              </a:pPr>
              <a:endParaRPr>
                <a:solidFill>
                  <a:srgbClr val="000000"/>
                </a:solidFill>
                <a:latin typeface="Roboto Light"/>
                <a:ea typeface="Roboto Light"/>
                <a:cs typeface="Roboto Light"/>
                <a:sym typeface="Roboto Light"/>
              </a:endParaRPr>
            </a:p>
          </p:txBody>
        </p:sp>
        <p:sp>
          <p:nvSpPr>
            <p:cNvPr id="649" name="Google Shape;649;p3"/>
            <p:cNvSpPr/>
            <p:nvPr/>
          </p:nvSpPr>
          <p:spPr>
            <a:xfrm>
              <a:off x="3651215" y="4613668"/>
              <a:ext cx="2177380" cy="379945"/>
            </a:xfrm>
            <a:custGeom>
              <a:avLst/>
              <a:gdLst/>
              <a:ahLst/>
              <a:cxnLst/>
              <a:rect l="l" t="t" r="r" b="b"/>
              <a:pathLst>
                <a:path w="2177379" h="379945" extrusionOk="0">
                  <a:moveTo>
                    <a:pt x="21920" y="21920"/>
                  </a:moveTo>
                  <a:cubicBezTo>
                    <a:pt x="155485" y="21920"/>
                    <a:pt x="263770" y="126843"/>
                    <a:pt x="263770" y="256463"/>
                  </a:cubicBezTo>
                  <a:lnTo>
                    <a:pt x="263770" y="372346"/>
                  </a:lnTo>
                  <a:moveTo>
                    <a:pt x="102731" y="137803"/>
                  </a:moveTo>
                  <a:cubicBezTo>
                    <a:pt x="192165" y="137803"/>
                    <a:pt x="264500" y="207947"/>
                    <a:pt x="264500" y="294604"/>
                  </a:cubicBezTo>
                  <a:lnTo>
                    <a:pt x="264500" y="372054"/>
                  </a:lnTo>
                  <a:moveTo>
                    <a:pt x="2060766" y="372346"/>
                  </a:moveTo>
                  <a:lnTo>
                    <a:pt x="108869" y="372346"/>
                  </a:lnTo>
                  <a:moveTo>
                    <a:pt x="279114" y="290512"/>
                  </a:moveTo>
                  <a:lnTo>
                    <a:pt x="448043" y="230598"/>
                  </a:lnTo>
                  <a:moveTo>
                    <a:pt x="2155460" y="21920"/>
                  </a:moveTo>
                  <a:cubicBezTo>
                    <a:pt x="2021894" y="21920"/>
                    <a:pt x="1913610" y="126843"/>
                    <a:pt x="1913610" y="256463"/>
                  </a:cubicBezTo>
                  <a:lnTo>
                    <a:pt x="1913610" y="372346"/>
                  </a:lnTo>
                  <a:moveTo>
                    <a:pt x="2074648" y="137803"/>
                  </a:moveTo>
                  <a:cubicBezTo>
                    <a:pt x="1985215" y="137803"/>
                    <a:pt x="1912733" y="207947"/>
                    <a:pt x="1912733" y="294604"/>
                  </a:cubicBezTo>
                  <a:lnTo>
                    <a:pt x="1912733" y="372054"/>
                  </a:lnTo>
                  <a:moveTo>
                    <a:pt x="1898266" y="290366"/>
                  </a:moveTo>
                  <a:lnTo>
                    <a:pt x="1729336" y="230744"/>
                  </a:lnTo>
                </a:path>
              </a:pathLst>
            </a:custGeom>
            <a:noFill/>
            <a:ln w="19050" cap="rnd" cmpd="sng">
              <a:solidFill>
                <a:srgbClr val="4B3663"/>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a:solidFill>
                  <a:srgbClr val="000000"/>
                </a:solidFill>
                <a:latin typeface="Roboto Light"/>
                <a:ea typeface="Roboto Light"/>
                <a:cs typeface="Roboto Light"/>
                <a:sym typeface="Roboto Light"/>
              </a:endParaRPr>
            </a:p>
          </p:txBody>
        </p:sp>
        <p:sp>
          <p:nvSpPr>
            <p:cNvPr id="650" name="Google Shape;650;p3"/>
            <p:cNvSpPr/>
            <p:nvPr/>
          </p:nvSpPr>
          <p:spPr>
            <a:xfrm>
              <a:off x="4991984" y="3250979"/>
              <a:ext cx="131520" cy="146133"/>
            </a:xfrm>
            <a:custGeom>
              <a:avLst/>
              <a:gdLst/>
              <a:ahLst/>
              <a:cxnLst/>
              <a:rect l="l" t="t" r="r" b="b"/>
              <a:pathLst>
                <a:path w="131519" h="146132" extrusionOk="0">
                  <a:moveTo>
                    <a:pt x="127866" y="142480"/>
                  </a:moveTo>
                  <a:lnTo>
                    <a:pt x="10960" y="142480"/>
                  </a:lnTo>
                  <a:lnTo>
                    <a:pt x="69413" y="10960"/>
                  </a:lnTo>
                  <a:lnTo>
                    <a:pt x="127866" y="142480"/>
                  </a:lnTo>
                </a:path>
              </a:pathLst>
            </a:custGeom>
            <a:solidFill>
              <a:srgbClr val="FCD672"/>
            </a:solidFill>
            <a:ln>
              <a:noFill/>
            </a:ln>
          </p:spPr>
          <p:txBody>
            <a:bodyPr spcFirstLastPara="1" wrap="square" lIns="91425" tIns="45700" rIns="91425" bIns="45700" anchor="ctr" anchorCtr="0">
              <a:noAutofit/>
            </a:bodyPr>
            <a:lstStyle/>
            <a:p>
              <a:pPr>
                <a:buClr>
                  <a:schemeClr val="dk1"/>
                </a:buClr>
                <a:buSzPts val="1800"/>
              </a:pPr>
              <a:endParaRPr>
                <a:solidFill>
                  <a:srgbClr val="000000"/>
                </a:solidFill>
                <a:latin typeface="Roboto Light"/>
                <a:ea typeface="Roboto Light"/>
                <a:cs typeface="Roboto Light"/>
                <a:sym typeface="Roboto Light"/>
              </a:endParaRPr>
            </a:p>
          </p:txBody>
        </p:sp>
        <p:sp>
          <p:nvSpPr>
            <p:cNvPr id="651" name="Google Shape;651;p3"/>
            <p:cNvSpPr/>
            <p:nvPr/>
          </p:nvSpPr>
          <p:spPr>
            <a:xfrm>
              <a:off x="4981024" y="3240020"/>
              <a:ext cx="160746" cy="175359"/>
            </a:xfrm>
            <a:custGeom>
              <a:avLst/>
              <a:gdLst/>
              <a:ahLst/>
              <a:cxnLst/>
              <a:rect l="l" t="t" r="r" b="b"/>
              <a:pathLst>
                <a:path w="160746" h="175359" extrusionOk="0">
                  <a:moveTo>
                    <a:pt x="138826" y="153440"/>
                  </a:moveTo>
                  <a:lnTo>
                    <a:pt x="21920" y="153440"/>
                  </a:lnTo>
                  <a:lnTo>
                    <a:pt x="80373" y="21920"/>
                  </a:lnTo>
                  <a:lnTo>
                    <a:pt x="138826" y="153440"/>
                  </a:lnTo>
                  <a:close/>
                </a:path>
              </a:pathLst>
            </a:custGeom>
            <a:noFill/>
            <a:ln w="19050" cap="rnd" cmpd="sng">
              <a:solidFill>
                <a:srgbClr val="4B3663"/>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a:solidFill>
                  <a:srgbClr val="000000"/>
                </a:solidFill>
                <a:latin typeface="Roboto Light"/>
                <a:ea typeface="Roboto Light"/>
                <a:cs typeface="Roboto Light"/>
                <a:sym typeface="Roboto Light"/>
              </a:endParaRPr>
            </a:p>
          </p:txBody>
        </p:sp>
        <p:sp>
          <p:nvSpPr>
            <p:cNvPr id="652" name="Google Shape;652;p3"/>
            <p:cNvSpPr/>
            <p:nvPr/>
          </p:nvSpPr>
          <p:spPr>
            <a:xfrm>
              <a:off x="4100720" y="4142390"/>
              <a:ext cx="1285969" cy="847571"/>
            </a:xfrm>
            <a:custGeom>
              <a:avLst/>
              <a:gdLst/>
              <a:ahLst/>
              <a:cxnLst/>
              <a:rect l="l" t="t" r="r" b="b"/>
              <a:pathLst>
                <a:path w="1285969" h="847570" extrusionOk="0">
                  <a:moveTo>
                    <a:pt x="1228247" y="843917"/>
                  </a:moveTo>
                  <a:lnTo>
                    <a:pt x="64883" y="843917"/>
                  </a:lnTo>
                  <a:cubicBezTo>
                    <a:pt x="35263" y="844078"/>
                    <a:pt x="11122" y="820200"/>
                    <a:pt x="10960" y="790579"/>
                  </a:cubicBezTo>
                  <a:cubicBezTo>
                    <a:pt x="10960" y="790579"/>
                    <a:pt x="10960" y="790579"/>
                    <a:pt x="10960" y="790579"/>
                  </a:cubicBezTo>
                  <a:lnTo>
                    <a:pt x="10960" y="64445"/>
                  </a:lnTo>
                  <a:cubicBezTo>
                    <a:pt x="11121" y="34859"/>
                    <a:pt x="35151" y="10960"/>
                    <a:pt x="64737" y="10960"/>
                  </a:cubicBezTo>
                  <a:lnTo>
                    <a:pt x="1228247" y="10960"/>
                  </a:lnTo>
                  <a:cubicBezTo>
                    <a:pt x="1257897" y="10880"/>
                    <a:pt x="1282009" y="34802"/>
                    <a:pt x="1282170" y="64445"/>
                  </a:cubicBezTo>
                  <a:lnTo>
                    <a:pt x="1282170" y="790433"/>
                  </a:lnTo>
                  <a:cubicBezTo>
                    <a:pt x="1282082" y="820054"/>
                    <a:pt x="1258014" y="844005"/>
                    <a:pt x="1228393" y="843917"/>
                  </a:cubicBezTo>
                </a:path>
              </a:pathLst>
            </a:custGeom>
            <a:solidFill>
              <a:srgbClr val="A3D4C7"/>
            </a:solidFill>
            <a:ln>
              <a:noFill/>
            </a:ln>
          </p:spPr>
          <p:txBody>
            <a:bodyPr spcFirstLastPara="1" wrap="square" lIns="91425" tIns="45700" rIns="91425" bIns="45700" anchor="ctr" anchorCtr="0">
              <a:noAutofit/>
            </a:bodyPr>
            <a:lstStyle/>
            <a:p>
              <a:pPr>
                <a:buClr>
                  <a:schemeClr val="dk1"/>
                </a:buClr>
                <a:buSzPts val="1800"/>
              </a:pPr>
              <a:endParaRPr>
                <a:solidFill>
                  <a:srgbClr val="000000"/>
                </a:solidFill>
                <a:latin typeface="Roboto Light"/>
                <a:ea typeface="Roboto Light"/>
                <a:cs typeface="Roboto Light"/>
                <a:sym typeface="Roboto Light"/>
              </a:endParaRPr>
            </a:p>
          </p:txBody>
        </p:sp>
        <p:sp>
          <p:nvSpPr>
            <p:cNvPr id="653" name="Google Shape;653;p3"/>
            <p:cNvSpPr/>
            <p:nvPr/>
          </p:nvSpPr>
          <p:spPr>
            <a:xfrm>
              <a:off x="4089760" y="4131430"/>
              <a:ext cx="1300582" cy="876797"/>
            </a:xfrm>
            <a:custGeom>
              <a:avLst/>
              <a:gdLst/>
              <a:ahLst/>
              <a:cxnLst/>
              <a:rect l="l" t="t" r="r" b="b"/>
              <a:pathLst>
                <a:path w="1300582" h="876797" extrusionOk="0">
                  <a:moveTo>
                    <a:pt x="1239207" y="854877"/>
                  </a:moveTo>
                  <a:lnTo>
                    <a:pt x="75843" y="854877"/>
                  </a:lnTo>
                  <a:cubicBezTo>
                    <a:pt x="46223" y="855038"/>
                    <a:pt x="22082" y="831160"/>
                    <a:pt x="21920" y="801539"/>
                  </a:cubicBezTo>
                  <a:cubicBezTo>
                    <a:pt x="21920" y="801539"/>
                    <a:pt x="21920" y="801539"/>
                    <a:pt x="21920" y="801539"/>
                  </a:cubicBezTo>
                  <a:lnTo>
                    <a:pt x="21920" y="75405"/>
                  </a:lnTo>
                  <a:cubicBezTo>
                    <a:pt x="22081" y="45819"/>
                    <a:pt x="46111" y="21920"/>
                    <a:pt x="75697" y="21920"/>
                  </a:cubicBezTo>
                  <a:lnTo>
                    <a:pt x="1239207" y="21920"/>
                  </a:lnTo>
                  <a:cubicBezTo>
                    <a:pt x="1268857" y="21840"/>
                    <a:pt x="1292969" y="45762"/>
                    <a:pt x="1293130" y="75405"/>
                  </a:cubicBezTo>
                  <a:lnTo>
                    <a:pt x="1293130" y="801393"/>
                  </a:lnTo>
                  <a:cubicBezTo>
                    <a:pt x="1293042" y="831014"/>
                    <a:pt x="1268974" y="854965"/>
                    <a:pt x="1239353" y="854877"/>
                  </a:cubicBezTo>
                  <a:close/>
                </a:path>
              </a:pathLst>
            </a:custGeom>
            <a:noFill/>
            <a:ln w="19050" cap="flat" cmpd="sng">
              <a:solidFill>
                <a:srgbClr val="4F3969"/>
              </a:solidFill>
              <a:prstDash val="solid"/>
              <a:miter lim="8000"/>
              <a:headEnd type="none" w="sm" len="sm"/>
              <a:tailEnd type="none" w="sm" len="sm"/>
            </a:ln>
          </p:spPr>
          <p:txBody>
            <a:bodyPr spcFirstLastPara="1" wrap="square" lIns="91425" tIns="45700" rIns="91425" bIns="45700" anchor="ctr" anchorCtr="0">
              <a:noAutofit/>
            </a:bodyPr>
            <a:lstStyle/>
            <a:p>
              <a:pPr>
                <a:buClr>
                  <a:schemeClr val="dk1"/>
                </a:buClr>
                <a:buSzPts val="1800"/>
              </a:pPr>
              <a:endParaRPr>
                <a:solidFill>
                  <a:srgbClr val="000000"/>
                </a:solidFill>
                <a:latin typeface="Roboto Light"/>
                <a:ea typeface="Roboto Light"/>
                <a:cs typeface="Roboto Light"/>
                <a:sym typeface="Roboto Light"/>
              </a:endParaRPr>
            </a:p>
          </p:txBody>
        </p:sp>
        <p:sp>
          <p:nvSpPr>
            <p:cNvPr id="654" name="Google Shape;654;p3"/>
            <p:cNvSpPr/>
            <p:nvPr/>
          </p:nvSpPr>
          <p:spPr>
            <a:xfrm>
              <a:off x="4392839" y="2987940"/>
              <a:ext cx="672211" cy="292266"/>
            </a:xfrm>
            <a:custGeom>
              <a:avLst/>
              <a:gdLst/>
              <a:ahLst/>
              <a:cxnLst/>
              <a:rect l="l" t="t" r="r" b="b"/>
              <a:pathLst>
                <a:path w="672211" h="292265" extrusionOk="0">
                  <a:moveTo>
                    <a:pt x="668558" y="149786"/>
                  </a:moveTo>
                  <a:lnTo>
                    <a:pt x="339759" y="288612"/>
                  </a:lnTo>
                  <a:lnTo>
                    <a:pt x="10960" y="149786"/>
                  </a:lnTo>
                  <a:lnTo>
                    <a:pt x="339759" y="10960"/>
                  </a:lnTo>
                  <a:lnTo>
                    <a:pt x="668558" y="149786"/>
                  </a:lnTo>
                </a:path>
              </a:pathLst>
            </a:custGeom>
            <a:solidFill>
              <a:srgbClr val="FBD063"/>
            </a:solidFill>
            <a:ln>
              <a:noFill/>
            </a:ln>
          </p:spPr>
          <p:txBody>
            <a:bodyPr spcFirstLastPara="1" wrap="square" lIns="91425" tIns="45700" rIns="91425" bIns="45700" anchor="ctr" anchorCtr="0">
              <a:noAutofit/>
            </a:bodyPr>
            <a:lstStyle/>
            <a:p>
              <a:pPr>
                <a:buClr>
                  <a:schemeClr val="dk1"/>
                </a:buClr>
                <a:buSzPts val="1800"/>
              </a:pPr>
              <a:endParaRPr>
                <a:solidFill>
                  <a:srgbClr val="000000"/>
                </a:solidFill>
                <a:latin typeface="Roboto Light"/>
                <a:ea typeface="Roboto Light"/>
                <a:cs typeface="Roboto Light"/>
                <a:sym typeface="Roboto Light"/>
              </a:endParaRPr>
            </a:p>
          </p:txBody>
        </p:sp>
        <p:sp>
          <p:nvSpPr>
            <p:cNvPr id="655" name="Google Shape;655;p3"/>
            <p:cNvSpPr/>
            <p:nvPr/>
          </p:nvSpPr>
          <p:spPr>
            <a:xfrm>
              <a:off x="4381879" y="2976980"/>
              <a:ext cx="701438" cy="321492"/>
            </a:xfrm>
            <a:custGeom>
              <a:avLst/>
              <a:gdLst/>
              <a:ahLst/>
              <a:cxnLst/>
              <a:rect l="l" t="t" r="r" b="b"/>
              <a:pathLst>
                <a:path w="701437" h="321492" extrusionOk="0">
                  <a:moveTo>
                    <a:pt x="679518" y="160746"/>
                  </a:moveTo>
                  <a:lnTo>
                    <a:pt x="350719" y="299572"/>
                  </a:lnTo>
                  <a:lnTo>
                    <a:pt x="21920" y="160746"/>
                  </a:lnTo>
                  <a:lnTo>
                    <a:pt x="350719" y="21920"/>
                  </a:lnTo>
                  <a:lnTo>
                    <a:pt x="679518" y="160746"/>
                  </a:lnTo>
                  <a:close/>
                  <a:moveTo>
                    <a:pt x="679518" y="160746"/>
                  </a:moveTo>
                  <a:lnTo>
                    <a:pt x="679518" y="294312"/>
                  </a:lnTo>
                  <a:lnTo>
                    <a:pt x="679518" y="160746"/>
                  </a:lnTo>
                  <a:close/>
                </a:path>
              </a:pathLst>
            </a:custGeom>
            <a:noFill/>
            <a:ln w="19050" cap="rnd" cmpd="sng">
              <a:solidFill>
                <a:srgbClr val="4B3663"/>
              </a:solidFill>
              <a:prstDash val="solid"/>
              <a:round/>
              <a:headEnd type="none" w="sm" len="sm"/>
              <a:tailEnd type="none" w="sm" len="sm"/>
            </a:ln>
          </p:spPr>
          <p:txBody>
            <a:bodyPr spcFirstLastPara="1" wrap="square" lIns="91425" tIns="45700" rIns="91425" bIns="45700" anchor="ctr" anchorCtr="0">
              <a:noAutofit/>
            </a:bodyPr>
            <a:lstStyle/>
            <a:p>
              <a:pPr>
                <a:buClr>
                  <a:schemeClr val="dk1"/>
                </a:buClr>
                <a:buSzPts val="1800"/>
              </a:pPr>
              <a:endParaRPr>
                <a:solidFill>
                  <a:srgbClr val="000000"/>
                </a:solidFill>
                <a:latin typeface="Roboto Light"/>
                <a:ea typeface="Roboto Light"/>
                <a:cs typeface="Roboto Light"/>
                <a:sym typeface="Roboto Light"/>
              </a:endParaRPr>
            </a:p>
          </p:txBody>
        </p:sp>
        <p:sp>
          <p:nvSpPr>
            <p:cNvPr id="656" name="Google Shape;656;p3"/>
            <p:cNvSpPr/>
            <p:nvPr/>
          </p:nvSpPr>
          <p:spPr>
            <a:xfrm>
              <a:off x="4612039" y="4463882"/>
              <a:ext cx="219199" cy="219199"/>
            </a:xfrm>
            <a:custGeom>
              <a:avLst/>
              <a:gdLst/>
              <a:ahLst/>
              <a:cxnLst/>
              <a:rect l="l" t="t" r="r" b="b"/>
              <a:pathLst>
                <a:path w="219199" h="219199" extrusionOk="0">
                  <a:moveTo>
                    <a:pt x="215546" y="113253"/>
                  </a:moveTo>
                  <a:cubicBezTo>
                    <a:pt x="215546" y="169748"/>
                    <a:pt x="169748" y="215546"/>
                    <a:pt x="113253" y="215546"/>
                  </a:cubicBezTo>
                  <a:cubicBezTo>
                    <a:pt x="56758" y="215546"/>
                    <a:pt x="10960" y="169748"/>
                    <a:pt x="10960" y="113253"/>
                  </a:cubicBezTo>
                  <a:cubicBezTo>
                    <a:pt x="10960" y="56758"/>
                    <a:pt x="56758" y="10960"/>
                    <a:pt x="113253" y="10960"/>
                  </a:cubicBezTo>
                  <a:cubicBezTo>
                    <a:pt x="169748" y="10960"/>
                    <a:pt x="215546" y="56758"/>
                    <a:pt x="215546" y="113253"/>
                  </a:cubicBezTo>
                  <a:close/>
                </a:path>
              </a:pathLst>
            </a:custGeom>
            <a:solidFill>
              <a:srgbClr val="7EB2A4"/>
            </a:solidFill>
            <a:ln>
              <a:noFill/>
            </a:ln>
          </p:spPr>
          <p:txBody>
            <a:bodyPr spcFirstLastPara="1" wrap="square" lIns="91425" tIns="45700" rIns="91425" bIns="45700" anchor="ctr" anchorCtr="0">
              <a:noAutofit/>
            </a:bodyPr>
            <a:lstStyle/>
            <a:p>
              <a:pPr>
                <a:buClr>
                  <a:schemeClr val="dk1"/>
                </a:buClr>
                <a:buSzPts val="1800"/>
              </a:pPr>
              <a:endParaRPr>
                <a:solidFill>
                  <a:srgbClr val="000000"/>
                </a:solidFill>
                <a:latin typeface="Roboto Light"/>
                <a:ea typeface="Roboto Light"/>
                <a:cs typeface="Roboto Light"/>
                <a:sym typeface="Roboto Light"/>
              </a:endParaRPr>
            </a:p>
          </p:txBody>
        </p:sp>
      </p:grpSp>
      <p:grpSp>
        <p:nvGrpSpPr>
          <p:cNvPr id="657" name="Google Shape;657;p3"/>
          <p:cNvGrpSpPr/>
          <p:nvPr/>
        </p:nvGrpSpPr>
        <p:grpSpPr>
          <a:xfrm>
            <a:off x="2063750" y="5382591"/>
            <a:ext cx="8064500" cy="739971"/>
            <a:chOff x="539750" y="5274435"/>
            <a:chExt cx="8064500" cy="739971"/>
          </a:xfrm>
        </p:grpSpPr>
        <p:sp>
          <p:nvSpPr>
            <p:cNvPr id="658" name="Google Shape;658;p3"/>
            <p:cNvSpPr/>
            <p:nvPr/>
          </p:nvSpPr>
          <p:spPr>
            <a:xfrm>
              <a:off x="539750" y="5274435"/>
              <a:ext cx="8064500" cy="400110"/>
            </a:xfrm>
            <a:prstGeom prst="rect">
              <a:avLst/>
            </a:prstGeom>
            <a:noFill/>
            <a:ln>
              <a:noFill/>
            </a:ln>
          </p:spPr>
          <p:txBody>
            <a:bodyPr spcFirstLastPara="1" wrap="square" lIns="91425" tIns="45700" rIns="91425" bIns="45700" anchor="ctr" anchorCtr="0">
              <a:spAutoFit/>
            </a:bodyPr>
            <a:lstStyle/>
            <a:p>
              <a:pPr algn="ctr">
                <a:buClr>
                  <a:srgbClr val="FFFFFF"/>
                </a:buClr>
                <a:buSzPts val="2000"/>
              </a:pPr>
              <a:r>
                <a:rPr lang="ru-RU" sz="2000">
                  <a:solidFill>
                    <a:srgbClr val="FFFFFF"/>
                  </a:solidFill>
                  <a:latin typeface="Roboto"/>
                  <a:ea typeface="Roboto"/>
                  <a:cs typeface="Roboto"/>
                  <a:sym typeface="Roboto"/>
                </a:rPr>
                <a:t>Напишите в чат, если есть проблемы!</a:t>
              </a:r>
              <a:endParaRPr/>
            </a:p>
          </p:txBody>
        </p:sp>
        <p:grpSp>
          <p:nvGrpSpPr>
            <p:cNvPr id="659" name="Google Shape;659;p3"/>
            <p:cNvGrpSpPr/>
            <p:nvPr/>
          </p:nvGrpSpPr>
          <p:grpSpPr>
            <a:xfrm>
              <a:off x="2929564" y="5645074"/>
              <a:ext cx="3284874" cy="369332"/>
              <a:chOff x="2929565" y="5619501"/>
              <a:chExt cx="3284874" cy="369332"/>
            </a:xfrm>
          </p:grpSpPr>
          <p:sp>
            <p:nvSpPr>
              <p:cNvPr id="660" name="Google Shape;660;p3"/>
              <p:cNvSpPr/>
              <p:nvPr/>
            </p:nvSpPr>
            <p:spPr>
              <a:xfrm>
                <a:off x="2929565" y="5619501"/>
                <a:ext cx="3284874" cy="369332"/>
              </a:xfrm>
              <a:prstGeom prst="rect">
                <a:avLst/>
              </a:prstGeom>
              <a:noFill/>
              <a:ln>
                <a:noFill/>
              </a:ln>
            </p:spPr>
            <p:txBody>
              <a:bodyPr spcFirstLastPara="1" wrap="square" lIns="91425" tIns="45700" rIns="91425" bIns="45700" anchor="t" anchorCtr="0">
                <a:spAutoFit/>
              </a:bodyPr>
              <a:lstStyle/>
              <a:p>
                <a:pPr algn="ctr"/>
                <a:r>
                  <a:rPr lang="ru-RU">
                    <a:solidFill>
                      <a:srgbClr val="FFFFFF"/>
                    </a:solidFill>
                    <a:latin typeface="Roboto"/>
                    <a:ea typeface="Roboto"/>
                    <a:cs typeface="Roboto"/>
                    <a:sym typeface="Roboto"/>
                  </a:rPr>
                  <a:t>Ставьте       если все хорошо</a:t>
                </a:r>
                <a:endParaRPr/>
              </a:p>
            </p:txBody>
          </p:sp>
          <p:sp>
            <p:nvSpPr>
              <p:cNvPr id="661" name="Google Shape;661;p3"/>
              <p:cNvSpPr/>
              <p:nvPr/>
            </p:nvSpPr>
            <p:spPr>
              <a:xfrm>
                <a:off x="4003067" y="5701774"/>
                <a:ext cx="223837" cy="223837"/>
              </a:xfrm>
              <a:prstGeom prst="roundRect">
                <a:avLst>
                  <a:gd name="adj" fmla="val 16667"/>
                </a:avLst>
              </a:prstGeom>
              <a:solidFill>
                <a:schemeClr val="lt1">
                  <a:alpha val="40000"/>
                </a:schemeClr>
              </a:solidFill>
              <a:ln>
                <a:noFill/>
              </a:ln>
            </p:spPr>
            <p:txBody>
              <a:bodyPr spcFirstLastPara="1" wrap="square" lIns="0" tIns="0" rIns="0" bIns="0" anchor="ctr" anchorCtr="0">
                <a:noAutofit/>
              </a:bodyPr>
              <a:lstStyle/>
              <a:p>
                <a:pPr algn="ctr">
                  <a:buClr>
                    <a:srgbClr val="FFFFFF"/>
                  </a:buClr>
                  <a:buSzPts val="1800"/>
                </a:pPr>
                <a:r>
                  <a:rPr lang="ru-RU">
                    <a:solidFill>
                      <a:srgbClr val="FFFFFF"/>
                    </a:solidFill>
                    <a:latin typeface="Roboto"/>
                    <a:ea typeface="Roboto"/>
                    <a:cs typeface="Roboto"/>
                    <a:sym typeface="Roboto"/>
                  </a:rPr>
                  <a:t>+</a:t>
                </a:r>
                <a:endParaRPr sz="2000">
                  <a:solidFill>
                    <a:srgbClr val="FFFFFF"/>
                  </a:solidFill>
                  <a:latin typeface="Roboto"/>
                  <a:ea typeface="Roboto"/>
                  <a:cs typeface="Roboto"/>
                  <a:sym typeface="Roboto"/>
                </a:endParaRPr>
              </a:p>
            </p:txBody>
          </p:sp>
        </p:grpSp>
      </p:grpSp>
    </p:spTree>
    <p:extLst>
      <p:ext uri="{BB962C8B-B14F-4D97-AF65-F5344CB8AC3E}">
        <p14:creationId xmlns:p14="http://schemas.microsoft.com/office/powerpoint/2010/main" val="37011960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AE3B5041-6B54-0447-83C3-87FA57977F65}"/>
              </a:ext>
            </a:extLst>
          </p:cNvPr>
          <p:cNvSpPr>
            <a:spLocks noGrp="1"/>
          </p:cNvSpPr>
          <p:nvPr>
            <p:ph type="ctrTitle"/>
          </p:nvPr>
        </p:nvSpPr>
        <p:spPr>
          <a:xfrm>
            <a:off x="431514" y="498296"/>
            <a:ext cx="7404243" cy="775700"/>
          </a:xfrm>
        </p:spPr>
        <p:txBody>
          <a:bodyPr>
            <a:normAutofit fontScale="90000"/>
          </a:bodyPr>
          <a:lstStyle/>
          <a:p>
            <a:r>
              <a:rPr lang="ru-RU" dirty="0"/>
              <a:t>Плохая декомпозиция</a:t>
            </a:r>
          </a:p>
        </p:txBody>
      </p:sp>
      <p:pic>
        <p:nvPicPr>
          <p:cNvPr id="4" name="Рисунок 3">
            <a:extLst>
              <a:ext uri="{FF2B5EF4-FFF2-40B4-BE49-F238E27FC236}">
                <a16:creationId xmlns:a16="http://schemas.microsoft.com/office/drawing/2014/main" id="{735A54C4-8D97-6949-AB3B-23FA98AF469C}"/>
              </a:ext>
            </a:extLst>
          </p:cNvPr>
          <p:cNvPicPr>
            <a:picLocks noChangeAspect="1"/>
          </p:cNvPicPr>
          <p:nvPr/>
        </p:nvPicPr>
        <p:blipFill>
          <a:blip r:embed="rId2"/>
          <a:stretch>
            <a:fillRect/>
          </a:stretch>
        </p:blipFill>
        <p:spPr>
          <a:xfrm>
            <a:off x="915564" y="2294495"/>
            <a:ext cx="5180436" cy="3881267"/>
          </a:xfrm>
          <a:prstGeom prst="rect">
            <a:avLst/>
          </a:prstGeom>
        </p:spPr>
      </p:pic>
      <p:sp>
        <p:nvSpPr>
          <p:cNvPr id="6" name="TextBox 5">
            <a:extLst>
              <a:ext uri="{FF2B5EF4-FFF2-40B4-BE49-F238E27FC236}">
                <a16:creationId xmlns:a16="http://schemas.microsoft.com/office/drawing/2014/main" id="{2754305E-3E9C-6E40-9BAF-D5ED87C3618A}"/>
              </a:ext>
            </a:extLst>
          </p:cNvPr>
          <p:cNvSpPr txBox="1"/>
          <p:nvPr/>
        </p:nvSpPr>
        <p:spPr>
          <a:xfrm>
            <a:off x="1132331" y="1273996"/>
            <a:ext cx="8884783" cy="830997"/>
          </a:xfrm>
          <a:prstGeom prst="rect">
            <a:avLst/>
          </a:prstGeom>
          <a:noFill/>
        </p:spPr>
        <p:txBody>
          <a:bodyPr wrap="square" rtlCol="0">
            <a:spAutoFit/>
          </a:bodyPr>
          <a:lstStyle/>
          <a:p>
            <a:pPr marL="285750" indent="-285750">
              <a:buFont typeface="Arial" panose="020B0604020202020204" pitchFamily="34" charset="0"/>
              <a:buChar char="•"/>
            </a:pPr>
            <a:r>
              <a:rPr lang="ru-RU" sz="2400" dirty="0"/>
              <a:t>Много обращений сервисов друг к другу</a:t>
            </a:r>
          </a:p>
          <a:p>
            <a:pPr marL="285750" indent="-285750">
              <a:buFont typeface="Arial" panose="020B0604020202020204" pitchFamily="34" charset="0"/>
              <a:buChar char="•"/>
            </a:pPr>
            <a:r>
              <a:rPr lang="ru-RU" sz="2400" dirty="0"/>
              <a:t>Много согласованных изменений в разных сервисах</a:t>
            </a:r>
          </a:p>
        </p:txBody>
      </p:sp>
      <p:pic>
        <p:nvPicPr>
          <p:cNvPr id="7" name="Рисунок 6">
            <a:extLst>
              <a:ext uri="{FF2B5EF4-FFF2-40B4-BE49-F238E27FC236}">
                <a16:creationId xmlns:a16="http://schemas.microsoft.com/office/drawing/2014/main" id="{28A8D1E8-6A14-3242-9F2F-2AF8BEA1AA09}"/>
              </a:ext>
            </a:extLst>
          </p:cNvPr>
          <p:cNvPicPr>
            <a:picLocks noChangeAspect="1"/>
          </p:cNvPicPr>
          <p:nvPr/>
        </p:nvPicPr>
        <p:blipFill>
          <a:blip r:embed="rId3"/>
          <a:stretch>
            <a:fillRect/>
          </a:stretch>
        </p:blipFill>
        <p:spPr>
          <a:xfrm>
            <a:off x="7178040" y="2388852"/>
            <a:ext cx="3858768" cy="3786910"/>
          </a:xfrm>
          <a:prstGeom prst="rect">
            <a:avLst/>
          </a:prstGeom>
        </p:spPr>
      </p:pic>
    </p:spTree>
    <p:extLst>
      <p:ext uri="{BB962C8B-B14F-4D97-AF65-F5344CB8AC3E}">
        <p14:creationId xmlns:p14="http://schemas.microsoft.com/office/powerpoint/2010/main" val="1814637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AE3B5041-6B54-0447-83C3-87FA57977F65}"/>
              </a:ext>
            </a:extLst>
          </p:cNvPr>
          <p:cNvSpPr>
            <a:spLocks noGrp="1"/>
          </p:cNvSpPr>
          <p:nvPr>
            <p:ph type="ctrTitle"/>
          </p:nvPr>
        </p:nvSpPr>
        <p:spPr>
          <a:xfrm>
            <a:off x="431514" y="498296"/>
            <a:ext cx="7404243" cy="775700"/>
          </a:xfrm>
        </p:spPr>
        <p:txBody>
          <a:bodyPr>
            <a:normAutofit fontScale="90000"/>
          </a:bodyPr>
          <a:lstStyle/>
          <a:p>
            <a:r>
              <a:rPr lang="ru-RU" dirty="0"/>
              <a:t>Плохая декомпозиция</a:t>
            </a:r>
          </a:p>
        </p:txBody>
      </p:sp>
      <p:pic>
        <p:nvPicPr>
          <p:cNvPr id="3" name="Рисунок 2">
            <a:extLst>
              <a:ext uri="{FF2B5EF4-FFF2-40B4-BE49-F238E27FC236}">
                <a16:creationId xmlns:a16="http://schemas.microsoft.com/office/drawing/2014/main" id="{CEF1AA92-B025-9C46-8BB6-818B58D39C20}"/>
              </a:ext>
            </a:extLst>
          </p:cNvPr>
          <p:cNvPicPr>
            <a:picLocks noChangeAspect="1"/>
          </p:cNvPicPr>
          <p:nvPr/>
        </p:nvPicPr>
        <p:blipFill>
          <a:blip r:embed="rId2"/>
          <a:stretch>
            <a:fillRect/>
          </a:stretch>
        </p:blipFill>
        <p:spPr>
          <a:xfrm>
            <a:off x="1393613" y="2108772"/>
            <a:ext cx="7404243" cy="4543284"/>
          </a:xfrm>
          <a:prstGeom prst="rect">
            <a:avLst/>
          </a:prstGeom>
        </p:spPr>
      </p:pic>
      <p:sp>
        <p:nvSpPr>
          <p:cNvPr id="4" name="TextBox 3">
            <a:extLst>
              <a:ext uri="{FF2B5EF4-FFF2-40B4-BE49-F238E27FC236}">
                <a16:creationId xmlns:a16="http://schemas.microsoft.com/office/drawing/2014/main" id="{1AF5DE50-225B-B746-A4BA-798F3CB51D23}"/>
              </a:ext>
            </a:extLst>
          </p:cNvPr>
          <p:cNvSpPr txBox="1"/>
          <p:nvPr/>
        </p:nvSpPr>
        <p:spPr>
          <a:xfrm>
            <a:off x="1393613" y="1462441"/>
            <a:ext cx="7333488" cy="646331"/>
          </a:xfrm>
          <a:prstGeom prst="rect">
            <a:avLst/>
          </a:prstGeom>
          <a:noFill/>
        </p:spPr>
        <p:txBody>
          <a:bodyPr wrap="square" rtlCol="0">
            <a:spAutoFit/>
          </a:bodyPr>
          <a:lstStyle/>
          <a:p>
            <a:r>
              <a:rPr lang="ru-RU" dirty="0"/>
              <a:t>Наивное перенесение паттернов декомпозиции кода в </a:t>
            </a:r>
            <a:r>
              <a:rPr lang="ru-RU" dirty="0" err="1"/>
              <a:t>микросервисы</a:t>
            </a:r>
            <a:r>
              <a:rPr lang="ru-RU" dirty="0"/>
              <a:t> часто приводят  к плохой декомпозиции </a:t>
            </a:r>
            <a:r>
              <a:rPr lang="ru-RU" dirty="0" err="1"/>
              <a:t>микросервисов</a:t>
            </a:r>
            <a:endParaRPr lang="ru-RU" dirty="0"/>
          </a:p>
        </p:txBody>
      </p:sp>
    </p:spTree>
    <p:extLst>
      <p:ext uri="{BB962C8B-B14F-4D97-AF65-F5344CB8AC3E}">
        <p14:creationId xmlns:p14="http://schemas.microsoft.com/office/powerpoint/2010/main" val="22615413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AE3B5041-6B54-0447-83C3-87FA57977F65}"/>
              </a:ext>
            </a:extLst>
          </p:cNvPr>
          <p:cNvSpPr>
            <a:spLocks noGrp="1"/>
          </p:cNvSpPr>
          <p:nvPr>
            <p:ph type="ctrTitle"/>
          </p:nvPr>
        </p:nvSpPr>
        <p:spPr>
          <a:xfrm>
            <a:off x="431514" y="498296"/>
            <a:ext cx="7404243" cy="775700"/>
          </a:xfrm>
        </p:spPr>
        <p:txBody>
          <a:bodyPr>
            <a:normAutofit fontScale="90000"/>
          </a:bodyPr>
          <a:lstStyle/>
          <a:p>
            <a:r>
              <a:rPr lang="ru-RU" dirty="0"/>
              <a:t>Паттерны декомпозиции</a:t>
            </a:r>
          </a:p>
        </p:txBody>
      </p:sp>
      <p:pic>
        <p:nvPicPr>
          <p:cNvPr id="6" name="Рисунок 5">
            <a:extLst>
              <a:ext uri="{FF2B5EF4-FFF2-40B4-BE49-F238E27FC236}">
                <a16:creationId xmlns:a16="http://schemas.microsoft.com/office/drawing/2014/main" id="{F212023E-DFDE-8A45-AFE8-4D0902E917FC}"/>
              </a:ext>
            </a:extLst>
          </p:cNvPr>
          <p:cNvPicPr>
            <a:picLocks noChangeAspect="1"/>
          </p:cNvPicPr>
          <p:nvPr/>
        </p:nvPicPr>
        <p:blipFill>
          <a:blip r:embed="rId2"/>
          <a:stretch>
            <a:fillRect/>
          </a:stretch>
        </p:blipFill>
        <p:spPr>
          <a:xfrm>
            <a:off x="3694723" y="2374994"/>
            <a:ext cx="2111717" cy="3792686"/>
          </a:xfrm>
          <a:prstGeom prst="rect">
            <a:avLst/>
          </a:prstGeom>
        </p:spPr>
      </p:pic>
      <p:sp>
        <p:nvSpPr>
          <p:cNvPr id="2" name="TextBox 1">
            <a:extLst>
              <a:ext uri="{FF2B5EF4-FFF2-40B4-BE49-F238E27FC236}">
                <a16:creationId xmlns:a16="http://schemas.microsoft.com/office/drawing/2014/main" id="{7226A48C-AE5C-114D-B0D2-CD8B15B18DEE}"/>
              </a:ext>
            </a:extLst>
          </p:cNvPr>
          <p:cNvSpPr txBox="1"/>
          <p:nvPr/>
        </p:nvSpPr>
        <p:spPr>
          <a:xfrm>
            <a:off x="1005840" y="1527049"/>
            <a:ext cx="7717536" cy="461665"/>
          </a:xfrm>
          <a:prstGeom prst="rect">
            <a:avLst/>
          </a:prstGeom>
          <a:noFill/>
        </p:spPr>
        <p:txBody>
          <a:bodyPr wrap="square" rtlCol="0">
            <a:spAutoFit/>
          </a:bodyPr>
          <a:lstStyle/>
          <a:p>
            <a:r>
              <a:rPr lang="ru-RU" sz="2400" dirty="0"/>
              <a:t>Паттернов немного, но их очень важно знать и понимать</a:t>
            </a:r>
          </a:p>
        </p:txBody>
      </p:sp>
    </p:spTree>
    <p:extLst>
      <p:ext uri="{BB962C8B-B14F-4D97-AF65-F5344CB8AC3E}">
        <p14:creationId xmlns:p14="http://schemas.microsoft.com/office/powerpoint/2010/main" val="1257059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AE3B5041-6B54-0447-83C3-87FA57977F65}"/>
              </a:ext>
            </a:extLst>
          </p:cNvPr>
          <p:cNvSpPr>
            <a:spLocks noGrp="1"/>
          </p:cNvSpPr>
          <p:nvPr>
            <p:ph type="ctrTitle"/>
          </p:nvPr>
        </p:nvSpPr>
        <p:spPr>
          <a:xfrm>
            <a:off x="431514" y="498296"/>
            <a:ext cx="7404243" cy="775700"/>
          </a:xfrm>
        </p:spPr>
        <p:txBody>
          <a:bodyPr>
            <a:normAutofit fontScale="90000"/>
          </a:bodyPr>
          <a:lstStyle/>
          <a:p>
            <a:r>
              <a:rPr lang="ru-RU" dirty="0"/>
              <a:t>Как распилить монолит?</a:t>
            </a:r>
          </a:p>
        </p:txBody>
      </p:sp>
      <p:pic>
        <p:nvPicPr>
          <p:cNvPr id="2" name="Рисунок 1">
            <a:extLst>
              <a:ext uri="{FF2B5EF4-FFF2-40B4-BE49-F238E27FC236}">
                <a16:creationId xmlns:a16="http://schemas.microsoft.com/office/drawing/2014/main" id="{A87727AE-9A75-FF4E-B1E0-ADD1711B5D4A}"/>
              </a:ext>
            </a:extLst>
          </p:cNvPr>
          <p:cNvPicPr>
            <a:picLocks noChangeAspect="1"/>
          </p:cNvPicPr>
          <p:nvPr/>
        </p:nvPicPr>
        <p:blipFill>
          <a:blip r:embed="rId2"/>
          <a:stretch>
            <a:fillRect/>
          </a:stretch>
        </p:blipFill>
        <p:spPr>
          <a:xfrm>
            <a:off x="2094992" y="3296158"/>
            <a:ext cx="6600952" cy="2485419"/>
          </a:xfrm>
          <a:prstGeom prst="rect">
            <a:avLst/>
          </a:prstGeom>
        </p:spPr>
      </p:pic>
      <p:sp>
        <p:nvSpPr>
          <p:cNvPr id="4" name="TextBox 3">
            <a:extLst>
              <a:ext uri="{FF2B5EF4-FFF2-40B4-BE49-F238E27FC236}">
                <a16:creationId xmlns:a16="http://schemas.microsoft.com/office/drawing/2014/main" id="{AFCC34AF-7F17-0640-8C46-51E7A99945D5}"/>
              </a:ext>
            </a:extLst>
          </p:cNvPr>
          <p:cNvSpPr txBox="1"/>
          <p:nvPr/>
        </p:nvSpPr>
        <p:spPr>
          <a:xfrm>
            <a:off x="1393613" y="1462441"/>
            <a:ext cx="7333488" cy="830997"/>
          </a:xfrm>
          <a:prstGeom prst="rect">
            <a:avLst/>
          </a:prstGeom>
          <a:noFill/>
        </p:spPr>
        <p:txBody>
          <a:bodyPr wrap="square" rtlCol="0">
            <a:spAutoFit/>
          </a:bodyPr>
          <a:lstStyle/>
          <a:p>
            <a:r>
              <a:rPr lang="ru-RU" sz="2400" dirty="0"/>
              <a:t>Как начать распиливать монолит, не прекращая разработку? </a:t>
            </a:r>
          </a:p>
        </p:txBody>
      </p:sp>
    </p:spTree>
    <p:extLst>
      <p:ext uri="{BB962C8B-B14F-4D97-AF65-F5344CB8AC3E}">
        <p14:creationId xmlns:p14="http://schemas.microsoft.com/office/powerpoint/2010/main" val="23437050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AE3B5041-6B54-0447-83C3-87FA57977F65}"/>
              </a:ext>
            </a:extLst>
          </p:cNvPr>
          <p:cNvSpPr>
            <a:spLocks noGrp="1"/>
          </p:cNvSpPr>
          <p:nvPr>
            <p:ph type="ctrTitle"/>
          </p:nvPr>
        </p:nvSpPr>
        <p:spPr>
          <a:xfrm>
            <a:off x="431514" y="498296"/>
            <a:ext cx="7404243" cy="775700"/>
          </a:xfrm>
        </p:spPr>
        <p:txBody>
          <a:bodyPr>
            <a:normAutofit fontScale="90000"/>
          </a:bodyPr>
          <a:lstStyle/>
          <a:p>
            <a:r>
              <a:rPr lang="ru-RU" dirty="0"/>
              <a:t>Как распилить монолит?</a:t>
            </a:r>
          </a:p>
        </p:txBody>
      </p:sp>
      <p:sp>
        <p:nvSpPr>
          <p:cNvPr id="4" name="TextBox 3">
            <a:extLst>
              <a:ext uri="{FF2B5EF4-FFF2-40B4-BE49-F238E27FC236}">
                <a16:creationId xmlns:a16="http://schemas.microsoft.com/office/drawing/2014/main" id="{AFCC34AF-7F17-0640-8C46-51E7A99945D5}"/>
              </a:ext>
            </a:extLst>
          </p:cNvPr>
          <p:cNvSpPr txBox="1"/>
          <p:nvPr/>
        </p:nvSpPr>
        <p:spPr>
          <a:xfrm>
            <a:off x="1393613" y="1462441"/>
            <a:ext cx="7333488" cy="461665"/>
          </a:xfrm>
          <a:prstGeom prst="rect">
            <a:avLst/>
          </a:prstGeom>
          <a:noFill/>
        </p:spPr>
        <p:txBody>
          <a:bodyPr wrap="square" rtlCol="0">
            <a:spAutoFit/>
          </a:bodyPr>
          <a:lstStyle/>
          <a:p>
            <a:r>
              <a:rPr lang="ru-RU" sz="2400" dirty="0"/>
              <a:t>Частый </a:t>
            </a:r>
            <a:r>
              <a:rPr lang="ru-RU" sz="2400" dirty="0" err="1"/>
              <a:t>антипаттерн</a:t>
            </a:r>
            <a:r>
              <a:rPr lang="ru-RU" sz="2400" dirty="0"/>
              <a:t>: </a:t>
            </a:r>
            <a:r>
              <a:rPr lang="ru-RU" sz="2400" dirty="0" err="1"/>
              <a:t>микромонолит</a:t>
            </a:r>
            <a:endParaRPr lang="ru-RU" sz="2400" dirty="0"/>
          </a:p>
        </p:txBody>
      </p:sp>
      <p:pic>
        <p:nvPicPr>
          <p:cNvPr id="3" name="Рисунок 2">
            <a:extLst>
              <a:ext uri="{FF2B5EF4-FFF2-40B4-BE49-F238E27FC236}">
                <a16:creationId xmlns:a16="http://schemas.microsoft.com/office/drawing/2014/main" id="{B85107B8-E68B-9242-B7DF-2B7478C0096C}"/>
              </a:ext>
            </a:extLst>
          </p:cNvPr>
          <p:cNvPicPr>
            <a:picLocks noChangeAspect="1"/>
          </p:cNvPicPr>
          <p:nvPr/>
        </p:nvPicPr>
        <p:blipFill>
          <a:blip r:embed="rId2"/>
          <a:stretch>
            <a:fillRect/>
          </a:stretch>
        </p:blipFill>
        <p:spPr>
          <a:xfrm>
            <a:off x="1926320" y="2256862"/>
            <a:ext cx="7539482" cy="4019697"/>
          </a:xfrm>
          <a:prstGeom prst="rect">
            <a:avLst/>
          </a:prstGeom>
        </p:spPr>
      </p:pic>
    </p:spTree>
    <p:extLst>
      <p:ext uri="{BB962C8B-B14F-4D97-AF65-F5344CB8AC3E}">
        <p14:creationId xmlns:p14="http://schemas.microsoft.com/office/powerpoint/2010/main" val="29286055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AE3B5041-6B54-0447-83C3-87FA57977F65}"/>
              </a:ext>
            </a:extLst>
          </p:cNvPr>
          <p:cNvSpPr>
            <a:spLocks noGrp="1"/>
          </p:cNvSpPr>
          <p:nvPr>
            <p:ph type="ctrTitle"/>
          </p:nvPr>
        </p:nvSpPr>
        <p:spPr>
          <a:xfrm>
            <a:off x="431514" y="498296"/>
            <a:ext cx="7404243" cy="775700"/>
          </a:xfrm>
        </p:spPr>
        <p:txBody>
          <a:bodyPr>
            <a:normAutofit fontScale="90000"/>
          </a:bodyPr>
          <a:lstStyle/>
          <a:p>
            <a:r>
              <a:rPr lang="ru-RU" dirty="0"/>
              <a:t>Декомпозиция данных</a:t>
            </a:r>
          </a:p>
        </p:txBody>
      </p:sp>
      <p:pic>
        <p:nvPicPr>
          <p:cNvPr id="2" name="Рисунок 1">
            <a:extLst>
              <a:ext uri="{FF2B5EF4-FFF2-40B4-BE49-F238E27FC236}">
                <a16:creationId xmlns:a16="http://schemas.microsoft.com/office/drawing/2014/main" id="{EE1680FB-7D08-0E44-AFC5-F311BC79B87C}"/>
              </a:ext>
            </a:extLst>
          </p:cNvPr>
          <p:cNvPicPr>
            <a:picLocks noChangeAspect="1"/>
          </p:cNvPicPr>
          <p:nvPr/>
        </p:nvPicPr>
        <p:blipFill>
          <a:blip r:embed="rId2"/>
          <a:stretch>
            <a:fillRect/>
          </a:stretch>
        </p:blipFill>
        <p:spPr>
          <a:xfrm>
            <a:off x="1818574" y="1588902"/>
            <a:ext cx="1296188" cy="2444083"/>
          </a:xfrm>
          <a:prstGeom prst="rect">
            <a:avLst/>
          </a:prstGeom>
        </p:spPr>
      </p:pic>
      <p:pic>
        <p:nvPicPr>
          <p:cNvPr id="3" name="Рисунок 2">
            <a:extLst>
              <a:ext uri="{FF2B5EF4-FFF2-40B4-BE49-F238E27FC236}">
                <a16:creationId xmlns:a16="http://schemas.microsoft.com/office/drawing/2014/main" id="{D29597FA-C162-3240-B575-1A9754AD21C6}"/>
              </a:ext>
            </a:extLst>
          </p:cNvPr>
          <p:cNvPicPr>
            <a:picLocks noChangeAspect="1"/>
          </p:cNvPicPr>
          <p:nvPr/>
        </p:nvPicPr>
        <p:blipFill>
          <a:blip r:embed="rId3"/>
          <a:stretch>
            <a:fillRect/>
          </a:stretch>
        </p:blipFill>
        <p:spPr>
          <a:xfrm flipH="1">
            <a:off x="3590212" y="1472918"/>
            <a:ext cx="335362" cy="2676050"/>
          </a:xfrm>
          <a:prstGeom prst="rect">
            <a:avLst/>
          </a:prstGeom>
        </p:spPr>
      </p:pic>
      <p:pic>
        <p:nvPicPr>
          <p:cNvPr id="4" name="Рисунок 3">
            <a:extLst>
              <a:ext uri="{FF2B5EF4-FFF2-40B4-BE49-F238E27FC236}">
                <a16:creationId xmlns:a16="http://schemas.microsoft.com/office/drawing/2014/main" id="{D0566AEA-959E-0B46-9226-D995C831B8EE}"/>
              </a:ext>
            </a:extLst>
          </p:cNvPr>
          <p:cNvPicPr>
            <a:picLocks noChangeAspect="1"/>
          </p:cNvPicPr>
          <p:nvPr/>
        </p:nvPicPr>
        <p:blipFill>
          <a:blip r:embed="rId4"/>
          <a:stretch>
            <a:fillRect/>
          </a:stretch>
        </p:blipFill>
        <p:spPr>
          <a:xfrm>
            <a:off x="4555029" y="1517351"/>
            <a:ext cx="3362165" cy="2515634"/>
          </a:xfrm>
          <a:prstGeom prst="rect">
            <a:avLst/>
          </a:prstGeom>
        </p:spPr>
      </p:pic>
      <p:sp>
        <p:nvSpPr>
          <p:cNvPr id="6" name="TextBox 5">
            <a:extLst>
              <a:ext uri="{FF2B5EF4-FFF2-40B4-BE49-F238E27FC236}">
                <a16:creationId xmlns:a16="http://schemas.microsoft.com/office/drawing/2014/main" id="{B0A5F72F-CB2D-F545-B412-7DBE30F2A05E}"/>
              </a:ext>
            </a:extLst>
          </p:cNvPr>
          <p:cNvSpPr txBox="1"/>
          <p:nvPr/>
        </p:nvSpPr>
        <p:spPr>
          <a:xfrm>
            <a:off x="1335532" y="4463874"/>
            <a:ext cx="7119991" cy="1569660"/>
          </a:xfrm>
          <a:prstGeom prst="rect">
            <a:avLst/>
          </a:prstGeom>
          <a:noFill/>
        </p:spPr>
        <p:txBody>
          <a:bodyPr wrap="square" rtlCol="0">
            <a:spAutoFit/>
          </a:bodyPr>
          <a:lstStyle/>
          <a:p>
            <a:pPr marL="285750" indent="-285750">
              <a:buFont typeface="Arial" panose="020B0604020202020204" pitchFamily="34" charset="0"/>
              <a:buChar char="•"/>
            </a:pPr>
            <a:r>
              <a:rPr lang="ru-RU" sz="2400" dirty="0"/>
              <a:t>Как обмениваться данными между сервисами?</a:t>
            </a:r>
          </a:p>
          <a:p>
            <a:pPr marL="285750" indent="-285750">
              <a:buFont typeface="Arial" panose="020B0604020202020204" pitchFamily="34" charset="0"/>
              <a:buChar char="•"/>
            </a:pPr>
            <a:r>
              <a:rPr lang="ru-RU" sz="2400" dirty="0"/>
              <a:t>Как поддерживать </a:t>
            </a:r>
            <a:r>
              <a:rPr lang="ru-RU" sz="2400" dirty="0" err="1"/>
              <a:t>транзакционность</a:t>
            </a:r>
            <a:r>
              <a:rPr lang="ru-RU" sz="2400" dirty="0"/>
              <a:t>?</a:t>
            </a:r>
          </a:p>
          <a:p>
            <a:pPr marL="285750" indent="-285750">
              <a:buFont typeface="Arial" panose="020B0604020202020204" pitchFamily="34" charset="0"/>
              <a:buChar char="•"/>
            </a:pPr>
            <a:r>
              <a:rPr lang="ru-RU" sz="2400" dirty="0"/>
              <a:t>Как поддерживать </a:t>
            </a:r>
            <a:r>
              <a:rPr lang="ru-RU" sz="2400" dirty="0" err="1"/>
              <a:t>консистетность</a:t>
            </a:r>
            <a:r>
              <a:rPr lang="ru-RU" sz="2400" dirty="0"/>
              <a:t> данных?</a:t>
            </a:r>
          </a:p>
          <a:p>
            <a:pPr marL="285750" indent="-285750">
              <a:buFont typeface="Arial" panose="020B0604020202020204" pitchFamily="34" charset="0"/>
              <a:buChar char="•"/>
            </a:pPr>
            <a:r>
              <a:rPr lang="ru-RU" sz="2400" dirty="0"/>
              <a:t>Как и когда кэшировать</a:t>
            </a:r>
            <a:r>
              <a:rPr lang="en-US" sz="2400" dirty="0"/>
              <a:t>/</a:t>
            </a:r>
            <a:r>
              <a:rPr lang="ru-RU" sz="2400" dirty="0" err="1"/>
              <a:t>шардирова</a:t>
            </a:r>
            <a:r>
              <a:rPr lang="ru-RU" sz="2400" dirty="0"/>
              <a:t> данные?</a:t>
            </a:r>
          </a:p>
        </p:txBody>
      </p:sp>
    </p:spTree>
    <p:extLst>
      <p:ext uri="{BB962C8B-B14F-4D97-AF65-F5344CB8AC3E}">
        <p14:creationId xmlns:p14="http://schemas.microsoft.com/office/powerpoint/2010/main" val="783253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AE3B5041-6B54-0447-83C3-87FA57977F65}"/>
              </a:ext>
            </a:extLst>
          </p:cNvPr>
          <p:cNvSpPr>
            <a:spLocks noGrp="1"/>
          </p:cNvSpPr>
          <p:nvPr>
            <p:ph type="ctrTitle"/>
          </p:nvPr>
        </p:nvSpPr>
        <p:spPr>
          <a:xfrm>
            <a:off x="431514" y="498296"/>
            <a:ext cx="9133110" cy="775700"/>
          </a:xfrm>
        </p:spPr>
        <p:txBody>
          <a:bodyPr>
            <a:normAutofit fontScale="90000"/>
          </a:bodyPr>
          <a:lstStyle/>
          <a:p>
            <a:r>
              <a:rPr lang="ru-RU" dirty="0"/>
              <a:t>Как обмениваться данными?</a:t>
            </a:r>
          </a:p>
        </p:txBody>
      </p:sp>
      <p:sp>
        <p:nvSpPr>
          <p:cNvPr id="6" name="TextBox 5">
            <a:extLst>
              <a:ext uri="{FF2B5EF4-FFF2-40B4-BE49-F238E27FC236}">
                <a16:creationId xmlns:a16="http://schemas.microsoft.com/office/drawing/2014/main" id="{B0A5F72F-CB2D-F545-B412-7DBE30F2A05E}"/>
              </a:ext>
            </a:extLst>
          </p:cNvPr>
          <p:cNvSpPr txBox="1"/>
          <p:nvPr/>
        </p:nvSpPr>
        <p:spPr>
          <a:xfrm>
            <a:off x="1244092" y="1674954"/>
            <a:ext cx="7119991" cy="461665"/>
          </a:xfrm>
          <a:prstGeom prst="rect">
            <a:avLst/>
          </a:prstGeom>
          <a:noFill/>
        </p:spPr>
        <p:txBody>
          <a:bodyPr wrap="square" rtlCol="0">
            <a:spAutoFit/>
          </a:bodyPr>
          <a:lstStyle/>
          <a:p>
            <a:pPr marL="285750" indent="-285750">
              <a:buFont typeface="Arial" panose="020B0604020202020204" pitchFamily="34" charset="0"/>
              <a:buChar char="•"/>
            </a:pPr>
            <a:r>
              <a:rPr lang="ru-RU" sz="2400" dirty="0"/>
              <a:t>Как </a:t>
            </a:r>
            <a:r>
              <a:rPr lang="ru-RU" sz="2400" dirty="0" err="1"/>
              <a:t>смерджить</a:t>
            </a:r>
            <a:r>
              <a:rPr lang="ru-RU" sz="2400" dirty="0"/>
              <a:t> данные из разных сервисов?</a:t>
            </a:r>
          </a:p>
        </p:txBody>
      </p:sp>
      <p:pic>
        <p:nvPicPr>
          <p:cNvPr id="7" name="Рисунок 6">
            <a:extLst>
              <a:ext uri="{FF2B5EF4-FFF2-40B4-BE49-F238E27FC236}">
                <a16:creationId xmlns:a16="http://schemas.microsoft.com/office/drawing/2014/main" id="{F6E01ADC-45F9-2040-AB2F-20053568D84A}"/>
              </a:ext>
            </a:extLst>
          </p:cNvPr>
          <p:cNvPicPr>
            <a:picLocks noChangeAspect="1"/>
          </p:cNvPicPr>
          <p:nvPr/>
        </p:nvPicPr>
        <p:blipFill>
          <a:blip r:embed="rId2"/>
          <a:stretch>
            <a:fillRect/>
          </a:stretch>
        </p:blipFill>
        <p:spPr>
          <a:xfrm>
            <a:off x="1827276" y="2421783"/>
            <a:ext cx="5615940" cy="3242269"/>
          </a:xfrm>
          <a:prstGeom prst="rect">
            <a:avLst/>
          </a:prstGeom>
        </p:spPr>
      </p:pic>
    </p:spTree>
    <p:extLst>
      <p:ext uri="{BB962C8B-B14F-4D97-AF65-F5344CB8AC3E}">
        <p14:creationId xmlns:p14="http://schemas.microsoft.com/office/powerpoint/2010/main" val="2475010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AE3B5041-6B54-0447-83C3-87FA57977F65}"/>
              </a:ext>
            </a:extLst>
          </p:cNvPr>
          <p:cNvSpPr>
            <a:spLocks noGrp="1"/>
          </p:cNvSpPr>
          <p:nvPr>
            <p:ph type="ctrTitle"/>
          </p:nvPr>
        </p:nvSpPr>
        <p:spPr>
          <a:xfrm>
            <a:off x="431514" y="498296"/>
            <a:ext cx="9151398" cy="775700"/>
          </a:xfrm>
        </p:spPr>
        <p:txBody>
          <a:bodyPr>
            <a:normAutofit fontScale="90000"/>
          </a:bodyPr>
          <a:lstStyle/>
          <a:p>
            <a:r>
              <a:rPr lang="ru-RU" dirty="0"/>
              <a:t>Распределенные транзакции</a:t>
            </a:r>
          </a:p>
        </p:txBody>
      </p:sp>
      <p:pic>
        <p:nvPicPr>
          <p:cNvPr id="8" name="Рисунок 7">
            <a:extLst>
              <a:ext uri="{FF2B5EF4-FFF2-40B4-BE49-F238E27FC236}">
                <a16:creationId xmlns:a16="http://schemas.microsoft.com/office/drawing/2014/main" id="{2E609F61-985E-5C4F-A05A-F867C7E8647E}"/>
              </a:ext>
            </a:extLst>
          </p:cNvPr>
          <p:cNvPicPr>
            <a:picLocks noChangeAspect="1"/>
          </p:cNvPicPr>
          <p:nvPr/>
        </p:nvPicPr>
        <p:blipFill>
          <a:blip r:embed="rId2"/>
          <a:stretch>
            <a:fillRect/>
          </a:stretch>
        </p:blipFill>
        <p:spPr>
          <a:xfrm>
            <a:off x="2656452" y="1873022"/>
            <a:ext cx="5920138" cy="4230925"/>
          </a:xfrm>
          <a:prstGeom prst="rect">
            <a:avLst/>
          </a:prstGeom>
        </p:spPr>
      </p:pic>
    </p:spTree>
    <p:extLst>
      <p:ext uri="{BB962C8B-B14F-4D97-AF65-F5344CB8AC3E}">
        <p14:creationId xmlns:p14="http://schemas.microsoft.com/office/powerpoint/2010/main" val="34874769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AE3B5041-6B54-0447-83C3-87FA57977F65}"/>
              </a:ext>
            </a:extLst>
          </p:cNvPr>
          <p:cNvSpPr>
            <a:spLocks noGrp="1"/>
          </p:cNvSpPr>
          <p:nvPr>
            <p:ph type="ctrTitle"/>
          </p:nvPr>
        </p:nvSpPr>
        <p:spPr>
          <a:xfrm>
            <a:off x="431514" y="498296"/>
            <a:ext cx="9709182" cy="775700"/>
          </a:xfrm>
        </p:spPr>
        <p:txBody>
          <a:bodyPr>
            <a:normAutofit fontScale="90000"/>
          </a:bodyPr>
          <a:lstStyle/>
          <a:p>
            <a:r>
              <a:rPr lang="ru-RU" dirty="0"/>
              <a:t>Распределенные транзакции</a:t>
            </a:r>
          </a:p>
        </p:txBody>
      </p:sp>
      <p:pic>
        <p:nvPicPr>
          <p:cNvPr id="7" name="Рисунок 6">
            <a:extLst>
              <a:ext uri="{FF2B5EF4-FFF2-40B4-BE49-F238E27FC236}">
                <a16:creationId xmlns:a16="http://schemas.microsoft.com/office/drawing/2014/main" id="{2BA46A02-22A6-6F41-8B4D-C8F739462695}"/>
              </a:ext>
            </a:extLst>
          </p:cNvPr>
          <p:cNvPicPr>
            <a:picLocks noChangeAspect="1"/>
          </p:cNvPicPr>
          <p:nvPr/>
        </p:nvPicPr>
        <p:blipFill>
          <a:blip r:embed="rId2"/>
          <a:stretch>
            <a:fillRect/>
          </a:stretch>
        </p:blipFill>
        <p:spPr>
          <a:xfrm>
            <a:off x="1190539" y="1273996"/>
            <a:ext cx="8087025" cy="5318774"/>
          </a:xfrm>
          <a:prstGeom prst="rect">
            <a:avLst/>
          </a:prstGeom>
        </p:spPr>
      </p:pic>
    </p:spTree>
    <p:extLst>
      <p:ext uri="{BB962C8B-B14F-4D97-AF65-F5344CB8AC3E}">
        <p14:creationId xmlns:p14="http://schemas.microsoft.com/office/powerpoint/2010/main" val="9390695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AE3B5041-6B54-0447-83C3-87FA57977F65}"/>
              </a:ext>
            </a:extLst>
          </p:cNvPr>
          <p:cNvSpPr>
            <a:spLocks noGrp="1"/>
          </p:cNvSpPr>
          <p:nvPr>
            <p:ph type="ctrTitle"/>
          </p:nvPr>
        </p:nvSpPr>
        <p:spPr>
          <a:xfrm>
            <a:off x="431514" y="498296"/>
            <a:ext cx="10038366" cy="775700"/>
          </a:xfrm>
        </p:spPr>
        <p:txBody>
          <a:bodyPr>
            <a:normAutofit fontScale="90000"/>
          </a:bodyPr>
          <a:lstStyle/>
          <a:p>
            <a:r>
              <a:rPr lang="ru-RU" dirty="0"/>
              <a:t>Паттерны декомпозиции данных</a:t>
            </a:r>
          </a:p>
        </p:txBody>
      </p:sp>
      <p:pic>
        <p:nvPicPr>
          <p:cNvPr id="7" name="Рисунок 6">
            <a:extLst>
              <a:ext uri="{FF2B5EF4-FFF2-40B4-BE49-F238E27FC236}">
                <a16:creationId xmlns:a16="http://schemas.microsoft.com/office/drawing/2014/main" id="{63D7F73A-BDE0-2C4B-A7D9-0B77C7F6116D}"/>
              </a:ext>
            </a:extLst>
          </p:cNvPr>
          <p:cNvPicPr>
            <a:picLocks noChangeAspect="1"/>
          </p:cNvPicPr>
          <p:nvPr/>
        </p:nvPicPr>
        <p:blipFill>
          <a:blip r:embed="rId2"/>
          <a:stretch>
            <a:fillRect/>
          </a:stretch>
        </p:blipFill>
        <p:spPr>
          <a:xfrm>
            <a:off x="2295267" y="2185416"/>
            <a:ext cx="6793869" cy="3975622"/>
          </a:xfrm>
          <a:prstGeom prst="rect">
            <a:avLst/>
          </a:prstGeom>
        </p:spPr>
      </p:pic>
      <p:sp>
        <p:nvSpPr>
          <p:cNvPr id="8" name="TextBox 7">
            <a:extLst>
              <a:ext uri="{FF2B5EF4-FFF2-40B4-BE49-F238E27FC236}">
                <a16:creationId xmlns:a16="http://schemas.microsoft.com/office/drawing/2014/main" id="{AEECB66B-AA94-CD4F-AF2F-383DF1C0788B}"/>
              </a:ext>
            </a:extLst>
          </p:cNvPr>
          <p:cNvSpPr txBox="1"/>
          <p:nvPr/>
        </p:nvSpPr>
        <p:spPr>
          <a:xfrm>
            <a:off x="2032513" y="1545040"/>
            <a:ext cx="6562759" cy="369332"/>
          </a:xfrm>
          <a:prstGeom prst="rect">
            <a:avLst/>
          </a:prstGeom>
          <a:noFill/>
        </p:spPr>
        <p:txBody>
          <a:bodyPr wrap="none" rtlCol="0">
            <a:spAutoFit/>
          </a:bodyPr>
          <a:lstStyle/>
          <a:p>
            <a:r>
              <a:rPr lang="ru-RU" dirty="0"/>
              <a:t>Паттернов много и они достаточно сложные, и при этом важные</a:t>
            </a:r>
          </a:p>
        </p:txBody>
      </p:sp>
    </p:spTree>
    <p:extLst>
      <p:ext uri="{BB962C8B-B14F-4D97-AF65-F5344CB8AC3E}">
        <p14:creationId xmlns:p14="http://schemas.microsoft.com/office/powerpoint/2010/main" val="3333026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AE3B5041-6B54-0447-83C3-87FA57977F65}"/>
              </a:ext>
            </a:extLst>
          </p:cNvPr>
          <p:cNvSpPr>
            <a:spLocks noGrp="1"/>
          </p:cNvSpPr>
          <p:nvPr>
            <p:ph type="ctrTitle"/>
          </p:nvPr>
        </p:nvSpPr>
        <p:spPr>
          <a:xfrm>
            <a:off x="431514" y="498296"/>
            <a:ext cx="7404243" cy="775700"/>
          </a:xfrm>
        </p:spPr>
        <p:txBody>
          <a:bodyPr>
            <a:normAutofit fontScale="90000"/>
          </a:bodyPr>
          <a:lstStyle/>
          <a:p>
            <a:r>
              <a:rPr lang="ru-RU" dirty="0"/>
              <a:t>Карта </a:t>
            </a:r>
            <a:r>
              <a:rPr lang="ru-RU" dirty="0" err="1"/>
              <a:t>вебинара</a:t>
            </a:r>
            <a:endParaRPr lang="ru-RU" dirty="0"/>
          </a:p>
        </p:txBody>
      </p:sp>
      <p:sp>
        <p:nvSpPr>
          <p:cNvPr id="2" name="TextBox 1">
            <a:extLst>
              <a:ext uri="{FF2B5EF4-FFF2-40B4-BE49-F238E27FC236}">
                <a16:creationId xmlns:a16="http://schemas.microsoft.com/office/drawing/2014/main" id="{94347862-E55F-EF46-ADE9-55F41D99C295}"/>
              </a:ext>
            </a:extLst>
          </p:cNvPr>
          <p:cNvSpPr txBox="1"/>
          <p:nvPr/>
        </p:nvSpPr>
        <p:spPr>
          <a:xfrm>
            <a:off x="1109609" y="1551396"/>
            <a:ext cx="8929540" cy="1938992"/>
          </a:xfrm>
          <a:prstGeom prst="rect">
            <a:avLst/>
          </a:prstGeom>
          <a:noFill/>
        </p:spPr>
        <p:txBody>
          <a:bodyPr wrap="square" rtlCol="0">
            <a:spAutoFit/>
          </a:bodyPr>
          <a:lstStyle/>
          <a:p>
            <a:pPr marL="285750" indent="-285750">
              <a:buFont typeface="Arial" panose="020B0604020202020204" pitchFamily="34" charset="0"/>
              <a:buChar char="•"/>
            </a:pPr>
            <a:r>
              <a:rPr lang="ru-RU" sz="2400" dirty="0"/>
              <a:t>Расскажу о себе и своем опыте</a:t>
            </a:r>
          </a:p>
          <a:p>
            <a:pPr marL="285750" indent="-285750">
              <a:buFont typeface="Arial" panose="020B0604020202020204" pitchFamily="34" charset="0"/>
              <a:buChar char="•"/>
            </a:pPr>
            <a:r>
              <a:rPr lang="ru-RU" sz="2400" dirty="0"/>
              <a:t>Плюсы, минусы и подводные камни монолитов</a:t>
            </a:r>
          </a:p>
          <a:p>
            <a:pPr marL="285750" indent="-285750">
              <a:buFont typeface="Arial" panose="020B0604020202020204" pitchFamily="34" charset="0"/>
              <a:buChar char="•"/>
            </a:pPr>
            <a:r>
              <a:rPr lang="ru-RU" sz="2400" dirty="0"/>
              <a:t>Плюсы и подробно про минусы </a:t>
            </a:r>
            <a:r>
              <a:rPr lang="ru-RU" sz="2400" dirty="0" err="1"/>
              <a:t>микросервисов</a:t>
            </a:r>
            <a:endParaRPr lang="ru-RU" sz="2400" dirty="0"/>
          </a:p>
          <a:p>
            <a:pPr marL="285750" indent="-285750">
              <a:buFont typeface="Arial" panose="020B0604020202020204" pitchFamily="34" charset="0"/>
              <a:buChar char="•"/>
            </a:pPr>
            <a:r>
              <a:rPr lang="ru-RU" sz="2400" dirty="0"/>
              <a:t>Когда лучше использовать монолиты, когда </a:t>
            </a:r>
            <a:r>
              <a:rPr lang="ru-RU" sz="2400" dirty="0" err="1"/>
              <a:t>микросервисы</a:t>
            </a:r>
            <a:r>
              <a:rPr lang="ru-RU" sz="2400" dirty="0"/>
              <a:t> и компоненты</a:t>
            </a:r>
          </a:p>
        </p:txBody>
      </p:sp>
    </p:spTree>
    <p:extLst>
      <p:ext uri="{BB962C8B-B14F-4D97-AF65-F5344CB8AC3E}">
        <p14:creationId xmlns:p14="http://schemas.microsoft.com/office/powerpoint/2010/main" val="15573057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AE3B5041-6B54-0447-83C3-87FA57977F65}"/>
              </a:ext>
            </a:extLst>
          </p:cNvPr>
          <p:cNvSpPr>
            <a:spLocks noGrp="1"/>
          </p:cNvSpPr>
          <p:nvPr>
            <p:ph type="ctrTitle"/>
          </p:nvPr>
        </p:nvSpPr>
        <p:spPr>
          <a:xfrm>
            <a:off x="431514" y="498296"/>
            <a:ext cx="7404243" cy="775700"/>
          </a:xfrm>
        </p:spPr>
        <p:txBody>
          <a:bodyPr>
            <a:normAutofit fontScale="90000"/>
          </a:bodyPr>
          <a:lstStyle/>
          <a:p>
            <a:r>
              <a:rPr lang="ru-RU" dirty="0" err="1"/>
              <a:t>Дебаг</a:t>
            </a:r>
            <a:endParaRPr lang="ru-RU" dirty="0"/>
          </a:p>
        </p:txBody>
      </p:sp>
      <p:pic>
        <p:nvPicPr>
          <p:cNvPr id="2" name="Рисунок 1">
            <a:extLst>
              <a:ext uri="{FF2B5EF4-FFF2-40B4-BE49-F238E27FC236}">
                <a16:creationId xmlns:a16="http://schemas.microsoft.com/office/drawing/2014/main" id="{8670229D-9472-2E41-B2E1-37824676CCE5}"/>
              </a:ext>
            </a:extLst>
          </p:cNvPr>
          <p:cNvPicPr>
            <a:picLocks noChangeAspect="1"/>
          </p:cNvPicPr>
          <p:nvPr/>
        </p:nvPicPr>
        <p:blipFill>
          <a:blip r:embed="rId2"/>
          <a:stretch>
            <a:fillRect/>
          </a:stretch>
        </p:blipFill>
        <p:spPr>
          <a:xfrm>
            <a:off x="858139" y="1417834"/>
            <a:ext cx="4819193" cy="4705564"/>
          </a:xfrm>
          <a:prstGeom prst="rect">
            <a:avLst/>
          </a:prstGeom>
        </p:spPr>
      </p:pic>
      <p:pic>
        <p:nvPicPr>
          <p:cNvPr id="3" name="Рисунок 2">
            <a:extLst>
              <a:ext uri="{FF2B5EF4-FFF2-40B4-BE49-F238E27FC236}">
                <a16:creationId xmlns:a16="http://schemas.microsoft.com/office/drawing/2014/main" id="{3E9C9B7F-B82F-7944-A6D0-1E10CE10512B}"/>
              </a:ext>
            </a:extLst>
          </p:cNvPr>
          <p:cNvPicPr>
            <a:picLocks noChangeAspect="1"/>
          </p:cNvPicPr>
          <p:nvPr/>
        </p:nvPicPr>
        <p:blipFill>
          <a:blip r:embed="rId3"/>
          <a:stretch>
            <a:fillRect/>
          </a:stretch>
        </p:blipFill>
        <p:spPr>
          <a:xfrm>
            <a:off x="8379079" y="2179497"/>
            <a:ext cx="2698750" cy="3622195"/>
          </a:xfrm>
          <a:prstGeom prst="rect">
            <a:avLst/>
          </a:prstGeom>
        </p:spPr>
      </p:pic>
    </p:spTree>
    <p:extLst>
      <p:ext uri="{BB962C8B-B14F-4D97-AF65-F5344CB8AC3E}">
        <p14:creationId xmlns:p14="http://schemas.microsoft.com/office/powerpoint/2010/main" val="40652695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AE3B5041-6B54-0447-83C3-87FA57977F65}"/>
              </a:ext>
            </a:extLst>
          </p:cNvPr>
          <p:cNvSpPr>
            <a:spLocks noGrp="1"/>
          </p:cNvSpPr>
          <p:nvPr>
            <p:ph type="ctrTitle"/>
          </p:nvPr>
        </p:nvSpPr>
        <p:spPr>
          <a:xfrm>
            <a:off x="431514" y="498296"/>
            <a:ext cx="8683610" cy="775700"/>
          </a:xfrm>
        </p:spPr>
        <p:txBody>
          <a:bodyPr>
            <a:normAutofit fontScale="90000"/>
          </a:bodyPr>
          <a:lstStyle/>
          <a:p>
            <a:r>
              <a:rPr lang="ru-RU" dirty="0"/>
              <a:t>Инфраструктура</a:t>
            </a:r>
          </a:p>
        </p:txBody>
      </p:sp>
      <p:sp>
        <p:nvSpPr>
          <p:cNvPr id="2" name="TextBox 1">
            <a:extLst>
              <a:ext uri="{FF2B5EF4-FFF2-40B4-BE49-F238E27FC236}">
                <a16:creationId xmlns:a16="http://schemas.microsoft.com/office/drawing/2014/main" id="{94347862-E55F-EF46-ADE9-55F41D99C295}"/>
              </a:ext>
            </a:extLst>
          </p:cNvPr>
          <p:cNvSpPr txBox="1"/>
          <p:nvPr/>
        </p:nvSpPr>
        <p:spPr>
          <a:xfrm>
            <a:off x="1109609" y="1551396"/>
            <a:ext cx="9168247" cy="4893647"/>
          </a:xfrm>
          <a:prstGeom prst="rect">
            <a:avLst/>
          </a:prstGeom>
          <a:noFill/>
        </p:spPr>
        <p:txBody>
          <a:bodyPr wrap="square" rtlCol="0">
            <a:spAutoFit/>
          </a:bodyPr>
          <a:lstStyle/>
          <a:p>
            <a:pPr marL="285750" indent="-285750">
              <a:buFont typeface="Arial" panose="020B0604020202020204" pitchFamily="34" charset="0"/>
              <a:buChar char="•"/>
            </a:pPr>
            <a:r>
              <a:rPr lang="ru-RU" sz="2400" dirty="0"/>
              <a:t>Когда сервисов больше 10 на команду, </a:t>
            </a:r>
            <a:r>
              <a:rPr lang="ru-RU" sz="2400" dirty="0" err="1"/>
              <a:t>деплой</a:t>
            </a:r>
            <a:r>
              <a:rPr lang="ru-RU" sz="2400" dirty="0"/>
              <a:t> становится сложнее</a:t>
            </a:r>
          </a:p>
          <a:p>
            <a:pPr marL="285750" indent="-285750">
              <a:buFont typeface="Arial" panose="020B0604020202020204" pitchFamily="34" charset="0"/>
              <a:buChar char="•"/>
            </a:pPr>
            <a:r>
              <a:rPr lang="ru-RU" sz="2400" dirty="0"/>
              <a:t>Как на одной машине запустить процессы с разным окружением?</a:t>
            </a:r>
          </a:p>
          <a:p>
            <a:pPr marL="285750" indent="-285750">
              <a:buFont typeface="Arial" panose="020B0604020202020204" pitchFamily="34" charset="0"/>
              <a:buChar char="•"/>
            </a:pPr>
            <a:r>
              <a:rPr lang="ru-RU" sz="2400" dirty="0"/>
              <a:t>Как сделать </a:t>
            </a:r>
            <a:r>
              <a:rPr lang="ru-RU" sz="2400" dirty="0" err="1"/>
              <a:t>балансинг</a:t>
            </a:r>
            <a:r>
              <a:rPr lang="ru-RU" sz="2400" dirty="0"/>
              <a:t> для всех сервисов?</a:t>
            </a:r>
          </a:p>
          <a:p>
            <a:pPr marL="285750" indent="-285750">
              <a:buFont typeface="Arial" panose="020B0604020202020204" pitchFamily="34" charset="0"/>
              <a:buChar char="•"/>
            </a:pPr>
            <a:r>
              <a:rPr lang="ru-RU" sz="2400" dirty="0"/>
              <a:t>Как сделать обнаружение сервисов?</a:t>
            </a:r>
          </a:p>
          <a:p>
            <a:pPr marL="285750" indent="-285750">
              <a:buFont typeface="Arial" panose="020B0604020202020204" pitchFamily="34" charset="0"/>
              <a:buChar char="•"/>
            </a:pPr>
            <a:r>
              <a:rPr lang="ru-RU" sz="2400" dirty="0"/>
              <a:t>Как ограничить ресурсы на сервис? </a:t>
            </a:r>
          </a:p>
          <a:p>
            <a:pPr marL="285750" indent="-285750">
              <a:buFont typeface="Arial" panose="020B0604020202020204" pitchFamily="34" charset="0"/>
              <a:buChar char="•"/>
            </a:pPr>
            <a:r>
              <a:rPr lang="ru-RU" sz="2400" dirty="0"/>
              <a:t>Как можно автоматически перекидывать сервисы в случае аварии на машине?</a:t>
            </a:r>
          </a:p>
          <a:p>
            <a:pPr marL="285750" indent="-285750">
              <a:buFont typeface="Arial" panose="020B0604020202020204" pitchFamily="34" charset="0"/>
              <a:buChar char="•"/>
            </a:pPr>
            <a:r>
              <a:rPr lang="ru-RU" sz="2400" dirty="0"/>
              <a:t>Как конфигурировать сервисы?</a:t>
            </a:r>
          </a:p>
          <a:p>
            <a:pPr marL="285750" indent="-285750">
              <a:buFont typeface="Arial" panose="020B0604020202020204" pitchFamily="34" charset="0"/>
              <a:buChar char="•"/>
            </a:pPr>
            <a:r>
              <a:rPr lang="ru-RU" sz="2400" dirty="0"/>
              <a:t>Как хранить секреты?</a:t>
            </a:r>
          </a:p>
          <a:p>
            <a:pPr marL="285750" indent="-285750">
              <a:buFont typeface="Arial" panose="020B0604020202020204" pitchFamily="34" charset="0"/>
              <a:buChar char="•"/>
            </a:pPr>
            <a:r>
              <a:rPr lang="ru-RU" sz="2400" dirty="0"/>
              <a:t>И т.д.</a:t>
            </a:r>
          </a:p>
          <a:p>
            <a:pPr marL="285750" indent="-285750">
              <a:buFont typeface="Arial" panose="020B0604020202020204" pitchFamily="34" charset="0"/>
              <a:buChar char="•"/>
            </a:pPr>
            <a:endParaRPr lang="ru-RU" sz="2400" dirty="0"/>
          </a:p>
          <a:p>
            <a:pPr marL="285750" indent="-285750">
              <a:buFont typeface="Arial" panose="020B0604020202020204" pitchFamily="34" charset="0"/>
              <a:buChar char="•"/>
            </a:pPr>
            <a:endParaRPr lang="ru-RU" sz="2400" dirty="0"/>
          </a:p>
        </p:txBody>
      </p:sp>
    </p:spTree>
    <p:extLst>
      <p:ext uri="{BB962C8B-B14F-4D97-AF65-F5344CB8AC3E}">
        <p14:creationId xmlns:p14="http://schemas.microsoft.com/office/powerpoint/2010/main" val="22472241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ADC76CC7-5047-4E49-A97F-78108BF25F1A}"/>
              </a:ext>
            </a:extLst>
          </p:cNvPr>
          <p:cNvPicPr>
            <a:picLocks noChangeAspect="1"/>
          </p:cNvPicPr>
          <p:nvPr/>
        </p:nvPicPr>
        <p:blipFill>
          <a:blip r:embed="rId2"/>
          <a:stretch>
            <a:fillRect/>
          </a:stretch>
        </p:blipFill>
        <p:spPr>
          <a:xfrm>
            <a:off x="820904" y="2731128"/>
            <a:ext cx="10381033" cy="3316652"/>
          </a:xfrm>
          <a:prstGeom prst="rect">
            <a:avLst/>
          </a:prstGeom>
        </p:spPr>
      </p:pic>
      <p:sp>
        <p:nvSpPr>
          <p:cNvPr id="5" name="Заголовок 1">
            <a:extLst>
              <a:ext uri="{FF2B5EF4-FFF2-40B4-BE49-F238E27FC236}">
                <a16:creationId xmlns:a16="http://schemas.microsoft.com/office/drawing/2014/main" id="{AE3B5041-6B54-0447-83C3-87FA57977F65}"/>
              </a:ext>
            </a:extLst>
          </p:cNvPr>
          <p:cNvSpPr>
            <a:spLocks noGrp="1"/>
          </p:cNvSpPr>
          <p:nvPr>
            <p:ph type="ctrTitle"/>
          </p:nvPr>
        </p:nvSpPr>
        <p:spPr>
          <a:xfrm>
            <a:off x="431514" y="498296"/>
            <a:ext cx="9306846" cy="775700"/>
          </a:xfrm>
        </p:spPr>
        <p:txBody>
          <a:bodyPr>
            <a:normAutofit fontScale="90000"/>
          </a:bodyPr>
          <a:lstStyle/>
          <a:p>
            <a:r>
              <a:rPr lang="ru-RU" dirty="0"/>
              <a:t>Паттерны инфраструктуры</a:t>
            </a:r>
          </a:p>
        </p:txBody>
      </p:sp>
      <p:sp>
        <p:nvSpPr>
          <p:cNvPr id="7" name="Прямоугольник 6">
            <a:extLst>
              <a:ext uri="{FF2B5EF4-FFF2-40B4-BE49-F238E27FC236}">
                <a16:creationId xmlns:a16="http://schemas.microsoft.com/office/drawing/2014/main" id="{D5499FD2-9353-E746-B139-40A0BC9A2F29}"/>
              </a:ext>
            </a:extLst>
          </p:cNvPr>
          <p:cNvSpPr/>
          <p:nvPr/>
        </p:nvSpPr>
        <p:spPr>
          <a:xfrm>
            <a:off x="5740408" y="5688892"/>
            <a:ext cx="4161909" cy="584775"/>
          </a:xfrm>
          <a:prstGeom prst="rect">
            <a:avLst/>
          </a:prstGeom>
        </p:spPr>
        <p:txBody>
          <a:bodyPr wrap="none">
            <a:spAutoFit/>
          </a:bodyPr>
          <a:lstStyle/>
          <a:p>
            <a:r>
              <a:rPr lang="en" sz="3200" dirty="0">
                <a:hlinkClick r:id="rId3"/>
              </a:rPr>
              <a:t>https://12factor.net/ru/</a:t>
            </a:r>
            <a:endParaRPr lang="ru-RU" sz="3200" dirty="0"/>
          </a:p>
        </p:txBody>
      </p:sp>
      <p:sp>
        <p:nvSpPr>
          <p:cNvPr id="8" name="TextBox 7">
            <a:extLst>
              <a:ext uri="{FF2B5EF4-FFF2-40B4-BE49-F238E27FC236}">
                <a16:creationId xmlns:a16="http://schemas.microsoft.com/office/drawing/2014/main" id="{9510B666-AC91-9D47-9599-83ED39C3A455}"/>
              </a:ext>
            </a:extLst>
          </p:cNvPr>
          <p:cNvSpPr txBox="1"/>
          <p:nvPr/>
        </p:nvSpPr>
        <p:spPr>
          <a:xfrm>
            <a:off x="1335024" y="1540897"/>
            <a:ext cx="8119872" cy="830997"/>
          </a:xfrm>
          <a:prstGeom prst="rect">
            <a:avLst/>
          </a:prstGeom>
          <a:noFill/>
        </p:spPr>
        <p:txBody>
          <a:bodyPr wrap="square" rtlCol="0">
            <a:spAutoFit/>
          </a:bodyPr>
          <a:lstStyle/>
          <a:p>
            <a:r>
              <a:rPr lang="ru-RU" sz="2400" dirty="0"/>
              <a:t>Паттернов много, но абсолютное большинство закрывается  инструментарием</a:t>
            </a:r>
          </a:p>
        </p:txBody>
      </p:sp>
    </p:spTree>
    <p:extLst>
      <p:ext uri="{BB962C8B-B14F-4D97-AF65-F5344CB8AC3E}">
        <p14:creationId xmlns:p14="http://schemas.microsoft.com/office/powerpoint/2010/main" val="8504579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993ACD2C-50A1-614F-A04A-6E970D046A51}"/>
              </a:ext>
            </a:extLst>
          </p:cNvPr>
          <p:cNvPicPr>
            <a:picLocks noChangeAspect="1"/>
          </p:cNvPicPr>
          <p:nvPr/>
        </p:nvPicPr>
        <p:blipFill>
          <a:blip r:embed="rId2"/>
          <a:stretch>
            <a:fillRect/>
          </a:stretch>
        </p:blipFill>
        <p:spPr>
          <a:xfrm>
            <a:off x="1252979" y="0"/>
            <a:ext cx="9686041" cy="6858000"/>
          </a:xfrm>
          <a:prstGeom prst="rect">
            <a:avLst/>
          </a:prstGeom>
        </p:spPr>
      </p:pic>
    </p:spTree>
    <p:extLst>
      <p:ext uri="{BB962C8B-B14F-4D97-AF65-F5344CB8AC3E}">
        <p14:creationId xmlns:p14="http://schemas.microsoft.com/office/powerpoint/2010/main" val="4552887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AE3B5041-6B54-0447-83C3-87FA57977F65}"/>
              </a:ext>
            </a:extLst>
          </p:cNvPr>
          <p:cNvSpPr>
            <a:spLocks noGrp="1"/>
          </p:cNvSpPr>
          <p:nvPr>
            <p:ph type="ctrTitle"/>
          </p:nvPr>
        </p:nvSpPr>
        <p:spPr>
          <a:xfrm>
            <a:off x="431514" y="498296"/>
            <a:ext cx="10941978" cy="775700"/>
          </a:xfrm>
        </p:spPr>
        <p:txBody>
          <a:bodyPr>
            <a:normAutofit fontScale="90000"/>
          </a:bodyPr>
          <a:lstStyle/>
          <a:p>
            <a:r>
              <a:rPr lang="ru-RU" dirty="0"/>
              <a:t>Монолит или </a:t>
            </a:r>
            <a:r>
              <a:rPr lang="ru-RU" dirty="0" err="1"/>
              <a:t>микросервисы</a:t>
            </a:r>
            <a:r>
              <a:rPr lang="ru-RU" dirty="0"/>
              <a:t>?</a:t>
            </a:r>
          </a:p>
        </p:txBody>
      </p:sp>
      <p:sp>
        <p:nvSpPr>
          <p:cNvPr id="3" name="TextBox 2">
            <a:extLst>
              <a:ext uri="{FF2B5EF4-FFF2-40B4-BE49-F238E27FC236}">
                <a16:creationId xmlns:a16="http://schemas.microsoft.com/office/drawing/2014/main" id="{010D4E0C-6D92-824E-9569-EDFA1308BBDD}"/>
              </a:ext>
            </a:extLst>
          </p:cNvPr>
          <p:cNvSpPr txBox="1"/>
          <p:nvPr/>
        </p:nvSpPr>
        <p:spPr>
          <a:xfrm>
            <a:off x="1783080" y="1613225"/>
            <a:ext cx="7717535" cy="830997"/>
          </a:xfrm>
          <a:prstGeom prst="rect">
            <a:avLst/>
          </a:prstGeom>
          <a:noFill/>
        </p:spPr>
        <p:txBody>
          <a:bodyPr wrap="square" rtlCol="0">
            <a:spAutoFit/>
          </a:bodyPr>
          <a:lstStyle/>
          <a:p>
            <a:r>
              <a:rPr lang="ru-RU" sz="2400" dirty="0"/>
              <a:t>От </a:t>
            </a:r>
            <a:r>
              <a:rPr lang="ru-RU" sz="2400" dirty="0" err="1"/>
              <a:t>Фаулера</a:t>
            </a:r>
            <a:r>
              <a:rPr lang="ru-RU" sz="2400" dirty="0"/>
              <a:t> совет: сначала делайте монолит, потом его делите. </a:t>
            </a:r>
          </a:p>
        </p:txBody>
      </p:sp>
      <p:pic>
        <p:nvPicPr>
          <p:cNvPr id="4" name="Рисунок 3">
            <a:extLst>
              <a:ext uri="{FF2B5EF4-FFF2-40B4-BE49-F238E27FC236}">
                <a16:creationId xmlns:a16="http://schemas.microsoft.com/office/drawing/2014/main" id="{17D30FB9-1663-5249-BBD0-23891093292F}"/>
              </a:ext>
            </a:extLst>
          </p:cNvPr>
          <p:cNvPicPr>
            <a:picLocks noChangeAspect="1"/>
          </p:cNvPicPr>
          <p:nvPr/>
        </p:nvPicPr>
        <p:blipFill>
          <a:blip r:embed="rId2"/>
          <a:stretch>
            <a:fillRect/>
          </a:stretch>
        </p:blipFill>
        <p:spPr>
          <a:xfrm>
            <a:off x="2554731" y="2535572"/>
            <a:ext cx="6680709" cy="3756413"/>
          </a:xfrm>
          <a:prstGeom prst="rect">
            <a:avLst/>
          </a:prstGeom>
        </p:spPr>
      </p:pic>
    </p:spTree>
    <p:extLst>
      <p:ext uri="{BB962C8B-B14F-4D97-AF65-F5344CB8AC3E}">
        <p14:creationId xmlns:p14="http://schemas.microsoft.com/office/powerpoint/2010/main" val="15806618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AE3B5041-6B54-0447-83C3-87FA57977F65}"/>
              </a:ext>
            </a:extLst>
          </p:cNvPr>
          <p:cNvSpPr>
            <a:spLocks noGrp="1"/>
          </p:cNvSpPr>
          <p:nvPr>
            <p:ph type="ctrTitle"/>
          </p:nvPr>
        </p:nvSpPr>
        <p:spPr>
          <a:xfrm>
            <a:off x="431514" y="498296"/>
            <a:ext cx="10941978" cy="775700"/>
          </a:xfrm>
        </p:spPr>
        <p:txBody>
          <a:bodyPr>
            <a:normAutofit fontScale="90000"/>
          </a:bodyPr>
          <a:lstStyle/>
          <a:p>
            <a:r>
              <a:rPr lang="ru-RU" dirty="0"/>
              <a:t>Монолит или </a:t>
            </a:r>
            <a:r>
              <a:rPr lang="ru-RU" dirty="0" err="1"/>
              <a:t>микросервисы</a:t>
            </a:r>
            <a:r>
              <a:rPr lang="ru-RU" dirty="0"/>
              <a:t>?</a:t>
            </a:r>
          </a:p>
        </p:txBody>
      </p:sp>
      <p:sp>
        <p:nvSpPr>
          <p:cNvPr id="2" name="TextBox 1">
            <a:extLst>
              <a:ext uri="{FF2B5EF4-FFF2-40B4-BE49-F238E27FC236}">
                <a16:creationId xmlns:a16="http://schemas.microsoft.com/office/drawing/2014/main" id="{B5F16026-8B75-BC40-9824-848961963747}"/>
              </a:ext>
            </a:extLst>
          </p:cNvPr>
          <p:cNvSpPr txBox="1"/>
          <p:nvPr/>
        </p:nvSpPr>
        <p:spPr>
          <a:xfrm>
            <a:off x="1148444" y="1374170"/>
            <a:ext cx="9007594" cy="830997"/>
          </a:xfrm>
          <a:prstGeom prst="rect">
            <a:avLst/>
          </a:prstGeom>
          <a:noFill/>
        </p:spPr>
        <p:txBody>
          <a:bodyPr wrap="none" rtlCol="0">
            <a:spAutoFit/>
          </a:bodyPr>
          <a:lstStyle/>
          <a:p>
            <a:r>
              <a:rPr lang="ru-RU" sz="2400" dirty="0"/>
              <a:t>Мое мнение: думать головой, </a:t>
            </a:r>
          </a:p>
          <a:p>
            <a:r>
              <a:rPr lang="ru-RU" sz="2400" dirty="0"/>
              <a:t>но в 2019 году осталось очень мало ситуаций когда нужен монолит</a:t>
            </a:r>
          </a:p>
        </p:txBody>
      </p:sp>
      <p:pic>
        <p:nvPicPr>
          <p:cNvPr id="3" name="Рисунок 2">
            <a:extLst>
              <a:ext uri="{FF2B5EF4-FFF2-40B4-BE49-F238E27FC236}">
                <a16:creationId xmlns:a16="http://schemas.microsoft.com/office/drawing/2014/main" id="{73A62A39-9D1A-544B-8EAF-58F6F4085685}"/>
              </a:ext>
            </a:extLst>
          </p:cNvPr>
          <p:cNvPicPr>
            <a:picLocks noChangeAspect="1"/>
          </p:cNvPicPr>
          <p:nvPr/>
        </p:nvPicPr>
        <p:blipFill>
          <a:blip r:embed="rId2"/>
          <a:stretch>
            <a:fillRect/>
          </a:stretch>
        </p:blipFill>
        <p:spPr>
          <a:xfrm>
            <a:off x="5511163" y="2903887"/>
            <a:ext cx="5862329" cy="3434959"/>
          </a:xfrm>
          <a:prstGeom prst="rect">
            <a:avLst/>
          </a:prstGeom>
        </p:spPr>
      </p:pic>
      <p:sp>
        <p:nvSpPr>
          <p:cNvPr id="4" name="TextBox 3">
            <a:extLst>
              <a:ext uri="{FF2B5EF4-FFF2-40B4-BE49-F238E27FC236}">
                <a16:creationId xmlns:a16="http://schemas.microsoft.com/office/drawing/2014/main" id="{F7B39846-A11A-8046-B87B-A90B743C4293}"/>
              </a:ext>
            </a:extLst>
          </p:cNvPr>
          <p:cNvSpPr txBox="1"/>
          <p:nvPr/>
        </p:nvSpPr>
        <p:spPr>
          <a:xfrm>
            <a:off x="1024127" y="2903886"/>
            <a:ext cx="4487035" cy="1477328"/>
          </a:xfrm>
          <a:prstGeom prst="rect">
            <a:avLst/>
          </a:prstGeom>
          <a:noFill/>
        </p:spPr>
        <p:txBody>
          <a:bodyPr wrap="square" rtlCol="0">
            <a:spAutoFit/>
          </a:bodyPr>
          <a:lstStyle/>
          <a:p>
            <a:r>
              <a:rPr lang="ru-RU" dirty="0"/>
              <a:t>Высокий порог входа в </a:t>
            </a:r>
            <a:r>
              <a:rPr lang="ru-RU" dirty="0" err="1"/>
              <a:t>микросервисы</a:t>
            </a:r>
            <a:r>
              <a:rPr lang="ru-RU" dirty="0"/>
              <a:t>:</a:t>
            </a:r>
          </a:p>
          <a:p>
            <a:pPr marL="285750" indent="-285750">
              <a:buFont typeface="Arial" panose="020B0604020202020204" pitchFamily="34" charset="0"/>
              <a:buChar char="•"/>
            </a:pPr>
            <a:r>
              <a:rPr lang="ru-RU" dirty="0"/>
              <a:t>Умения команды работать с </a:t>
            </a:r>
            <a:r>
              <a:rPr lang="ru-RU" dirty="0" err="1"/>
              <a:t>микросервисной</a:t>
            </a:r>
            <a:r>
              <a:rPr lang="ru-RU" dirty="0"/>
              <a:t> архитектурой</a:t>
            </a:r>
          </a:p>
          <a:p>
            <a:pPr marL="285750" indent="-285750">
              <a:buFont typeface="Arial" panose="020B0604020202020204" pitchFamily="34" charset="0"/>
              <a:buChar char="•"/>
            </a:pPr>
            <a:r>
              <a:rPr lang="ru-RU" dirty="0"/>
              <a:t>Инфраструктура (</a:t>
            </a:r>
            <a:r>
              <a:rPr lang="en-US" dirty="0"/>
              <a:t>CI/CD</a:t>
            </a:r>
            <a:r>
              <a:rPr lang="ru-RU" dirty="0"/>
              <a:t>, облако, и т.д. и т.п.)</a:t>
            </a:r>
          </a:p>
        </p:txBody>
      </p:sp>
    </p:spTree>
    <p:extLst>
      <p:ext uri="{BB962C8B-B14F-4D97-AF65-F5344CB8AC3E}">
        <p14:creationId xmlns:p14="http://schemas.microsoft.com/office/powerpoint/2010/main" val="1637692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AE3B5041-6B54-0447-83C3-87FA57977F65}"/>
              </a:ext>
            </a:extLst>
          </p:cNvPr>
          <p:cNvSpPr>
            <a:spLocks noGrp="1"/>
          </p:cNvSpPr>
          <p:nvPr>
            <p:ph type="ctrTitle"/>
          </p:nvPr>
        </p:nvSpPr>
        <p:spPr>
          <a:xfrm>
            <a:off x="431514" y="498296"/>
            <a:ext cx="7404243" cy="775700"/>
          </a:xfrm>
        </p:spPr>
        <p:txBody>
          <a:bodyPr>
            <a:normAutofit fontScale="90000"/>
          </a:bodyPr>
          <a:lstStyle/>
          <a:p>
            <a:r>
              <a:rPr lang="ru-RU" dirty="0"/>
              <a:t>Книги и материалы</a:t>
            </a:r>
          </a:p>
        </p:txBody>
      </p:sp>
      <p:pic>
        <p:nvPicPr>
          <p:cNvPr id="2" name="Рисунок 1">
            <a:extLst>
              <a:ext uri="{FF2B5EF4-FFF2-40B4-BE49-F238E27FC236}">
                <a16:creationId xmlns:a16="http://schemas.microsoft.com/office/drawing/2014/main" id="{5C6AC4C4-2408-6240-8D5C-C5A6CDAFCD39}"/>
              </a:ext>
            </a:extLst>
          </p:cNvPr>
          <p:cNvPicPr>
            <a:picLocks noChangeAspect="1"/>
          </p:cNvPicPr>
          <p:nvPr/>
        </p:nvPicPr>
        <p:blipFill>
          <a:blip r:embed="rId2"/>
          <a:stretch>
            <a:fillRect/>
          </a:stretch>
        </p:blipFill>
        <p:spPr>
          <a:xfrm>
            <a:off x="552947" y="1574515"/>
            <a:ext cx="3545065" cy="4741524"/>
          </a:xfrm>
          <a:prstGeom prst="rect">
            <a:avLst/>
          </a:prstGeom>
        </p:spPr>
      </p:pic>
      <p:pic>
        <p:nvPicPr>
          <p:cNvPr id="3" name="Рисунок 2">
            <a:extLst>
              <a:ext uri="{FF2B5EF4-FFF2-40B4-BE49-F238E27FC236}">
                <a16:creationId xmlns:a16="http://schemas.microsoft.com/office/drawing/2014/main" id="{E59F0AF4-8AFF-7C40-9D9F-C6B57B0D7057}"/>
              </a:ext>
            </a:extLst>
          </p:cNvPr>
          <p:cNvPicPr>
            <a:picLocks noChangeAspect="1"/>
          </p:cNvPicPr>
          <p:nvPr/>
        </p:nvPicPr>
        <p:blipFill>
          <a:blip r:embed="rId3"/>
          <a:stretch>
            <a:fillRect/>
          </a:stretch>
        </p:blipFill>
        <p:spPr>
          <a:xfrm>
            <a:off x="4249324" y="1574515"/>
            <a:ext cx="3267934" cy="4785189"/>
          </a:xfrm>
          <a:prstGeom prst="rect">
            <a:avLst/>
          </a:prstGeom>
        </p:spPr>
      </p:pic>
      <p:pic>
        <p:nvPicPr>
          <p:cNvPr id="6" name="Рисунок 5">
            <a:extLst>
              <a:ext uri="{FF2B5EF4-FFF2-40B4-BE49-F238E27FC236}">
                <a16:creationId xmlns:a16="http://schemas.microsoft.com/office/drawing/2014/main" id="{1BE5A4B9-EADE-7F49-B722-4CA708DBA817}"/>
              </a:ext>
            </a:extLst>
          </p:cNvPr>
          <p:cNvPicPr>
            <a:picLocks noChangeAspect="1"/>
          </p:cNvPicPr>
          <p:nvPr/>
        </p:nvPicPr>
        <p:blipFill>
          <a:blip r:embed="rId4"/>
          <a:stretch>
            <a:fillRect/>
          </a:stretch>
        </p:blipFill>
        <p:spPr>
          <a:xfrm>
            <a:off x="7668570" y="1574515"/>
            <a:ext cx="3780404" cy="4741524"/>
          </a:xfrm>
          <a:prstGeom prst="rect">
            <a:avLst/>
          </a:prstGeom>
        </p:spPr>
      </p:pic>
    </p:spTree>
    <p:extLst>
      <p:ext uri="{BB962C8B-B14F-4D97-AF65-F5344CB8AC3E}">
        <p14:creationId xmlns:p14="http://schemas.microsoft.com/office/powerpoint/2010/main" val="2310675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AE3B5041-6B54-0447-83C3-87FA57977F65}"/>
              </a:ext>
            </a:extLst>
          </p:cNvPr>
          <p:cNvSpPr>
            <a:spLocks noGrp="1"/>
          </p:cNvSpPr>
          <p:nvPr>
            <p:ph type="ctrTitle"/>
          </p:nvPr>
        </p:nvSpPr>
        <p:spPr>
          <a:xfrm>
            <a:off x="431514" y="498296"/>
            <a:ext cx="7404243" cy="775700"/>
          </a:xfrm>
        </p:spPr>
        <p:txBody>
          <a:bodyPr>
            <a:normAutofit fontScale="90000"/>
          </a:bodyPr>
          <a:lstStyle/>
          <a:p>
            <a:r>
              <a:rPr lang="ru-RU" dirty="0"/>
              <a:t>Книги и материалы</a:t>
            </a:r>
          </a:p>
        </p:txBody>
      </p:sp>
      <p:sp>
        <p:nvSpPr>
          <p:cNvPr id="7" name="Прямоугольник 6">
            <a:extLst>
              <a:ext uri="{FF2B5EF4-FFF2-40B4-BE49-F238E27FC236}">
                <a16:creationId xmlns:a16="http://schemas.microsoft.com/office/drawing/2014/main" id="{D41AFB66-24ED-534C-B5E8-1B392D18EAB8}"/>
              </a:ext>
            </a:extLst>
          </p:cNvPr>
          <p:cNvSpPr/>
          <p:nvPr/>
        </p:nvSpPr>
        <p:spPr>
          <a:xfrm>
            <a:off x="1477815" y="2360346"/>
            <a:ext cx="3841501" cy="523220"/>
          </a:xfrm>
          <a:prstGeom prst="rect">
            <a:avLst/>
          </a:prstGeom>
        </p:spPr>
        <p:txBody>
          <a:bodyPr wrap="none">
            <a:spAutoFit/>
          </a:bodyPr>
          <a:lstStyle/>
          <a:p>
            <a:r>
              <a:rPr lang="en" sz="2800" dirty="0">
                <a:hlinkClick r:id="rId2"/>
              </a:rPr>
              <a:t>Https</a:t>
            </a:r>
            <a:r>
              <a:rPr lang="en-US" sz="2800" dirty="0">
                <a:hlinkClick r:id="rId2"/>
              </a:rPr>
              <a:t>:</a:t>
            </a:r>
            <a:r>
              <a:rPr lang="en" sz="2800" dirty="0">
                <a:hlinkClick r:id="rId2"/>
              </a:rPr>
              <a:t>//microservices.io/</a:t>
            </a:r>
            <a:endParaRPr lang="ru-RU" sz="2800" dirty="0"/>
          </a:p>
        </p:txBody>
      </p:sp>
      <p:sp>
        <p:nvSpPr>
          <p:cNvPr id="8" name="Прямоугольник 7">
            <a:extLst>
              <a:ext uri="{FF2B5EF4-FFF2-40B4-BE49-F238E27FC236}">
                <a16:creationId xmlns:a16="http://schemas.microsoft.com/office/drawing/2014/main" id="{C64506F2-6A2F-8F47-BC27-1455224A4383}"/>
              </a:ext>
            </a:extLst>
          </p:cNvPr>
          <p:cNvSpPr/>
          <p:nvPr/>
        </p:nvSpPr>
        <p:spPr>
          <a:xfrm>
            <a:off x="1477815" y="3649650"/>
            <a:ext cx="6163675" cy="523220"/>
          </a:xfrm>
          <a:prstGeom prst="rect">
            <a:avLst/>
          </a:prstGeom>
        </p:spPr>
        <p:txBody>
          <a:bodyPr wrap="none">
            <a:spAutoFit/>
          </a:bodyPr>
          <a:lstStyle/>
          <a:p>
            <a:r>
              <a:rPr lang="en" sz="2800" dirty="0">
                <a:hlinkClick r:id="rId3"/>
              </a:rPr>
              <a:t>https://martinfowler.com/microservices/</a:t>
            </a:r>
            <a:endParaRPr lang="ru-RU" sz="2800" dirty="0"/>
          </a:p>
        </p:txBody>
      </p:sp>
    </p:spTree>
    <p:extLst>
      <p:ext uri="{BB962C8B-B14F-4D97-AF65-F5344CB8AC3E}">
        <p14:creationId xmlns:p14="http://schemas.microsoft.com/office/powerpoint/2010/main" val="29731118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AE3B5041-6B54-0447-83C3-87FA57977F65}"/>
              </a:ext>
            </a:extLst>
          </p:cNvPr>
          <p:cNvSpPr>
            <a:spLocks noGrp="1"/>
          </p:cNvSpPr>
          <p:nvPr>
            <p:ph type="ctrTitle"/>
          </p:nvPr>
        </p:nvSpPr>
        <p:spPr>
          <a:xfrm>
            <a:off x="431514" y="498296"/>
            <a:ext cx="10941978" cy="775700"/>
          </a:xfrm>
        </p:spPr>
        <p:txBody>
          <a:bodyPr>
            <a:normAutofit fontScale="90000"/>
          </a:bodyPr>
          <a:lstStyle/>
          <a:p>
            <a:r>
              <a:rPr lang="ru-RU" dirty="0"/>
              <a:t>До новых встреч!</a:t>
            </a:r>
          </a:p>
        </p:txBody>
      </p:sp>
      <p:sp>
        <p:nvSpPr>
          <p:cNvPr id="2" name="TextBox 1">
            <a:extLst>
              <a:ext uri="{FF2B5EF4-FFF2-40B4-BE49-F238E27FC236}">
                <a16:creationId xmlns:a16="http://schemas.microsoft.com/office/drawing/2014/main" id="{B5F16026-8B75-BC40-9824-848961963747}"/>
              </a:ext>
            </a:extLst>
          </p:cNvPr>
          <p:cNvSpPr txBox="1"/>
          <p:nvPr/>
        </p:nvSpPr>
        <p:spPr>
          <a:xfrm>
            <a:off x="1130156" y="1602770"/>
            <a:ext cx="9883741" cy="461665"/>
          </a:xfrm>
          <a:prstGeom prst="rect">
            <a:avLst/>
          </a:prstGeom>
          <a:noFill/>
        </p:spPr>
        <p:txBody>
          <a:bodyPr wrap="square" rtlCol="0">
            <a:spAutoFit/>
          </a:bodyPr>
          <a:lstStyle/>
          <a:p>
            <a:r>
              <a:rPr lang="ru-RU" sz="2400" dirty="0"/>
              <a:t>Не забудьте пройти опрос!</a:t>
            </a:r>
          </a:p>
        </p:txBody>
      </p:sp>
    </p:spTree>
    <p:extLst>
      <p:ext uri="{BB962C8B-B14F-4D97-AF65-F5344CB8AC3E}">
        <p14:creationId xmlns:p14="http://schemas.microsoft.com/office/powerpoint/2010/main" val="3023388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27FCE25-2812-FD4B-BC01-AF1B7685ACD0}"/>
              </a:ext>
            </a:extLst>
          </p:cNvPr>
          <p:cNvSpPr>
            <a:spLocks noGrp="1"/>
          </p:cNvSpPr>
          <p:nvPr>
            <p:ph type="ctrTitle"/>
          </p:nvPr>
        </p:nvSpPr>
        <p:spPr>
          <a:xfrm>
            <a:off x="1524000" y="1122363"/>
            <a:ext cx="9144000" cy="2387600"/>
          </a:xfrm>
        </p:spPr>
        <p:txBody>
          <a:bodyPr/>
          <a:lstStyle/>
          <a:p>
            <a:endParaRPr lang="ru-RU"/>
          </a:p>
        </p:txBody>
      </p:sp>
      <p:sp>
        <p:nvSpPr>
          <p:cNvPr id="3" name="Подзаголовок 2">
            <a:extLst>
              <a:ext uri="{FF2B5EF4-FFF2-40B4-BE49-F238E27FC236}">
                <a16:creationId xmlns:a16="http://schemas.microsoft.com/office/drawing/2014/main" id="{85641F74-F2F3-2F40-BE6A-0A1F912701B5}"/>
              </a:ext>
            </a:extLst>
          </p:cNvPr>
          <p:cNvSpPr>
            <a:spLocks noGrp="1"/>
          </p:cNvSpPr>
          <p:nvPr>
            <p:ph type="subTitle" idx="1"/>
          </p:nvPr>
        </p:nvSpPr>
        <p:spPr/>
        <p:txBody>
          <a:bodyPr/>
          <a:lstStyle/>
          <a:p>
            <a:endParaRPr lang="ru-RU"/>
          </a:p>
        </p:txBody>
      </p:sp>
    </p:spTree>
    <p:extLst>
      <p:ext uri="{BB962C8B-B14F-4D97-AF65-F5344CB8AC3E}">
        <p14:creationId xmlns:p14="http://schemas.microsoft.com/office/powerpoint/2010/main" val="3396117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AE3B5041-6B54-0447-83C3-87FA57977F65}"/>
              </a:ext>
            </a:extLst>
          </p:cNvPr>
          <p:cNvSpPr>
            <a:spLocks noGrp="1"/>
          </p:cNvSpPr>
          <p:nvPr>
            <p:ph type="ctrTitle"/>
          </p:nvPr>
        </p:nvSpPr>
        <p:spPr>
          <a:xfrm>
            <a:off x="431514" y="498296"/>
            <a:ext cx="7404243" cy="775700"/>
          </a:xfrm>
        </p:spPr>
        <p:txBody>
          <a:bodyPr>
            <a:normAutofit fontScale="90000"/>
          </a:bodyPr>
          <a:lstStyle/>
          <a:p>
            <a:r>
              <a:rPr lang="ru-RU" dirty="0"/>
              <a:t>Обо мне</a:t>
            </a:r>
          </a:p>
        </p:txBody>
      </p:sp>
      <p:sp>
        <p:nvSpPr>
          <p:cNvPr id="2" name="TextBox 1">
            <a:extLst>
              <a:ext uri="{FF2B5EF4-FFF2-40B4-BE49-F238E27FC236}">
                <a16:creationId xmlns:a16="http://schemas.microsoft.com/office/drawing/2014/main" id="{94347862-E55F-EF46-ADE9-55F41D99C295}"/>
              </a:ext>
            </a:extLst>
          </p:cNvPr>
          <p:cNvSpPr txBox="1"/>
          <p:nvPr/>
        </p:nvSpPr>
        <p:spPr>
          <a:xfrm>
            <a:off x="1109609" y="1551396"/>
            <a:ext cx="8929540" cy="461665"/>
          </a:xfrm>
          <a:prstGeom prst="rect">
            <a:avLst/>
          </a:prstGeom>
          <a:noFill/>
        </p:spPr>
        <p:txBody>
          <a:bodyPr wrap="square" rtlCol="0">
            <a:spAutoFit/>
          </a:bodyPr>
          <a:lstStyle/>
          <a:p>
            <a:pPr marL="285750" indent="-285750">
              <a:buFont typeface="Arial" panose="020B0604020202020204" pitchFamily="34" charset="0"/>
              <a:buChar char="•"/>
            </a:pPr>
            <a:r>
              <a:rPr lang="ru-RU" sz="2400" dirty="0"/>
              <a:t>Щетинников Стас – директор разработки в компании </a:t>
            </a:r>
            <a:r>
              <a:rPr lang="ru-RU" sz="2400" dirty="0" err="1"/>
              <a:t>Домклик</a:t>
            </a:r>
            <a:endParaRPr lang="ru-RU" sz="2400" dirty="0"/>
          </a:p>
        </p:txBody>
      </p:sp>
    </p:spTree>
    <p:extLst>
      <p:ext uri="{BB962C8B-B14F-4D97-AF65-F5344CB8AC3E}">
        <p14:creationId xmlns:p14="http://schemas.microsoft.com/office/powerpoint/2010/main" val="23459816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27FCE25-2812-FD4B-BC01-AF1B7685ACD0}"/>
              </a:ext>
            </a:extLst>
          </p:cNvPr>
          <p:cNvSpPr>
            <a:spLocks noGrp="1"/>
          </p:cNvSpPr>
          <p:nvPr>
            <p:ph type="ctrTitle"/>
          </p:nvPr>
        </p:nvSpPr>
        <p:spPr>
          <a:xfrm>
            <a:off x="1524000" y="1122363"/>
            <a:ext cx="9144000" cy="2387600"/>
          </a:xfrm>
        </p:spPr>
        <p:txBody>
          <a:bodyPr/>
          <a:lstStyle/>
          <a:p>
            <a:endParaRPr lang="ru-RU"/>
          </a:p>
        </p:txBody>
      </p:sp>
      <p:sp>
        <p:nvSpPr>
          <p:cNvPr id="3" name="Подзаголовок 2">
            <a:extLst>
              <a:ext uri="{FF2B5EF4-FFF2-40B4-BE49-F238E27FC236}">
                <a16:creationId xmlns:a16="http://schemas.microsoft.com/office/drawing/2014/main" id="{85641F74-F2F3-2F40-BE6A-0A1F912701B5}"/>
              </a:ext>
            </a:extLst>
          </p:cNvPr>
          <p:cNvSpPr>
            <a:spLocks noGrp="1"/>
          </p:cNvSpPr>
          <p:nvPr>
            <p:ph type="subTitle" idx="1"/>
          </p:nvPr>
        </p:nvSpPr>
        <p:spPr/>
        <p:txBody>
          <a:bodyPr/>
          <a:lstStyle/>
          <a:p>
            <a:endParaRPr lang="ru-RU"/>
          </a:p>
        </p:txBody>
      </p:sp>
    </p:spTree>
    <p:extLst>
      <p:ext uri="{BB962C8B-B14F-4D97-AF65-F5344CB8AC3E}">
        <p14:creationId xmlns:p14="http://schemas.microsoft.com/office/powerpoint/2010/main" val="634819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AE3B5041-6B54-0447-83C3-87FA57977F65}"/>
              </a:ext>
            </a:extLst>
          </p:cNvPr>
          <p:cNvSpPr>
            <a:spLocks noGrp="1"/>
          </p:cNvSpPr>
          <p:nvPr>
            <p:ph type="ctrTitle"/>
          </p:nvPr>
        </p:nvSpPr>
        <p:spPr>
          <a:xfrm>
            <a:off x="431514" y="498296"/>
            <a:ext cx="7404243" cy="775700"/>
          </a:xfrm>
        </p:spPr>
        <p:txBody>
          <a:bodyPr>
            <a:normAutofit fontScale="90000"/>
          </a:bodyPr>
          <a:lstStyle/>
          <a:p>
            <a:r>
              <a:rPr lang="ru-RU" dirty="0"/>
              <a:t>Монолит</a:t>
            </a:r>
          </a:p>
        </p:txBody>
      </p:sp>
      <p:sp>
        <p:nvSpPr>
          <p:cNvPr id="2" name="TextBox 1">
            <a:extLst>
              <a:ext uri="{FF2B5EF4-FFF2-40B4-BE49-F238E27FC236}">
                <a16:creationId xmlns:a16="http://schemas.microsoft.com/office/drawing/2014/main" id="{94347862-E55F-EF46-ADE9-55F41D99C295}"/>
              </a:ext>
            </a:extLst>
          </p:cNvPr>
          <p:cNvSpPr txBox="1"/>
          <p:nvPr/>
        </p:nvSpPr>
        <p:spPr>
          <a:xfrm>
            <a:off x="1109609" y="1551396"/>
            <a:ext cx="8075488" cy="830997"/>
          </a:xfrm>
          <a:prstGeom prst="rect">
            <a:avLst/>
          </a:prstGeom>
          <a:noFill/>
        </p:spPr>
        <p:txBody>
          <a:bodyPr wrap="square" rtlCol="0">
            <a:spAutoFit/>
          </a:bodyPr>
          <a:lstStyle/>
          <a:p>
            <a:pPr marL="285750" indent="-285750">
              <a:buFont typeface="Arial" panose="020B0604020202020204" pitchFamily="34" charset="0"/>
              <a:buChar char="•"/>
            </a:pPr>
            <a:r>
              <a:rPr lang="ru-RU" sz="2400" dirty="0"/>
              <a:t>проектируется, разрабатывается и </a:t>
            </a:r>
            <a:r>
              <a:rPr lang="ru-RU" sz="2400" dirty="0" err="1"/>
              <a:t>деплоется</a:t>
            </a:r>
            <a:r>
              <a:rPr lang="ru-RU" sz="2400" dirty="0"/>
              <a:t> как единое целое</a:t>
            </a:r>
          </a:p>
        </p:txBody>
      </p:sp>
      <p:pic>
        <p:nvPicPr>
          <p:cNvPr id="3" name="Рисунок 2">
            <a:extLst>
              <a:ext uri="{FF2B5EF4-FFF2-40B4-BE49-F238E27FC236}">
                <a16:creationId xmlns:a16="http://schemas.microsoft.com/office/drawing/2014/main" id="{0B4B6508-808E-1F4D-96E6-C2AB42ACDF36}"/>
              </a:ext>
            </a:extLst>
          </p:cNvPr>
          <p:cNvPicPr>
            <a:picLocks noChangeAspect="1"/>
          </p:cNvPicPr>
          <p:nvPr/>
        </p:nvPicPr>
        <p:blipFill>
          <a:blip r:embed="rId2"/>
          <a:stretch>
            <a:fillRect/>
          </a:stretch>
        </p:blipFill>
        <p:spPr>
          <a:xfrm>
            <a:off x="2400339" y="2382393"/>
            <a:ext cx="5716016" cy="3848975"/>
          </a:xfrm>
          <a:prstGeom prst="rect">
            <a:avLst/>
          </a:prstGeom>
        </p:spPr>
      </p:pic>
    </p:spTree>
    <p:extLst>
      <p:ext uri="{BB962C8B-B14F-4D97-AF65-F5344CB8AC3E}">
        <p14:creationId xmlns:p14="http://schemas.microsoft.com/office/powerpoint/2010/main" val="546743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AE3B5041-6B54-0447-83C3-87FA57977F65}"/>
              </a:ext>
            </a:extLst>
          </p:cNvPr>
          <p:cNvSpPr>
            <a:spLocks noGrp="1"/>
          </p:cNvSpPr>
          <p:nvPr>
            <p:ph type="ctrTitle"/>
          </p:nvPr>
        </p:nvSpPr>
        <p:spPr>
          <a:xfrm>
            <a:off x="431514" y="498296"/>
            <a:ext cx="7404243" cy="775700"/>
          </a:xfrm>
        </p:spPr>
        <p:txBody>
          <a:bodyPr>
            <a:normAutofit fontScale="90000"/>
          </a:bodyPr>
          <a:lstStyle/>
          <a:p>
            <a:r>
              <a:rPr lang="ru-RU" dirty="0"/>
              <a:t>Монолит растет</a:t>
            </a:r>
          </a:p>
        </p:txBody>
      </p:sp>
      <p:pic>
        <p:nvPicPr>
          <p:cNvPr id="3" name="Рисунок 2">
            <a:extLst>
              <a:ext uri="{FF2B5EF4-FFF2-40B4-BE49-F238E27FC236}">
                <a16:creationId xmlns:a16="http://schemas.microsoft.com/office/drawing/2014/main" id="{9ED71370-A5FD-8242-BABD-98847FF6C244}"/>
              </a:ext>
            </a:extLst>
          </p:cNvPr>
          <p:cNvPicPr>
            <a:picLocks noChangeAspect="1"/>
          </p:cNvPicPr>
          <p:nvPr/>
        </p:nvPicPr>
        <p:blipFill>
          <a:blip r:embed="rId2"/>
          <a:stretch>
            <a:fillRect/>
          </a:stretch>
        </p:blipFill>
        <p:spPr>
          <a:xfrm>
            <a:off x="1611376" y="2385552"/>
            <a:ext cx="1013034" cy="1755140"/>
          </a:xfrm>
          <a:prstGeom prst="rect">
            <a:avLst/>
          </a:prstGeom>
        </p:spPr>
      </p:pic>
      <p:pic>
        <p:nvPicPr>
          <p:cNvPr id="4" name="Рисунок 3">
            <a:extLst>
              <a:ext uri="{FF2B5EF4-FFF2-40B4-BE49-F238E27FC236}">
                <a16:creationId xmlns:a16="http://schemas.microsoft.com/office/drawing/2014/main" id="{11A052BD-DC50-CC45-BCBF-5E02131A4B3F}"/>
              </a:ext>
            </a:extLst>
          </p:cNvPr>
          <p:cNvPicPr>
            <a:picLocks noChangeAspect="1"/>
          </p:cNvPicPr>
          <p:nvPr/>
        </p:nvPicPr>
        <p:blipFill>
          <a:blip r:embed="rId3"/>
          <a:stretch>
            <a:fillRect/>
          </a:stretch>
        </p:blipFill>
        <p:spPr>
          <a:xfrm>
            <a:off x="986451" y="2532888"/>
            <a:ext cx="624925" cy="557784"/>
          </a:xfrm>
          <a:prstGeom prst="rect">
            <a:avLst/>
          </a:prstGeom>
        </p:spPr>
      </p:pic>
      <p:pic>
        <p:nvPicPr>
          <p:cNvPr id="6" name="Рисунок 5">
            <a:extLst>
              <a:ext uri="{FF2B5EF4-FFF2-40B4-BE49-F238E27FC236}">
                <a16:creationId xmlns:a16="http://schemas.microsoft.com/office/drawing/2014/main" id="{5533A35C-CD49-AD44-8143-5A983B8A1633}"/>
              </a:ext>
            </a:extLst>
          </p:cNvPr>
          <p:cNvPicPr>
            <a:picLocks noChangeAspect="1"/>
          </p:cNvPicPr>
          <p:nvPr/>
        </p:nvPicPr>
        <p:blipFill>
          <a:blip r:embed="rId4"/>
          <a:stretch>
            <a:fillRect/>
          </a:stretch>
        </p:blipFill>
        <p:spPr>
          <a:xfrm>
            <a:off x="2624410" y="2811780"/>
            <a:ext cx="512314" cy="705120"/>
          </a:xfrm>
          <a:prstGeom prst="rect">
            <a:avLst/>
          </a:prstGeom>
        </p:spPr>
      </p:pic>
      <p:pic>
        <p:nvPicPr>
          <p:cNvPr id="7" name="Рисунок 6">
            <a:extLst>
              <a:ext uri="{FF2B5EF4-FFF2-40B4-BE49-F238E27FC236}">
                <a16:creationId xmlns:a16="http://schemas.microsoft.com/office/drawing/2014/main" id="{372C353F-39DC-ED4F-AD71-E19E886FF841}"/>
              </a:ext>
            </a:extLst>
          </p:cNvPr>
          <p:cNvPicPr>
            <a:picLocks noChangeAspect="1"/>
          </p:cNvPicPr>
          <p:nvPr/>
        </p:nvPicPr>
        <p:blipFill>
          <a:blip r:embed="rId5"/>
          <a:stretch>
            <a:fillRect/>
          </a:stretch>
        </p:blipFill>
        <p:spPr>
          <a:xfrm>
            <a:off x="4086483" y="2077830"/>
            <a:ext cx="1169722" cy="2429423"/>
          </a:xfrm>
          <a:prstGeom prst="rect">
            <a:avLst/>
          </a:prstGeom>
        </p:spPr>
      </p:pic>
      <p:pic>
        <p:nvPicPr>
          <p:cNvPr id="8" name="Рисунок 7">
            <a:extLst>
              <a:ext uri="{FF2B5EF4-FFF2-40B4-BE49-F238E27FC236}">
                <a16:creationId xmlns:a16="http://schemas.microsoft.com/office/drawing/2014/main" id="{9D2D45AA-DE70-314F-80F1-DEDB9D1ADCF8}"/>
              </a:ext>
            </a:extLst>
          </p:cNvPr>
          <p:cNvPicPr>
            <a:picLocks noChangeAspect="1"/>
          </p:cNvPicPr>
          <p:nvPr/>
        </p:nvPicPr>
        <p:blipFill>
          <a:blip r:embed="rId3"/>
          <a:stretch>
            <a:fillRect/>
          </a:stretch>
        </p:blipFill>
        <p:spPr>
          <a:xfrm>
            <a:off x="3574169" y="2209815"/>
            <a:ext cx="624925" cy="557784"/>
          </a:xfrm>
          <a:prstGeom prst="rect">
            <a:avLst/>
          </a:prstGeom>
        </p:spPr>
      </p:pic>
      <p:pic>
        <p:nvPicPr>
          <p:cNvPr id="9" name="Рисунок 8">
            <a:extLst>
              <a:ext uri="{FF2B5EF4-FFF2-40B4-BE49-F238E27FC236}">
                <a16:creationId xmlns:a16="http://schemas.microsoft.com/office/drawing/2014/main" id="{84AF01BF-0F30-E148-8DCD-559E7441B7F6}"/>
              </a:ext>
            </a:extLst>
          </p:cNvPr>
          <p:cNvPicPr>
            <a:picLocks noChangeAspect="1"/>
          </p:cNvPicPr>
          <p:nvPr/>
        </p:nvPicPr>
        <p:blipFill>
          <a:blip r:embed="rId3"/>
          <a:stretch>
            <a:fillRect/>
          </a:stretch>
        </p:blipFill>
        <p:spPr>
          <a:xfrm>
            <a:off x="3553429" y="2734757"/>
            <a:ext cx="624925" cy="557784"/>
          </a:xfrm>
          <a:prstGeom prst="rect">
            <a:avLst/>
          </a:prstGeom>
        </p:spPr>
      </p:pic>
      <p:pic>
        <p:nvPicPr>
          <p:cNvPr id="10" name="Рисунок 9">
            <a:extLst>
              <a:ext uri="{FF2B5EF4-FFF2-40B4-BE49-F238E27FC236}">
                <a16:creationId xmlns:a16="http://schemas.microsoft.com/office/drawing/2014/main" id="{BFB2587F-A058-2542-AF82-4A6EAB08F7A9}"/>
              </a:ext>
            </a:extLst>
          </p:cNvPr>
          <p:cNvPicPr>
            <a:picLocks noChangeAspect="1"/>
          </p:cNvPicPr>
          <p:nvPr/>
        </p:nvPicPr>
        <p:blipFill>
          <a:blip r:embed="rId4"/>
          <a:stretch>
            <a:fillRect/>
          </a:stretch>
        </p:blipFill>
        <p:spPr>
          <a:xfrm>
            <a:off x="5148853" y="2990136"/>
            <a:ext cx="512314" cy="705120"/>
          </a:xfrm>
          <a:prstGeom prst="rect">
            <a:avLst/>
          </a:prstGeom>
        </p:spPr>
      </p:pic>
      <p:pic>
        <p:nvPicPr>
          <p:cNvPr id="11" name="Рисунок 10">
            <a:extLst>
              <a:ext uri="{FF2B5EF4-FFF2-40B4-BE49-F238E27FC236}">
                <a16:creationId xmlns:a16="http://schemas.microsoft.com/office/drawing/2014/main" id="{A27E8F56-27D9-0049-ADDE-81E01ADC5D81}"/>
              </a:ext>
            </a:extLst>
          </p:cNvPr>
          <p:cNvPicPr>
            <a:picLocks noChangeAspect="1"/>
          </p:cNvPicPr>
          <p:nvPr/>
        </p:nvPicPr>
        <p:blipFill>
          <a:blip r:embed="rId4"/>
          <a:stretch>
            <a:fillRect/>
          </a:stretch>
        </p:blipFill>
        <p:spPr>
          <a:xfrm>
            <a:off x="5148853" y="2029637"/>
            <a:ext cx="512314" cy="705120"/>
          </a:xfrm>
          <a:prstGeom prst="rect">
            <a:avLst/>
          </a:prstGeom>
        </p:spPr>
      </p:pic>
      <p:pic>
        <p:nvPicPr>
          <p:cNvPr id="12" name="Рисунок 11">
            <a:extLst>
              <a:ext uri="{FF2B5EF4-FFF2-40B4-BE49-F238E27FC236}">
                <a16:creationId xmlns:a16="http://schemas.microsoft.com/office/drawing/2014/main" id="{EE503D80-E09D-CB4E-A93B-2681DCF1E586}"/>
              </a:ext>
            </a:extLst>
          </p:cNvPr>
          <p:cNvPicPr>
            <a:picLocks noChangeAspect="1"/>
          </p:cNvPicPr>
          <p:nvPr/>
        </p:nvPicPr>
        <p:blipFill>
          <a:blip r:embed="rId6"/>
          <a:stretch>
            <a:fillRect/>
          </a:stretch>
        </p:blipFill>
        <p:spPr>
          <a:xfrm>
            <a:off x="6862957" y="1828800"/>
            <a:ext cx="1195879" cy="3200400"/>
          </a:xfrm>
          <a:prstGeom prst="rect">
            <a:avLst/>
          </a:prstGeom>
        </p:spPr>
      </p:pic>
      <p:pic>
        <p:nvPicPr>
          <p:cNvPr id="13" name="Рисунок 12">
            <a:extLst>
              <a:ext uri="{FF2B5EF4-FFF2-40B4-BE49-F238E27FC236}">
                <a16:creationId xmlns:a16="http://schemas.microsoft.com/office/drawing/2014/main" id="{B0B88535-24F8-E344-A5F4-064805111C90}"/>
              </a:ext>
            </a:extLst>
          </p:cNvPr>
          <p:cNvPicPr>
            <a:picLocks noChangeAspect="1"/>
          </p:cNvPicPr>
          <p:nvPr/>
        </p:nvPicPr>
        <p:blipFill>
          <a:blip r:embed="rId4"/>
          <a:stretch>
            <a:fillRect/>
          </a:stretch>
        </p:blipFill>
        <p:spPr>
          <a:xfrm>
            <a:off x="8135571" y="2892955"/>
            <a:ext cx="512314" cy="705120"/>
          </a:xfrm>
          <a:prstGeom prst="rect">
            <a:avLst/>
          </a:prstGeom>
        </p:spPr>
      </p:pic>
      <p:pic>
        <p:nvPicPr>
          <p:cNvPr id="14" name="Рисунок 13">
            <a:extLst>
              <a:ext uri="{FF2B5EF4-FFF2-40B4-BE49-F238E27FC236}">
                <a16:creationId xmlns:a16="http://schemas.microsoft.com/office/drawing/2014/main" id="{8B3A2F38-14A9-544C-A625-5D96E6EE591B}"/>
              </a:ext>
            </a:extLst>
          </p:cNvPr>
          <p:cNvPicPr>
            <a:picLocks noChangeAspect="1"/>
          </p:cNvPicPr>
          <p:nvPr/>
        </p:nvPicPr>
        <p:blipFill>
          <a:blip r:embed="rId4"/>
          <a:stretch>
            <a:fillRect/>
          </a:stretch>
        </p:blipFill>
        <p:spPr>
          <a:xfrm>
            <a:off x="8100227" y="2029637"/>
            <a:ext cx="512314" cy="705120"/>
          </a:xfrm>
          <a:prstGeom prst="rect">
            <a:avLst/>
          </a:prstGeom>
        </p:spPr>
      </p:pic>
      <p:pic>
        <p:nvPicPr>
          <p:cNvPr id="15" name="Рисунок 14">
            <a:extLst>
              <a:ext uri="{FF2B5EF4-FFF2-40B4-BE49-F238E27FC236}">
                <a16:creationId xmlns:a16="http://schemas.microsoft.com/office/drawing/2014/main" id="{C5D0C6F3-DBEE-3F43-8EF9-65A627A46FC9}"/>
              </a:ext>
            </a:extLst>
          </p:cNvPr>
          <p:cNvPicPr>
            <a:picLocks noChangeAspect="1"/>
          </p:cNvPicPr>
          <p:nvPr/>
        </p:nvPicPr>
        <p:blipFill>
          <a:blip r:embed="rId4"/>
          <a:stretch>
            <a:fillRect/>
          </a:stretch>
        </p:blipFill>
        <p:spPr>
          <a:xfrm>
            <a:off x="8058836" y="3598075"/>
            <a:ext cx="512314" cy="705120"/>
          </a:xfrm>
          <a:prstGeom prst="rect">
            <a:avLst/>
          </a:prstGeom>
        </p:spPr>
      </p:pic>
      <p:pic>
        <p:nvPicPr>
          <p:cNvPr id="16" name="Рисунок 15">
            <a:extLst>
              <a:ext uri="{FF2B5EF4-FFF2-40B4-BE49-F238E27FC236}">
                <a16:creationId xmlns:a16="http://schemas.microsoft.com/office/drawing/2014/main" id="{33D3E65B-672D-8C4B-B861-81C7CBBA95F9}"/>
              </a:ext>
            </a:extLst>
          </p:cNvPr>
          <p:cNvPicPr>
            <a:picLocks noChangeAspect="1"/>
          </p:cNvPicPr>
          <p:nvPr/>
        </p:nvPicPr>
        <p:blipFill>
          <a:blip r:embed="rId4"/>
          <a:stretch>
            <a:fillRect/>
          </a:stretch>
        </p:blipFill>
        <p:spPr>
          <a:xfrm>
            <a:off x="8507142" y="1998624"/>
            <a:ext cx="512314" cy="705120"/>
          </a:xfrm>
          <a:prstGeom prst="rect">
            <a:avLst/>
          </a:prstGeom>
        </p:spPr>
      </p:pic>
      <p:pic>
        <p:nvPicPr>
          <p:cNvPr id="17" name="Рисунок 16">
            <a:extLst>
              <a:ext uri="{FF2B5EF4-FFF2-40B4-BE49-F238E27FC236}">
                <a16:creationId xmlns:a16="http://schemas.microsoft.com/office/drawing/2014/main" id="{54C95169-54D1-3041-A1E5-943AA15D7776}"/>
              </a:ext>
            </a:extLst>
          </p:cNvPr>
          <p:cNvPicPr>
            <a:picLocks noChangeAspect="1"/>
          </p:cNvPicPr>
          <p:nvPr/>
        </p:nvPicPr>
        <p:blipFill>
          <a:blip r:embed="rId3"/>
          <a:stretch>
            <a:fillRect/>
          </a:stretch>
        </p:blipFill>
        <p:spPr>
          <a:xfrm>
            <a:off x="6164319" y="2008647"/>
            <a:ext cx="624925" cy="557784"/>
          </a:xfrm>
          <a:prstGeom prst="rect">
            <a:avLst/>
          </a:prstGeom>
        </p:spPr>
      </p:pic>
      <p:pic>
        <p:nvPicPr>
          <p:cNvPr id="18" name="Рисунок 17">
            <a:extLst>
              <a:ext uri="{FF2B5EF4-FFF2-40B4-BE49-F238E27FC236}">
                <a16:creationId xmlns:a16="http://schemas.microsoft.com/office/drawing/2014/main" id="{9EE654E7-29E9-9C4D-AC05-3372BEC7138A}"/>
              </a:ext>
            </a:extLst>
          </p:cNvPr>
          <p:cNvPicPr>
            <a:picLocks noChangeAspect="1"/>
          </p:cNvPicPr>
          <p:nvPr/>
        </p:nvPicPr>
        <p:blipFill>
          <a:blip r:embed="rId3"/>
          <a:stretch>
            <a:fillRect/>
          </a:stretch>
        </p:blipFill>
        <p:spPr>
          <a:xfrm>
            <a:off x="6143579" y="2533589"/>
            <a:ext cx="624925" cy="557784"/>
          </a:xfrm>
          <a:prstGeom prst="rect">
            <a:avLst/>
          </a:prstGeom>
        </p:spPr>
      </p:pic>
      <p:pic>
        <p:nvPicPr>
          <p:cNvPr id="19" name="Рисунок 18">
            <a:extLst>
              <a:ext uri="{FF2B5EF4-FFF2-40B4-BE49-F238E27FC236}">
                <a16:creationId xmlns:a16="http://schemas.microsoft.com/office/drawing/2014/main" id="{6CCF56E1-5009-CC4B-B312-10517CA1F285}"/>
              </a:ext>
            </a:extLst>
          </p:cNvPr>
          <p:cNvPicPr>
            <a:picLocks noChangeAspect="1"/>
          </p:cNvPicPr>
          <p:nvPr/>
        </p:nvPicPr>
        <p:blipFill>
          <a:blip r:embed="rId3"/>
          <a:stretch>
            <a:fillRect/>
          </a:stretch>
        </p:blipFill>
        <p:spPr>
          <a:xfrm>
            <a:off x="6226518" y="3040291"/>
            <a:ext cx="624925" cy="557784"/>
          </a:xfrm>
          <a:prstGeom prst="rect">
            <a:avLst/>
          </a:prstGeom>
        </p:spPr>
      </p:pic>
      <p:pic>
        <p:nvPicPr>
          <p:cNvPr id="20" name="Рисунок 19">
            <a:extLst>
              <a:ext uri="{FF2B5EF4-FFF2-40B4-BE49-F238E27FC236}">
                <a16:creationId xmlns:a16="http://schemas.microsoft.com/office/drawing/2014/main" id="{DC16ABFC-292D-1D4D-9D5F-3A42EE645F8D}"/>
              </a:ext>
            </a:extLst>
          </p:cNvPr>
          <p:cNvPicPr>
            <a:picLocks noChangeAspect="1"/>
          </p:cNvPicPr>
          <p:nvPr/>
        </p:nvPicPr>
        <p:blipFill>
          <a:blip r:embed="rId7"/>
          <a:stretch>
            <a:fillRect/>
          </a:stretch>
        </p:blipFill>
        <p:spPr>
          <a:xfrm flipH="1">
            <a:off x="3245049" y="1627145"/>
            <a:ext cx="335362" cy="2676050"/>
          </a:xfrm>
          <a:prstGeom prst="rect">
            <a:avLst/>
          </a:prstGeom>
        </p:spPr>
      </p:pic>
      <p:pic>
        <p:nvPicPr>
          <p:cNvPr id="21" name="Рисунок 20">
            <a:extLst>
              <a:ext uri="{FF2B5EF4-FFF2-40B4-BE49-F238E27FC236}">
                <a16:creationId xmlns:a16="http://schemas.microsoft.com/office/drawing/2014/main" id="{060F8F52-8D73-C14E-94B0-DBD8BA6F5E68}"/>
              </a:ext>
            </a:extLst>
          </p:cNvPr>
          <p:cNvPicPr>
            <a:picLocks noChangeAspect="1"/>
          </p:cNvPicPr>
          <p:nvPr/>
        </p:nvPicPr>
        <p:blipFill>
          <a:blip r:embed="rId7"/>
          <a:stretch>
            <a:fillRect/>
          </a:stretch>
        </p:blipFill>
        <p:spPr>
          <a:xfrm flipH="1">
            <a:off x="5758662" y="1675624"/>
            <a:ext cx="335362" cy="2676050"/>
          </a:xfrm>
          <a:prstGeom prst="rect">
            <a:avLst/>
          </a:prstGeom>
        </p:spPr>
      </p:pic>
      <p:sp>
        <p:nvSpPr>
          <p:cNvPr id="22" name="Прямоугольник 21">
            <a:extLst>
              <a:ext uri="{FF2B5EF4-FFF2-40B4-BE49-F238E27FC236}">
                <a16:creationId xmlns:a16="http://schemas.microsoft.com/office/drawing/2014/main" id="{5A376344-7926-2D48-A824-0F52C390A9B0}"/>
              </a:ext>
            </a:extLst>
          </p:cNvPr>
          <p:cNvSpPr/>
          <p:nvPr/>
        </p:nvSpPr>
        <p:spPr>
          <a:xfrm>
            <a:off x="1960928" y="5107029"/>
            <a:ext cx="6096000" cy="923330"/>
          </a:xfrm>
          <a:prstGeom prst="rect">
            <a:avLst/>
          </a:prstGeom>
        </p:spPr>
        <p:txBody>
          <a:bodyPr>
            <a:spAutoFit/>
          </a:bodyPr>
          <a:lstStyle/>
          <a:p>
            <a:pPr marL="285750" indent="-285750">
              <a:buFont typeface="Arial" panose="020B0604020202020204" pitchFamily="34" charset="0"/>
              <a:buChar char="•"/>
            </a:pPr>
            <a:r>
              <a:rPr lang="ru-RU" dirty="0"/>
              <a:t>Со временем приложение становится слишком большим, над ним начинает трудится уже несколько команд</a:t>
            </a:r>
          </a:p>
        </p:txBody>
      </p:sp>
    </p:spTree>
    <p:extLst>
      <p:ext uri="{BB962C8B-B14F-4D97-AF65-F5344CB8AC3E}">
        <p14:creationId xmlns:p14="http://schemas.microsoft.com/office/powerpoint/2010/main" val="1176851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AE3B5041-6B54-0447-83C3-87FA57977F65}"/>
              </a:ext>
            </a:extLst>
          </p:cNvPr>
          <p:cNvSpPr>
            <a:spLocks noGrp="1"/>
          </p:cNvSpPr>
          <p:nvPr>
            <p:ph type="ctrTitle"/>
          </p:nvPr>
        </p:nvSpPr>
        <p:spPr>
          <a:xfrm>
            <a:off x="431514" y="498296"/>
            <a:ext cx="7404243" cy="775700"/>
          </a:xfrm>
        </p:spPr>
        <p:txBody>
          <a:bodyPr>
            <a:normAutofit fontScale="90000"/>
          </a:bodyPr>
          <a:lstStyle/>
          <a:p>
            <a:r>
              <a:rPr lang="ru-RU" dirty="0"/>
              <a:t>Монолит растет</a:t>
            </a:r>
          </a:p>
        </p:txBody>
      </p:sp>
      <p:sp>
        <p:nvSpPr>
          <p:cNvPr id="2" name="TextBox 1">
            <a:extLst>
              <a:ext uri="{FF2B5EF4-FFF2-40B4-BE49-F238E27FC236}">
                <a16:creationId xmlns:a16="http://schemas.microsoft.com/office/drawing/2014/main" id="{94347862-E55F-EF46-ADE9-55F41D99C295}"/>
              </a:ext>
            </a:extLst>
          </p:cNvPr>
          <p:cNvSpPr txBox="1"/>
          <p:nvPr/>
        </p:nvSpPr>
        <p:spPr>
          <a:xfrm>
            <a:off x="865524" y="1557564"/>
            <a:ext cx="8075488" cy="1938992"/>
          </a:xfrm>
          <a:prstGeom prst="rect">
            <a:avLst/>
          </a:prstGeom>
          <a:noFill/>
        </p:spPr>
        <p:txBody>
          <a:bodyPr wrap="square" rtlCol="0">
            <a:spAutoFit/>
          </a:bodyPr>
          <a:lstStyle/>
          <a:p>
            <a:pPr marL="285750" indent="-285750">
              <a:buFont typeface="Arial" panose="020B0604020202020204" pitchFamily="34" charset="0"/>
              <a:buChar char="•"/>
            </a:pPr>
            <a:r>
              <a:rPr lang="ru-RU" sz="2400" dirty="0"/>
              <a:t>Уже никто не понимает в целом, что происходит</a:t>
            </a:r>
          </a:p>
          <a:p>
            <a:pPr marL="285750" indent="-285750">
              <a:buFont typeface="Arial" panose="020B0604020202020204" pitchFamily="34" charset="0"/>
              <a:buChar char="•"/>
            </a:pPr>
            <a:r>
              <a:rPr lang="ru-RU" sz="2400" dirty="0"/>
              <a:t>Каждое изменение делает приложение еще более сложным и трудным для понимания</a:t>
            </a:r>
          </a:p>
          <a:p>
            <a:pPr marL="285750" indent="-285750">
              <a:buFont typeface="Arial" panose="020B0604020202020204" pitchFamily="34" charset="0"/>
              <a:buChar char="•"/>
            </a:pPr>
            <a:r>
              <a:rPr lang="ru-RU" sz="2400" dirty="0"/>
              <a:t>Большие команды ведут к большим проблемам с </a:t>
            </a:r>
            <a:r>
              <a:rPr lang="ru-RU" sz="2400" dirty="0" err="1"/>
              <a:t>мерджами</a:t>
            </a:r>
            <a:r>
              <a:rPr lang="en-US" sz="2400" dirty="0"/>
              <a:t>/</a:t>
            </a:r>
            <a:r>
              <a:rPr lang="ru-RU" sz="2400" dirty="0"/>
              <a:t>конфликтами и </a:t>
            </a:r>
            <a:r>
              <a:rPr lang="ru-RU" sz="2400" dirty="0" err="1"/>
              <a:t>деплоем</a:t>
            </a:r>
            <a:endParaRPr lang="ru-RU" sz="2400" dirty="0"/>
          </a:p>
        </p:txBody>
      </p:sp>
      <p:pic>
        <p:nvPicPr>
          <p:cNvPr id="3" name="Рисунок 2">
            <a:extLst>
              <a:ext uri="{FF2B5EF4-FFF2-40B4-BE49-F238E27FC236}">
                <a16:creationId xmlns:a16="http://schemas.microsoft.com/office/drawing/2014/main" id="{96BA87A2-DE6D-F645-B5CE-1D207F0596F8}"/>
              </a:ext>
            </a:extLst>
          </p:cNvPr>
          <p:cNvPicPr>
            <a:picLocks noChangeAspect="1"/>
          </p:cNvPicPr>
          <p:nvPr/>
        </p:nvPicPr>
        <p:blipFill>
          <a:blip r:embed="rId2"/>
          <a:stretch>
            <a:fillRect/>
          </a:stretch>
        </p:blipFill>
        <p:spPr>
          <a:xfrm>
            <a:off x="3822498" y="4075104"/>
            <a:ext cx="2161540" cy="2450663"/>
          </a:xfrm>
          <a:prstGeom prst="rect">
            <a:avLst/>
          </a:prstGeom>
        </p:spPr>
      </p:pic>
    </p:spTree>
    <p:extLst>
      <p:ext uri="{BB962C8B-B14F-4D97-AF65-F5344CB8AC3E}">
        <p14:creationId xmlns:p14="http://schemas.microsoft.com/office/powerpoint/2010/main" val="1401857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AE3B5041-6B54-0447-83C3-87FA57977F65}"/>
              </a:ext>
            </a:extLst>
          </p:cNvPr>
          <p:cNvSpPr>
            <a:spLocks noGrp="1"/>
          </p:cNvSpPr>
          <p:nvPr>
            <p:ph type="ctrTitle"/>
          </p:nvPr>
        </p:nvSpPr>
        <p:spPr>
          <a:xfrm>
            <a:off x="431514" y="498296"/>
            <a:ext cx="7404243" cy="775700"/>
          </a:xfrm>
        </p:spPr>
        <p:txBody>
          <a:bodyPr>
            <a:normAutofit fontScale="90000"/>
          </a:bodyPr>
          <a:lstStyle/>
          <a:p>
            <a:r>
              <a:rPr lang="ru-RU" dirty="0"/>
              <a:t>Минусы монолитов</a:t>
            </a:r>
          </a:p>
        </p:txBody>
      </p:sp>
      <p:sp>
        <p:nvSpPr>
          <p:cNvPr id="2" name="TextBox 1">
            <a:extLst>
              <a:ext uri="{FF2B5EF4-FFF2-40B4-BE49-F238E27FC236}">
                <a16:creationId xmlns:a16="http://schemas.microsoft.com/office/drawing/2014/main" id="{94347862-E55F-EF46-ADE9-55F41D99C295}"/>
              </a:ext>
            </a:extLst>
          </p:cNvPr>
          <p:cNvSpPr txBox="1"/>
          <p:nvPr/>
        </p:nvSpPr>
        <p:spPr>
          <a:xfrm>
            <a:off x="1109609" y="1551396"/>
            <a:ext cx="8075488" cy="1200329"/>
          </a:xfrm>
          <a:prstGeom prst="rect">
            <a:avLst/>
          </a:prstGeom>
          <a:noFill/>
        </p:spPr>
        <p:txBody>
          <a:bodyPr wrap="square" rtlCol="0">
            <a:spAutoFit/>
          </a:bodyPr>
          <a:lstStyle/>
          <a:p>
            <a:pPr marL="285750" indent="-285750">
              <a:buFont typeface="Arial" panose="020B0604020202020204" pitchFamily="34" charset="0"/>
              <a:buChar char="•"/>
            </a:pPr>
            <a:r>
              <a:rPr lang="ru-RU" sz="2400" dirty="0"/>
              <a:t>При масштабировании тяжело адаптировать под разные требования</a:t>
            </a:r>
            <a:r>
              <a:rPr lang="en-US" sz="2400" dirty="0"/>
              <a:t> (</a:t>
            </a:r>
            <a:r>
              <a:rPr lang="en-US" sz="2400" dirty="0" err="1"/>
              <a:t>cpu</a:t>
            </a:r>
            <a:r>
              <a:rPr lang="en-US" sz="2400" dirty="0"/>
              <a:t>, memory, security </a:t>
            </a:r>
            <a:r>
              <a:rPr lang="ru-RU" sz="2400" dirty="0"/>
              <a:t>и </a:t>
            </a:r>
            <a:r>
              <a:rPr lang="ru-RU" sz="2400" dirty="0" err="1"/>
              <a:t>т.д</a:t>
            </a:r>
            <a:r>
              <a:rPr lang="ru-RU" sz="2400" dirty="0"/>
              <a:t>) разные куски кода</a:t>
            </a:r>
          </a:p>
        </p:txBody>
      </p:sp>
      <p:pic>
        <p:nvPicPr>
          <p:cNvPr id="3" name="Рисунок 2">
            <a:extLst>
              <a:ext uri="{FF2B5EF4-FFF2-40B4-BE49-F238E27FC236}">
                <a16:creationId xmlns:a16="http://schemas.microsoft.com/office/drawing/2014/main" id="{DFAA989B-0967-4848-AB4E-1A9737BEFBAB}"/>
              </a:ext>
            </a:extLst>
          </p:cNvPr>
          <p:cNvPicPr>
            <a:picLocks noChangeAspect="1"/>
          </p:cNvPicPr>
          <p:nvPr/>
        </p:nvPicPr>
        <p:blipFill>
          <a:blip r:embed="rId2"/>
          <a:stretch>
            <a:fillRect/>
          </a:stretch>
        </p:blipFill>
        <p:spPr>
          <a:xfrm>
            <a:off x="2799953" y="3208925"/>
            <a:ext cx="4368943" cy="2600334"/>
          </a:xfrm>
          <a:prstGeom prst="rect">
            <a:avLst/>
          </a:prstGeom>
        </p:spPr>
      </p:pic>
    </p:spTree>
    <p:extLst>
      <p:ext uri="{BB962C8B-B14F-4D97-AF65-F5344CB8AC3E}">
        <p14:creationId xmlns:p14="http://schemas.microsoft.com/office/powerpoint/2010/main" val="3714357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AE3B5041-6B54-0447-83C3-87FA57977F65}"/>
              </a:ext>
            </a:extLst>
          </p:cNvPr>
          <p:cNvSpPr>
            <a:spLocks noGrp="1"/>
          </p:cNvSpPr>
          <p:nvPr>
            <p:ph type="ctrTitle"/>
          </p:nvPr>
        </p:nvSpPr>
        <p:spPr>
          <a:xfrm>
            <a:off x="431514" y="498296"/>
            <a:ext cx="7404243" cy="775700"/>
          </a:xfrm>
        </p:spPr>
        <p:txBody>
          <a:bodyPr>
            <a:normAutofit fontScale="90000"/>
          </a:bodyPr>
          <a:lstStyle/>
          <a:p>
            <a:r>
              <a:rPr lang="ru-RU" dirty="0"/>
              <a:t>Минусы монолитов</a:t>
            </a:r>
          </a:p>
        </p:txBody>
      </p:sp>
      <p:sp>
        <p:nvSpPr>
          <p:cNvPr id="2" name="TextBox 1">
            <a:extLst>
              <a:ext uri="{FF2B5EF4-FFF2-40B4-BE49-F238E27FC236}">
                <a16:creationId xmlns:a16="http://schemas.microsoft.com/office/drawing/2014/main" id="{94347862-E55F-EF46-ADE9-55F41D99C295}"/>
              </a:ext>
            </a:extLst>
          </p:cNvPr>
          <p:cNvSpPr txBox="1"/>
          <p:nvPr/>
        </p:nvSpPr>
        <p:spPr>
          <a:xfrm>
            <a:off x="1109609" y="1551396"/>
            <a:ext cx="8075488" cy="461665"/>
          </a:xfrm>
          <a:prstGeom prst="rect">
            <a:avLst/>
          </a:prstGeom>
          <a:noFill/>
        </p:spPr>
        <p:txBody>
          <a:bodyPr wrap="square" rtlCol="0">
            <a:spAutoFit/>
          </a:bodyPr>
          <a:lstStyle/>
          <a:p>
            <a:pPr marL="285750" indent="-285750">
              <a:buFont typeface="Arial" panose="020B0604020202020204" pitchFamily="34" charset="0"/>
              <a:buChar char="•"/>
            </a:pPr>
            <a:r>
              <a:rPr lang="ru-RU" sz="2400" dirty="0"/>
              <a:t>невозможно использовать подходящие технологии</a:t>
            </a:r>
          </a:p>
        </p:txBody>
      </p:sp>
      <p:pic>
        <p:nvPicPr>
          <p:cNvPr id="3" name="Рисунок 2">
            <a:extLst>
              <a:ext uri="{FF2B5EF4-FFF2-40B4-BE49-F238E27FC236}">
                <a16:creationId xmlns:a16="http://schemas.microsoft.com/office/drawing/2014/main" id="{371ED819-1DBA-AC40-AB72-792BA1785EF6}"/>
              </a:ext>
            </a:extLst>
          </p:cNvPr>
          <p:cNvPicPr>
            <a:picLocks noChangeAspect="1"/>
          </p:cNvPicPr>
          <p:nvPr/>
        </p:nvPicPr>
        <p:blipFill>
          <a:blip r:embed="rId2"/>
          <a:stretch>
            <a:fillRect/>
          </a:stretch>
        </p:blipFill>
        <p:spPr>
          <a:xfrm>
            <a:off x="3724064" y="2536444"/>
            <a:ext cx="3289384" cy="2990349"/>
          </a:xfrm>
          <a:prstGeom prst="rect">
            <a:avLst/>
          </a:prstGeom>
        </p:spPr>
      </p:pic>
    </p:spTree>
    <p:extLst>
      <p:ext uri="{BB962C8B-B14F-4D97-AF65-F5344CB8AC3E}">
        <p14:creationId xmlns:p14="http://schemas.microsoft.com/office/powerpoint/2010/main" val="267407639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2393</TotalTime>
  <Words>756</Words>
  <Application>Microsoft Macintosh PowerPoint</Application>
  <PresentationFormat>Широкоэкранный</PresentationFormat>
  <Paragraphs>110</Paragraphs>
  <Slides>40</Slides>
  <Notes>2</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40</vt:i4>
      </vt:variant>
    </vt:vector>
  </HeadingPairs>
  <TitlesOfParts>
    <vt:vector size="47" baseType="lpstr">
      <vt:lpstr>Arial</vt:lpstr>
      <vt:lpstr>Calibri</vt:lpstr>
      <vt:lpstr>Calibri Light</vt:lpstr>
      <vt:lpstr>Helvetica Neue</vt:lpstr>
      <vt:lpstr>Roboto</vt:lpstr>
      <vt:lpstr>Roboto Light</vt:lpstr>
      <vt:lpstr>Тема Office</vt:lpstr>
      <vt:lpstr>Микросервисы</vt:lpstr>
      <vt:lpstr>Презентация PowerPoint</vt:lpstr>
      <vt:lpstr>Карта вебинара</vt:lpstr>
      <vt:lpstr>Обо мне</vt:lpstr>
      <vt:lpstr>Монолит</vt:lpstr>
      <vt:lpstr>Монолит растет</vt:lpstr>
      <vt:lpstr>Монолит растет</vt:lpstr>
      <vt:lpstr>Минусы монолитов</vt:lpstr>
      <vt:lpstr>Минусы монолитов</vt:lpstr>
      <vt:lpstr>Микросервисы</vt:lpstr>
      <vt:lpstr>Плюсы микросервисов</vt:lpstr>
      <vt:lpstr>Стоимость изменений</vt:lpstr>
      <vt:lpstr>Цена микросервисов</vt:lpstr>
      <vt:lpstr>Презентация PowerPoint</vt:lpstr>
      <vt:lpstr>in process vs network</vt:lpstr>
      <vt:lpstr>Согласованные изменения</vt:lpstr>
      <vt:lpstr>Отказоустойчивость</vt:lpstr>
      <vt:lpstr>Отказоустойчивость</vt:lpstr>
      <vt:lpstr>Сервисная декомпозиция</vt:lpstr>
      <vt:lpstr>Плохая декомпозиция</vt:lpstr>
      <vt:lpstr>Плохая декомпозиция</vt:lpstr>
      <vt:lpstr>Паттерны декомпозиции</vt:lpstr>
      <vt:lpstr>Как распилить монолит?</vt:lpstr>
      <vt:lpstr>Как распилить монолит?</vt:lpstr>
      <vt:lpstr>Декомпозиция данных</vt:lpstr>
      <vt:lpstr>Как обмениваться данными?</vt:lpstr>
      <vt:lpstr>Распределенные транзакции</vt:lpstr>
      <vt:lpstr>Распределенные транзакции</vt:lpstr>
      <vt:lpstr>Паттерны декомпозиции данных</vt:lpstr>
      <vt:lpstr>Дебаг</vt:lpstr>
      <vt:lpstr>Инфраструктура</vt:lpstr>
      <vt:lpstr>Паттерны инфраструктуры</vt:lpstr>
      <vt:lpstr>Презентация PowerPoint</vt:lpstr>
      <vt:lpstr>Монолит или микросервисы?</vt:lpstr>
      <vt:lpstr>Монолит или микросервисы?</vt:lpstr>
      <vt:lpstr>Книги и материалы</vt:lpstr>
      <vt:lpstr>Книги и материалы</vt:lpstr>
      <vt:lpstr>До новых встреч!</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schetinnikov schetinnikov</dc:creator>
  <cp:lastModifiedBy>schetinnikov schetinnikov</cp:lastModifiedBy>
  <cp:revision>46</cp:revision>
  <dcterms:created xsi:type="dcterms:W3CDTF">2019-11-26T16:33:04Z</dcterms:created>
  <dcterms:modified xsi:type="dcterms:W3CDTF">2019-12-18T19:53:59Z</dcterms:modified>
</cp:coreProperties>
</file>