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7" r:id="rId2"/>
    <p:sldId id="258" r:id="rId3"/>
    <p:sldId id="282" r:id="rId4"/>
    <p:sldId id="300" r:id="rId5"/>
    <p:sldId id="301" r:id="rId6"/>
    <p:sldId id="307" r:id="rId7"/>
    <p:sldId id="310" r:id="rId8"/>
    <p:sldId id="311" r:id="rId9"/>
    <p:sldId id="313" r:id="rId10"/>
    <p:sldId id="314" r:id="rId11"/>
    <p:sldId id="312" r:id="rId12"/>
    <p:sldId id="315" r:id="rId13"/>
    <p:sldId id="317" r:id="rId14"/>
    <p:sldId id="318" r:id="rId15"/>
    <p:sldId id="319" r:id="rId16"/>
    <p:sldId id="320" r:id="rId17"/>
    <p:sldId id="321" r:id="rId18"/>
    <p:sldId id="322" r:id="rId19"/>
    <p:sldId id="326" r:id="rId20"/>
    <p:sldId id="330" r:id="rId21"/>
    <p:sldId id="327" r:id="rId22"/>
    <p:sldId id="328" r:id="rId23"/>
    <p:sldId id="329" r:id="rId24"/>
    <p:sldId id="333" r:id="rId25"/>
    <p:sldId id="335" r:id="rId26"/>
    <p:sldId id="336" r:id="rId27"/>
    <p:sldId id="331" r:id="rId28"/>
    <p:sldId id="332" r:id="rId29"/>
    <p:sldId id="334" r:id="rId30"/>
    <p:sldId id="278" r:id="rId31"/>
    <p:sldId id="279" r:id="rId32"/>
    <p:sldId id="280" r:id="rId3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99"/>
    <p:restoredTop sz="96405"/>
  </p:normalViewPr>
  <p:slideViewPr>
    <p:cSldViewPr snapToGrid="0" snapToObjects="1">
      <p:cViewPr>
        <p:scale>
          <a:sx n="166" d="100"/>
          <a:sy n="166" d="100"/>
        </p:scale>
        <p:origin x="-150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701363-9843-9F42-B1E8-B6E427D1A165}" type="datetimeFigureOut">
              <a:rPr lang="ru-RU" smtClean="0"/>
              <a:t>12.02.2020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376066-587C-6142-A281-6B0B42D00437}" type="slidenum">
              <a:rPr lang="ru-RU" smtClean="0"/>
              <a:t>‹#›</a:t>
            </a:fld>
            <a:endParaRPr lang="ru-RU"/>
          </a:p>
        </p:txBody>
      </p:sp>
    </p:spTree>
    <p:extLst>
      <p:ext uri="{BB962C8B-B14F-4D97-AF65-F5344CB8AC3E}">
        <p14:creationId xmlns:p14="http://schemas.microsoft.com/office/powerpoint/2010/main" val="2881237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5" name="Google Shape;61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1265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6bd92bdcbc_1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5" name="Google Shape;845;g6bd92bdcbc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2986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6bd92bdcbc_1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5" name="Google Shape;845;g6bd92bdcbc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9700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6bd92bdcbc_1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5" name="Google Shape;845;g6bd92bdcbc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7889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6bd92bdcbc_1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5" name="Google Shape;845;g6bd92bdcbc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8530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6bd92bdcbc_1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5" name="Google Shape;845;g6bd92bdcbc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8093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6bd92bdcbc_1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5" name="Google Shape;845;g6bd92bdcbc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0525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6bd92bdcbc_1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5" name="Google Shape;845;g6bd92bdcbc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1670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6bd92bdcbc_1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5" name="Google Shape;845;g6bd92bdcbc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0733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6bd92bdcbc_1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5" name="Google Shape;845;g6bd92bdcbc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9209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6bd92bdcbc_1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5" name="Google Shape;845;g6bd92bdcbc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7795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2" name="Google Shape;62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3877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6bd92bdcbc_1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5" name="Google Shape;845;g6bd92bdcbc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3288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6bd92bdcbc_1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5" name="Google Shape;845;g6bd92bdcbc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1529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6bd92bdcbc_1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5" name="Google Shape;845;g6bd92bdcbc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0632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6bd92bdcbc_1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5" name="Google Shape;845;g6bd92bdcbc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64443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6bd92bdcbc_1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5" name="Google Shape;845;g6bd92bdcbc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30214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6bd92bdcbc_1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5" name="Google Shape;845;g6bd92bdcbc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5753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6bd92bdcbc_1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5" name="Google Shape;845;g6bd92bdcbc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12119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6bd92bdcbc_1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5" name="Google Shape;845;g6bd92bdcbc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52785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6bd92bdcbc_1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5" name="Google Shape;845;g6bd92bdcbc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18056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6bd92bdcbc_1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5" name="Google Shape;845;g6bd92bdcbc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1208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6bd92bdcbc_1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5" name="Google Shape;845;g6bd92bdcbc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38038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6bd92bdcbc_1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5" name="Google Shape;845;g6bd92bdcbc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02398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10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2" name="Google Shape;852;p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33233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10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9" name="Google Shape;859;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2422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6bd92bdcbc_1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5" name="Google Shape;845;g6bd92bdcbc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1823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6bd92bdcbc_1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5" name="Google Shape;845;g6bd92bdcbc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0467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6bd92bdcbc_1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5" name="Google Shape;845;g6bd92bdcbc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5275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6bd92bdcbc_1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5" name="Google Shape;845;g6bd92bdcbc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8066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6bd92bdcbc_1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5" name="Google Shape;845;g6bd92bdcbc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9772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6bd92bdcbc_1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5" name="Google Shape;845;g6bd92bdcbc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9354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4670A1-3CBF-454A-9ECA-3A2262298DCE}"/>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AF1F1CA9-FD73-6649-B13E-844010E74F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F4D4FA78-3395-2B48-A0A7-FD3C1C94FD10}"/>
              </a:ext>
            </a:extLst>
          </p:cNvPr>
          <p:cNvSpPr>
            <a:spLocks noGrp="1"/>
          </p:cNvSpPr>
          <p:nvPr>
            <p:ph type="dt" sz="half" idx="10"/>
          </p:nvPr>
        </p:nvSpPr>
        <p:spPr/>
        <p:txBody>
          <a:bodyPr/>
          <a:lstStyle/>
          <a:p>
            <a:fld id="{B8E69D6C-15E8-4A43-A8E9-72AE85CEC044}" type="datetimeFigureOut">
              <a:rPr lang="ru-RU" smtClean="0"/>
              <a:t>12.02.2020</a:t>
            </a:fld>
            <a:endParaRPr lang="ru-RU"/>
          </a:p>
        </p:txBody>
      </p:sp>
      <p:sp>
        <p:nvSpPr>
          <p:cNvPr id="5" name="Нижний колонтитул 4">
            <a:extLst>
              <a:ext uri="{FF2B5EF4-FFF2-40B4-BE49-F238E27FC236}">
                <a16:creationId xmlns:a16="http://schemas.microsoft.com/office/drawing/2014/main" id="{E798E84E-4B02-964F-90E2-2C5A08FDB3D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B7FFD4D-5441-004E-B434-366AFA273BF4}"/>
              </a:ext>
            </a:extLst>
          </p:cNvPr>
          <p:cNvSpPr>
            <a:spLocks noGrp="1"/>
          </p:cNvSpPr>
          <p:nvPr>
            <p:ph type="sldNum" sz="quarter" idx="12"/>
          </p:nvPr>
        </p:nvSpPr>
        <p:spPr/>
        <p:txBody>
          <a:bodyPr/>
          <a:lstStyle/>
          <a:p>
            <a:fld id="{29888F51-7798-714C-A1D5-0B3D44BCF1B4}" type="slidenum">
              <a:rPr lang="ru-RU" smtClean="0"/>
              <a:t>‹#›</a:t>
            </a:fld>
            <a:endParaRPr lang="ru-RU"/>
          </a:p>
        </p:txBody>
      </p:sp>
    </p:spTree>
    <p:extLst>
      <p:ext uri="{BB962C8B-B14F-4D97-AF65-F5344CB8AC3E}">
        <p14:creationId xmlns:p14="http://schemas.microsoft.com/office/powerpoint/2010/main" val="2340837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FB9A34-A18E-DE49-92F6-08B660756BFC}"/>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EFC7AFE4-BD96-484E-89C1-A6EEC6EE052D}"/>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327D566-0362-C94F-9A33-CC579C8F7E04}"/>
              </a:ext>
            </a:extLst>
          </p:cNvPr>
          <p:cNvSpPr>
            <a:spLocks noGrp="1"/>
          </p:cNvSpPr>
          <p:nvPr>
            <p:ph type="dt" sz="half" idx="10"/>
          </p:nvPr>
        </p:nvSpPr>
        <p:spPr/>
        <p:txBody>
          <a:bodyPr/>
          <a:lstStyle/>
          <a:p>
            <a:fld id="{B8E69D6C-15E8-4A43-A8E9-72AE85CEC044}" type="datetimeFigureOut">
              <a:rPr lang="ru-RU" smtClean="0"/>
              <a:t>12.02.2020</a:t>
            </a:fld>
            <a:endParaRPr lang="ru-RU"/>
          </a:p>
        </p:txBody>
      </p:sp>
      <p:sp>
        <p:nvSpPr>
          <p:cNvPr id="5" name="Нижний колонтитул 4">
            <a:extLst>
              <a:ext uri="{FF2B5EF4-FFF2-40B4-BE49-F238E27FC236}">
                <a16:creationId xmlns:a16="http://schemas.microsoft.com/office/drawing/2014/main" id="{C3E6F090-C118-7749-9E02-84B0B78ED8E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27CB8A4-C081-1541-B6DD-B885976C3824}"/>
              </a:ext>
            </a:extLst>
          </p:cNvPr>
          <p:cNvSpPr>
            <a:spLocks noGrp="1"/>
          </p:cNvSpPr>
          <p:nvPr>
            <p:ph type="sldNum" sz="quarter" idx="12"/>
          </p:nvPr>
        </p:nvSpPr>
        <p:spPr/>
        <p:txBody>
          <a:bodyPr/>
          <a:lstStyle/>
          <a:p>
            <a:fld id="{29888F51-7798-714C-A1D5-0B3D44BCF1B4}" type="slidenum">
              <a:rPr lang="ru-RU" smtClean="0"/>
              <a:t>‹#›</a:t>
            </a:fld>
            <a:endParaRPr lang="ru-RU"/>
          </a:p>
        </p:txBody>
      </p:sp>
    </p:spTree>
    <p:extLst>
      <p:ext uri="{BB962C8B-B14F-4D97-AF65-F5344CB8AC3E}">
        <p14:creationId xmlns:p14="http://schemas.microsoft.com/office/powerpoint/2010/main" val="3257708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8285B13D-1B08-4B40-8EA3-0ADDAA2235E0}"/>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7F6B93CD-60C4-9E49-9C29-366F657EDF95}"/>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38A0260-7F44-FA48-98C6-F18A5E9CC89D}"/>
              </a:ext>
            </a:extLst>
          </p:cNvPr>
          <p:cNvSpPr>
            <a:spLocks noGrp="1"/>
          </p:cNvSpPr>
          <p:nvPr>
            <p:ph type="dt" sz="half" idx="10"/>
          </p:nvPr>
        </p:nvSpPr>
        <p:spPr/>
        <p:txBody>
          <a:bodyPr/>
          <a:lstStyle/>
          <a:p>
            <a:fld id="{B8E69D6C-15E8-4A43-A8E9-72AE85CEC044}" type="datetimeFigureOut">
              <a:rPr lang="ru-RU" smtClean="0"/>
              <a:t>12.02.2020</a:t>
            </a:fld>
            <a:endParaRPr lang="ru-RU"/>
          </a:p>
        </p:txBody>
      </p:sp>
      <p:sp>
        <p:nvSpPr>
          <p:cNvPr id="5" name="Нижний колонтитул 4">
            <a:extLst>
              <a:ext uri="{FF2B5EF4-FFF2-40B4-BE49-F238E27FC236}">
                <a16:creationId xmlns:a16="http://schemas.microsoft.com/office/drawing/2014/main" id="{9F16C4E6-137A-DC4B-89BB-CBB1C58267E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2B92987-0815-E346-96E8-5374D30350FD}"/>
              </a:ext>
            </a:extLst>
          </p:cNvPr>
          <p:cNvSpPr>
            <a:spLocks noGrp="1"/>
          </p:cNvSpPr>
          <p:nvPr>
            <p:ph type="sldNum" sz="quarter" idx="12"/>
          </p:nvPr>
        </p:nvSpPr>
        <p:spPr/>
        <p:txBody>
          <a:bodyPr/>
          <a:lstStyle/>
          <a:p>
            <a:fld id="{29888F51-7798-714C-A1D5-0B3D44BCF1B4}" type="slidenum">
              <a:rPr lang="ru-RU" smtClean="0"/>
              <a:t>‹#›</a:t>
            </a:fld>
            <a:endParaRPr lang="ru-RU"/>
          </a:p>
        </p:txBody>
      </p:sp>
    </p:spTree>
    <p:extLst>
      <p:ext uri="{BB962C8B-B14F-4D97-AF65-F5344CB8AC3E}">
        <p14:creationId xmlns:p14="http://schemas.microsoft.com/office/powerpoint/2010/main" val="176415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Титульный слайд (1)">
  <p:cSld name="Титульный слайд (1)">
    <p:bg>
      <p:bgPr>
        <a:solidFill>
          <a:schemeClr val="accent1"/>
        </a:solidFill>
        <a:effectLst/>
      </p:bgPr>
    </p:bg>
    <p:spTree>
      <p:nvGrpSpPr>
        <p:cNvPr id="1" name="Shape 23"/>
        <p:cNvGrpSpPr/>
        <p:nvPr/>
      </p:nvGrpSpPr>
      <p:grpSpPr>
        <a:xfrm>
          <a:off x="0" y="0"/>
          <a:ext cx="0" cy="0"/>
          <a:chOff x="0" y="0"/>
          <a:chExt cx="0" cy="0"/>
        </a:xfrm>
      </p:grpSpPr>
      <p:sp>
        <p:nvSpPr>
          <p:cNvPr id="24" name="Google Shape;24;p108"/>
          <p:cNvSpPr txBox="1">
            <a:spLocks noGrp="1"/>
          </p:cNvSpPr>
          <p:nvPr>
            <p:ph type="title"/>
          </p:nvPr>
        </p:nvSpPr>
        <p:spPr>
          <a:xfrm>
            <a:off x="719666" y="1485900"/>
            <a:ext cx="7368601" cy="228061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4400"/>
              <a:buFont typeface="Roboto"/>
              <a:buNone/>
              <a:defRPr sz="4400">
                <a:solidFill>
                  <a:schemeClr val="lt1"/>
                </a:solidFill>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5" name="Google Shape;25;p108"/>
          <p:cNvSpPr/>
          <p:nvPr/>
        </p:nvSpPr>
        <p:spPr>
          <a:xfrm>
            <a:off x="-1" y="6201203"/>
            <a:ext cx="12192001" cy="656798"/>
          </a:xfrm>
          <a:prstGeom prst="rect">
            <a:avLst/>
          </a:prstGeom>
          <a:solidFill>
            <a:schemeClr val="dk1">
              <a:alpha val="9803"/>
            </a:schemeClr>
          </a:solidFill>
          <a:ln>
            <a:noFill/>
          </a:ln>
          <a:effectLst>
            <a:outerShdw blurRad="190500" dist="38100" dir="2700000" algn="tl" rotWithShape="0">
              <a:srgbClr val="000000">
                <a:alpha val="196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2200"/>
              <a:buFont typeface="Roboto Light"/>
              <a:buNone/>
            </a:pPr>
            <a:endParaRPr sz="2200" b="0" i="0" u="none" strike="noStrike" cap="none">
              <a:solidFill>
                <a:srgbClr val="D8D8D8"/>
              </a:solidFill>
              <a:latin typeface="Roboto Light"/>
              <a:ea typeface="Roboto Light"/>
              <a:cs typeface="Roboto Light"/>
              <a:sym typeface="Roboto Light"/>
            </a:endParaRPr>
          </a:p>
        </p:txBody>
      </p:sp>
      <p:pic>
        <p:nvPicPr>
          <p:cNvPr id="26" name="Google Shape;26;p108"/>
          <p:cNvPicPr preferRelativeResize="0"/>
          <p:nvPr/>
        </p:nvPicPr>
        <p:blipFill rotWithShape="1">
          <a:blip r:embed="rId2">
            <a:alphaModFix/>
          </a:blip>
          <a:srcRect/>
          <a:stretch/>
        </p:blipFill>
        <p:spPr>
          <a:xfrm>
            <a:off x="719667" y="765175"/>
            <a:ext cx="2099028" cy="377825"/>
          </a:xfrm>
          <a:prstGeom prst="rect">
            <a:avLst/>
          </a:prstGeom>
          <a:noFill/>
          <a:ln>
            <a:noFill/>
          </a:ln>
        </p:spPr>
      </p:pic>
      <p:cxnSp>
        <p:nvCxnSpPr>
          <p:cNvPr id="27" name="Google Shape;27;p108"/>
          <p:cNvCxnSpPr/>
          <p:nvPr/>
        </p:nvCxnSpPr>
        <p:spPr>
          <a:xfrm>
            <a:off x="0" y="6199992"/>
            <a:ext cx="12192000" cy="0"/>
          </a:xfrm>
          <a:prstGeom prst="straightConnector1">
            <a:avLst/>
          </a:prstGeom>
          <a:noFill/>
          <a:ln w="9525" cap="flat" cmpd="sng">
            <a:solidFill>
              <a:schemeClr val="lt1">
                <a:alpha val="9803"/>
              </a:schemeClr>
            </a:solidFill>
            <a:prstDash val="solid"/>
            <a:miter lim="400000"/>
            <a:headEnd type="none" w="sm" len="sm"/>
            <a:tailEnd type="none" w="sm" len="sm"/>
          </a:ln>
        </p:spPr>
      </p:cxnSp>
      <p:grpSp>
        <p:nvGrpSpPr>
          <p:cNvPr id="28" name="Google Shape;28;p108"/>
          <p:cNvGrpSpPr/>
          <p:nvPr/>
        </p:nvGrpSpPr>
        <p:grpSpPr>
          <a:xfrm>
            <a:off x="7777786" y="2865248"/>
            <a:ext cx="3984937" cy="3709468"/>
            <a:chOff x="3935597" y="5640412"/>
            <a:chExt cx="2988703" cy="3709468"/>
          </a:xfrm>
        </p:grpSpPr>
        <p:sp>
          <p:nvSpPr>
            <p:cNvPr id="29" name="Google Shape;29;p108"/>
            <p:cNvSpPr/>
            <p:nvPr/>
          </p:nvSpPr>
          <p:spPr>
            <a:xfrm>
              <a:off x="3967577" y="6862310"/>
              <a:ext cx="846773" cy="826611"/>
            </a:xfrm>
            <a:custGeom>
              <a:avLst/>
              <a:gdLst/>
              <a:ahLst/>
              <a:cxnLst/>
              <a:rect l="l" t="t" r="r" b="b"/>
              <a:pathLst>
                <a:path w="846772" h="826611" extrusionOk="0">
                  <a:moveTo>
                    <a:pt x="764641" y="627947"/>
                  </a:moveTo>
                  <a:lnTo>
                    <a:pt x="722302" y="482786"/>
                  </a:lnTo>
                  <a:cubicBezTo>
                    <a:pt x="418264" y="522544"/>
                    <a:pt x="132406" y="329037"/>
                    <a:pt x="56376" y="31981"/>
                  </a:cubicBezTo>
                  <a:cubicBezTo>
                    <a:pt x="-37303" y="353089"/>
                    <a:pt x="147061" y="689338"/>
                    <a:pt x="468163" y="783007"/>
                  </a:cubicBezTo>
                  <a:cubicBezTo>
                    <a:pt x="582160" y="816274"/>
                    <a:pt x="703419" y="815285"/>
                    <a:pt x="816858" y="780165"/>
                  </a:cubicBezTo>
                  <a:cubicBezTo>
                    <a:pt x="794278" y="732988"/>
                    <a:pt x="779963" y="680972"/>
                    <a:pt x="764439" y="627947"/>
                  </a:cubicBezTo>
                </a:path>
              </a:pathLst>
            </a:custGeom>
            <a:solidFill>
              <a:srgbClr val="EB8B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30" name="Google Shape;30;p108"/>
            <p:cNvSpPr/>
            <p:nvPr/>
          </p:nvSpPr>
          <p:spPr>
            <a:xfrm>
              <a:off x="3935597" y="6830329"/>
              <a:ext cx="907256" cy="887095"/>
            </a:xfrm>
            <a:custGeom>
              <a:avLst/>
              <a:gdLst/>
              <a:ahLst/>
              <a:cxnLst/>
              <a:rect l="l" t="t" r="r" b="b"/>
              <a:pathLst>
                <a:path w="907256" h="887095" extrusionOk="0">
                  <a:moveTo>
                    <a:pt x="796621" y="659928"/>
                  </a:moveTo>
                  <a:lnTo>
                    <a:pt x="754283" y="514767"/>
                  </a:lnTo>
                  <a:cubicBezTo>
                    <a:pt x="450245" y="554525"/>
                    <a:pt x="164387" y="361017"/>
                    <a:pt x="88357" y="63962"/>
                  </a:cubicBezTo>
                  <a:cubicBezTo>
                    <a:pt x="-5323" y="385070"/>
                    <a:pt x="179042" y="721319"/>
                    <a:pt x="500144" y="814988"/>
                  </a:cubicBezTo>
                  <a:cubicBezTo>
                    <a:pt x="614140" y="848254"/>
                    <a:pt x="735399" y="847266"/>
                    <a:pt x="848839" y="812146"/>
                  </a:cubicBezTo>
                  <a:cubicBezTo>
                    <a:pt x="826258" y="764968"/>
                    <a:pt x="811944" y="712952"/>
                    <a:pt x="796420" y="659928"/>
                  </a:cubicBezTo>
                  <a:close/>
                </a:path>
              </a:pathLst>
            </a:custGeom>
            <a:noFill/>
            <a:ln w="40275" cap="rnd" cmpd="sng">
              <a:solidFill>
                <a:srgbClr val="814C5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31" name="Google Shape;31;p108"/>
            <p:cNvSpPr/>
            <p:nvPr/>
          </p:nvSpPr>
          <p:spPr>
            <a:xfrm>
              <a:off x="3994367" y="6861705"/>
              <a:ext cx="766128" cy="685483"/>
            </a:xfrm>
            <a:custGeom>
              <a:avLst/>
              <a:gdLst/>
              <a:ahLst/>
              <a:cxnLst/>
              <a:rect l="l" t="t" r="r" b="b"/>
              <a:pathLst>
                <a:path w="766127" h="685482" extrusionOk="0">
                  <a:moveTo>
                    <a:pt x="737851" y="628552"/>
                  </a:moveTo>
                  <a:cubicBezTo>
                    <a:pt x="709222" y="531577"/>
                    <a:pt x="682005" y="433794"/>
                    <a:pt x="651158" y="337222"/>
                  </a:cubicBezTo>
                  <a:cubicBezTo>
                    <a:pt x="401380" y="374480"/>
                    <a:pt x="154707" y="252827"/>
                    <a:pt x="32207" y="31981"/>
                  </a:cubicBezTo>
                  <a:cubicBezTo>
                    <a:pt x="23147" y="366355"/>
                    <a:pt x="286860" y="644741"/>
                    <a:pt x="621225" y="653814"/>
                  </a:cubicBezTo>
                  <a:cubicBezTo>
                    <a:pt x="661843" y="654903"/>
                    <a:pt x="702469" y="651919"/>
                    <a:pt x="742488" y="644883"/>
                  </a:cubicBezTo>
                  <a:lnTo>
                    <a:pt x="737851" y="628552"/>
                  </a:lnTo>
                </a:path>
              </a:pathLst>
            </a:custGeom>
            <a:solidFill>
              <a:srgbClr val="EB8B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32" name="Google Shape;32;p108"/>
            <p:cNvSpPr/>
            <p:nvPr/>
          </p:nvSpPr>
          <p:spPr>
            <a:xfrm>
              <a:off x="3959992" y="6829724"/>
              <a:ext cx="1895158" cy="2520156"/>
            </a:xfrm>
            <a:custGeom>
              <a:avLst/>
              <a:gdLst/>
              <a:ahLst/>
              <a:cxnLst/>
              <a:rect l="l" t="t" r="r" b="b"/>
              <a:pathLst>
                <a:path w="1895157" h="2520156" extrusionOk="0">
                  <a:moveTo>
                    <a:pt x="772226" y="660533"/>
                  </a:moveTo>
                  <a:cubicBezTo>
                    <a:pt x="743597" y="563557"/>
                    <a:pt x="716380" y="465775"/>
                    <a:pt x="685533" y="369203"/>
                  </a:cubicBezTo>
                  <a:cubicBezTo>
                    <a:pt x="435755" y="406461"/>
                    <a:pt x="189082" y="284808"/>
                    <a:pt x="66582" y="63962"/>
                  </a:cubicBezTo>
                  <a:cubicBezTo>
                    <a:pt x="57522" y="398336"/>
                    <a:pt x="321235" y="676722"/>
                    <a:pt x="655600" y="685795"/>
                  </a:cubicBezTo>
                  <a:cubicBezTo>
                    <a:pt x="696218" y="686884"/>
                    <a:pt x="736844" y="683900"/>
                    <a:pt x="776863" y="676863"/>
                  </a:cubicBezTo>
                  <a:lnTo>
                    <a:pt x="772226" y="660533"/>
                  </a:lnTo>
                  <a:close/>
                  <a:moveTo>
                    <a:pt x="729888" y="515372"/>
                  </a:moveTo>
                  <a:cubicBezTo>
                    <a:pt x="425850" y="555130"/>
                    <a:pt x="139992" y="361622"/>
                    <a:pt x="63962" y="64566"/>
                  </a:cubicBezTo>
                  <a:moveTo>
                    <a:pt x="728476" y="2457707"/>
                  </a:moveTo>
                  <a:cubicBezTo>
                    <a:pt x="728476" y="2277324"/>
                    <a:pt x="874706" y="2131094"/>
                    <a:pt x="1055089" y="2131094"/>
                  </a:cubicBezTo>
                  <a:lnTo>
                    <a:pt x="1216782" y="2131094"/>
                  </a:lnTo>
                  <a:moveTo>
                    <a:pt x="889766" y="2348433"/>
                  </a:moveTo>
                  <a:cubicBezTo>
                    <a:pt x="889766" y="2227667"/>
                    <a:pt x="987750" y="2129885"/>
                    <a:pt x="1108314" y="2129885"/>
                  </a:cubicBezTo>
                  <a:lnTo>
                    <a:pt x="1216580" y="2129885"/>
                  </a:lnTo>
                  <a:moveTo>
                    <a:pt x="1347830" y="2457707"/>
                  </a:moveTo>
                  <a:cubicBezTo>
                    <a:pt x="1347830" y="2277324"/>
                    <a:pt x="1494060" y="2131094"/>
                    <a:pt x="1674442" y="2131094"/>
                  </a:cubicBezTo>
                  <a:lnTo>
                    <a:pt x="1836135" y="2131094"/>
                  </a:lnTo>
                  <a:moveTo>
                    <a:pt x="1509322" y="2348433"/>
                  </a:moveTo>
                  <a:cubicBezTo>
                    <a:pt x="1509322" y="2227667"/>
                    <a:pt x="1607104" y="2129885"/>
                    <a:pt x="1727870" y="2129885"/>
                  </a:cubicBezTo>
                  <a:lnTo>
                    <a:pt x="1835934" y="2129885"/>
                  </a:lnTo>
                </a:path>
              </a:pathLst>
            </a:custGeom>
            <a:noFill/>
            <a:ln w="40275" cap="rnd" cmpd="sng">
              <a:solidFill>
                <a:srgbClr val="814C5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33" name="Google Shape;33;p108"/>
            <p:cNvSpPr/>
            <p:nvPr/>
          </p:nvSpPr>
          <p:spPr>
            <a:xfrm>
              <a:off x="5004470" y="5906061"/>
              <a:ext cx="624999" cy="463709"/>
            </a:xfrm>
            <a:custGeom>
              <a:avLst/>
              <a:gdLst/>
              <a:ahLst/>
              <a:cxnLst/>
              <a:rect l="l" t="t" r="r" b="b"/>
              <a:pathLst>
                <a:path w="624998" h="463708" extrusionOk="0">
                  <a:moveTo>
                    <a:pt x="31981" y="436012"/>
                  </a:moveTo>
                  <a:lnTo>
                    <a:pt x="597302" y="436012"/>
                  </a:lnTo>
                  <a:lnTo>
                    <a:pt x="597302" y="31981"/>
                  </a:lnTo>
                  <a:lnTo>
                    <a:pt x="31981" y="31981"/>
                  </a:lnTo>
                  <a:close/>
                </a:path>
              </a:pathLst>
            </a:custGeom>
            <a:solidFill>
              <a:srgbClr val="009D9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34" name="Google Shape;34;p108"/>
            <p:cNvSpPr/>
            <p:nvPr/>
          </p:nvSpPr>
          <p:spPr>
            <a:xfrm>
              <a:off x="4972490" y="5874080"/>
              <a:ext cx="685483" cy="524193"/>
            </a:xfrm>
            <a:custGeom>
              <a:avLst/>
              <a:gdLst/>
              <a:ahLst/>
              <a:cxnLst/>
              <a:rect l="l" t="t" r="r" b="b"/>
              <a:pathLst>
                <a:path w="685482" h="524192" extrusionOk="0">
                  <a:moveTo>
                    <a:pt x="63962" y="467993"/>
                  </a:moveTo>
                  <a:lnTo>
                    <a:pt x="629283" y="467993"/>
                  </a:lnTo>
                  <a:lnTo>
                    <a:pt x="629283" y="63962"/>
                  </a:lnTo>
                  <a:lnTo>
                    <a:pt x="63962" y="63962"/>
                  </a:lnTo>
                  <a:close/>
                </a:path>
              </a:pathLst>
            </a:custGeom>
            <a:noFill/>
            <a:ln w="40275" cap="rnd" cmpd="sng">
              <a:solidFill>
                <a:srgbClr val="814C5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35" name="Google Shape;35;p108"/>
            <p:cNvSpPr/>
            <p:nvPr/>
          </p:nvSpPr>
          <p:spPr>
            <a:xfrm>
              <a:off x="5625235" y="5994569"/>
              <a:ext cx="201613" cy="221774"/>
            </a:xfrm>
            <a:custGeom>
              <a:avLst/>
              <a:gdLst/>
              <a:ahLst/>
              <a:cxnLst/>
              <a:rect l="l" t="t" r="r" b="b"/>
              <a:pathLst>
                <a:path w="201612" h="221773" extrusionOk="0">
                  <a:moveTo>
                    <a:pt x="183190" y="208392"/>
                  </a:moveTo>
                  <a:lnTo>
                    <a:pt x="31981" y="208392"/>
                  </a:lnTo>
                  <a:lnTo>
                    <a:pt x="107585" y="31981"/>
                  </a:lnTo>
                  <a:lnTo>
                    <a:pt x="183190" y="208392"/>
                  </a:lnTo>
                </a:path>
              </a:pathLst>
            </a:custGeom>
            <a:solidFill>
              <a:srgbClr val="009D9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36" name="Google Shape;36;p108"/>
            <p:cNvSpPr/>
            <p:nvPr/>
          </p:nvSpPr>
          <p:spPr>
            <a:xfrm>
              <a:off x="5593254" y="5962588"/>
              <a:ext cx="262096" cy="302419"/>
            </a:xfrm>
            <a:custGeom>
              <a:avLst/>
              <a:gdLst/>
              <a:ahLst/>
              <a:cxnLst/>
              <a:rect l="l" t="t" r="r" b="b"/>
              <a:pathLst>
                <a:path w="262096" h="302418" extrusionOk="0">
                  <a:moveTo>
                    <a:pt x="215171" y="240373"/>
                  </a:moveTo>
                  <a:lnTo>
                    <a:pt x="63962" y="240373"/>
                  </a:lnTo>
                  <a:lnTo>
                    <a:pt x="139566" y="63962"/>
                  </a:lnTo>
                  <a:close/>
                </a:path>
              </a:pathLst>
            </a:custGeom>
            <a:noFill/>
            <a:ln w="40275" cap="rnd" cmpd="sng">
              <a:solidFill>
                <a:srgbClr val="814C5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37" name="Google Shape;37;p108"/>
            <p:cNvSpPr/>
            <p:nvPr/>
          </p:nvSpPr>
          <p:spPr>
            <a:xfrm>
              <a:off x="4847616" y="5672392"/>
              <a:ext cx="907256" cy="423386"/>
            </a:xfrm>
            <a:custGeom>
              <a:avLst/>
              <a:gdLst/>
              <a:ahLst/>
              <a:cxnLst/>
              <a:rect l="l" t="t" r="r" b="b"/>
              <a:pathLst>
                <a:path w="907256" h="423386" extrusionOk="0">
                  <a:moveTo>
                    <a:pt x="888431" y="212827"/>
                  </a:moveTo>
                  <a:lnTo>
                    <a:pt x="460206" y="393875"/>
                  </a:lnTo>
                  <a:lnTo>
                    <a:pt x="31981" y="212827"/>
                  </a:lnTo>
                  <a:lnTo>
                    <a:pt x="460206" y="31981"/>
                  </a:lnTo>
                  <a:lnTo>
                    <a:pt x="888431" y="212827"/>
                  </a:lnTo>
                </a:path>
              </a:pathLst>
            </a:custGeom>
            <a:solidFill>
              <a:srgbClr val="009D9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38" name="Google Shape;38;p108"/>
            <p:cNvSpPr/>
            <p:nvPr/>
          </p:nvSpPr>
          <p:spPr>
            <a:xfrm>
              <a:off x="4815635" y="5640412"/>
              <a:ext cx="967740" cy="483870"/>
            </a:xfrm>
            <a:custGeom>
              <a:avLst/>
              <a:gdLst/>
              <a:ahLst/>
              <a:cxnLst/>
              <a:rect l="l" t="t" r="r" b="b"/>
              <a:pathLst>
                <a:path w="967740" h="483870" extrusionOk="0">
                  <a:moveTo>
                    <a:pt x="920411" y="244808"/>
                  </a:moveTo>
                  <a:lnTo>
                    <a:pt x="492187" y="425856"/>
                  </a:lnTo>
                  <a:lnTo>
                    <a:pt x="63962" y="244808"/>
                  </a:lnTo>
                  <a:lnTo>
                    <a:pt x="492187" y="63962"/>
                  </a:lnTo>
                  <a:close/>
                </a:path>
              </a:pathLst>
            </a:custGeom>
            <a:noFill/>
            <a:ln w="40275" cap="rnd" cmpd="sng">
              <a:solidFill>
                <a:srgbClr val="814C5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39" name="Google Shape;39;p108"/>
            <p:cNvSpPr/>
            <p:nvPr/>
          </p:nvSpPr>
          <p:spPr>
            <a:xfrm>
              <a:off x="5704066" y="5853239"/>
              <a:ext cx="60484" cy="221774"/>
            </a:xfrm>
            <a:custGeom>
              <a:avLst/>
              <a:gdLst/>
              <a:ahLst/>
              <a:cxnLst/>
              <a:rect l="l" t="t" r="r" b="b"/>
              <a:pathLst>
                <a:path w="60483" h="221773" extrusionOk="0">
                  <a:moveTo>
                    <a:pt x="31981" y="31981"/>
                  </a:moveTo>
                  <a:lnTo>
                    <a:pt x="31981" y="206174"/>
                  </a:lnTo>
                </a:path>
              </a:pathLst>
            </a:custGeom>
            <a:solidFill>
              <a:srgbClr val="A3D3B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40" name="Google Shape;40;p108"/>
            <p:cNvSpPr/>
            <p:nvPr/>
          </p:nvSpPr>
          <p:spPr>
            <a:xfrm>
              <a:off x="5672085" y="5821258"/>
              <a:ext cx="120968" cy="282258"/>
            </a:xfrm>
            <a:custGeom>
              <a:avLst/>
              <a:gdLst/>
              <a:ahLst/>
              <a:cxnLst/>
              <a:rect l="l" t="t" r="r" b="b"/>
              <a:pathLst>
                <a:path w="120967" h="282257" extrusionOk="0">
                  <a:moveTo>
                    <a:pt x="63962" y="63962"/>
                  </a:moveTo>
                  <a:lnTo>
                    <a:pt x="63962" y="238155"/>
                  </a:lnTo>
                </a:path>
              </a:pathLst>
            </a:custGeom>
            <a:noFill/>
            <a:ln w="40275" cap="rnd" cmpd="sng">
              <a:solidFill>
                <a:srgbClr val="814C5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41" name="Google Shape;41;p108"/>
            <p:cNvSpPr/>
            <p:nvPr/>
          </p:nvSpPr>
          <p:spPr>
            <a:xfrm>
              <a:off x="5541163" y="8332871"/>
              <a:ext cx="262096" cy="645160"/>
            </a:xfrm>
            <a:custGeom>
              <a:avLst/>
              <a:gdLst/>
              <a:ahLst/>
              <a:cxnLst/>
              <a:rect l="l" t="t" r="r" b="b"/>
              <a:pathLst>
                <a:path w="262096" h="645160" extrusionOk="0">
                  <a:moveTo>
                    <a:pt x="31981" y="51941"/>
                  </a:moveTo>
                  <a:lnTo>
                    <a:pt x="126537" y="621294"/>
                  </a:lnTo>
                  <a:lnTo>
                    <a:pt x="193876" y="621294"/>
                  </a:lnTo>
                  <a:lnTo>
                    <a:pt x="246093" y="31981"/>
                  </a:lnTo>
                </a:path>
              </a:pathLst>
            </a:custGeom>
            <a:solidFill>
              <a:srgbClr val="EB8B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42" name="Google Shape;42;p108"/>
            <p:cNvSpPr/>
            <p:nvPr/>
          </p:nvSpPr>
          <p:spPr>
            <a:xfrm>
              <a:off x="5509182" y="8300890"/>
              <a:ext cx="322580" cy="705644"/>
            </a:xfrm>
            <a:custGeom>
              <a:avLst/>
              <a:gdLst/>
              <a:ahLst/>
              <a:cxnLst/>
              <a:rect l="l" t="t" r="r" b="b"/>
              <a:pathLst>
                <a:path w="322580" h="705643" extrusionOk="0">
                  <a:moveTo>
                    <a:pt x="63962" y="83922"/>
                  </a:moveTo>
                  <a:lnTo>
                    <a:pt x="158518" y="653275"/>
                  </a:lnTo>
                  <a:lnTo>
                    <a:pt x="225856" y="653275"/>
                  </a:lnTo>
                  <a:lnTo>
                    <a:pt x="278074" y="63962"/>
                  </a:lnTo>
                </a:path>
              </a:pathLst>
            </a:custGeom>
            <a:noFill/>
            <a:ln w="40275" cap="rnd" cmpd="sng">
              <a:solidFill>
                <a:srgbClr val="814C5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43" name="Google Shape;43;p108"/>
            <p:cNvSpPr/>
            <p:nvPr/>
          </p:nvSpPr>
          <p:spPr>
            <a:xfrm>
              <a:off x="4921809" y="8332871"/>
              <a:ext cx="262096" cy="645160"/>
            </a:xfrm>
            <a:custGeom>
              <a:avLst/>
              <a:gdLst/>
              <a:ahLst/>
              <a:cxnLst/>
              <a:rect l="l" t="t" r="r" b="b"/>
              <a:pathLst>
                <a:path w="262096" h="645160" extrusionOk="0">
                  <a:moveTo>
                    <a:pt x="31981" y="51941"/>
                  </a:moveTo>
                  <a:lnTo>
                    <a:pt x="126335" y="621294"/>
                  </a:lnTo>
                  <a:lnTo>
                    <a:pt x="193876" y="621294"/>
                  </a:lnTo>
                  <a:lnTo>
                    <a:pt x="246093" y="31981"/>
                  </a:lnTo>
                </a:path>
              </a:pathLst>
            </a:custGeom>
            <a:solidFill>
              <a:srgbClr val="EB8B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44" name="Google Shape;44;p108"/>
            <p:cNvSpPr/>
            <p:nvPr/>
          </p:nvSpPr>
          <p:spPr>
            <a:xfrm>
              <a:off x="4889828" y="8300890"/>
              <a:ext cx="322580" cy="705644"/>
            </a:xfrm>
            <a:custGeom>
              <a:avLst/>
              <a:gdLst/>
              <a:ahLst/>
              <a:cxnLst/>
              <a:rect l="l" t="t" r="r" b="b"/>
              <a:pathLst>
                <a:path w="322580" h="705643" extrusionOk="0">
                  <a:moveTo>
                    <a:pt x="63962" y="83922"/>
                  </a:moveTo>
                  <a:lnTo>
                    <a:pt x="158316" y="653275"/>
                  </a:lnTo>
                  <a:lnTo>
                    <a:pt x="225856" y="653275"/>
                  </a:lnTo>
                  <a:lnTo>
                    <a:pt x="278074" y="63962"/>
                  </a:lnTo>
                </a:path>
              </a:pathLst>
            </a:custGeom>
            <a:noFill/>
            <a:ln w="40275" cap="rnd" cmpd="sng">
              <a:solidFill>
                <a:srgbClr val="814C5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45" name="Google Shape;45;p108"/>
            <p:cNvSpPr/>
            <p:nvPr/>
          </p:nvSpPr>
          <p:spPr>
            <a:xfrm>
              <a:off x="4431488" y="6188319"/>
              <a:ext cx="1653223" cy="2217738"/>
            </a:xfrm>
            <a:custGeom>
              <a:avLst/>
              <a:gdLst/>
              <a:ahLst/>
              <a:cxnLst/>
              <a:rect l="l" t="t" r="r" b="b"/>
              <a:pathLst>
                <a:path w="1653222" h="2217737" extrusionOk="0">
                  <a:moveTo>
                    <a:pt x="1449115" y="2190646"/>
                  </a:moveTo>
                  <a:lnTo>
                    <a:pt x="580165" y="2190646"/>
                  </a:lnTo>
                  <a:cubicBezTo>
                    <a:pt x="349787" y="2190767"/>
                    <a:pt x="162939" y="2004094"/>
                    <a:pt x="162827" y="1773711"/>
                  </a:cubicBezTo>
                  <a:cubicBezTo>
                    <a:pt x="162827" y="1773651"/>
                    <a:pt x="162827" y="1773570"/>
                    <a:pt x="162827" y="1773510"/>
                  </a:cubicBezTo>
                  <a:lnTo>
                    <a:pt x="162827" y="776939"/>
                  </a:lnTo>
                  <a:cubicBezTo>
                    <a:pt x="162827" y="640851"/>
                    <a:pt x="273311" y="530367"/>
                    <a:pt x="409601" y="530367"/>
                  </a:cubicBezTo>
                  <a:lnTo>
                    <a:pt x="1378349" y="530367"/>
                  </a:lnTo>
                  <a:cubicBezTo>
                    <a:pt x="1514438" y="530367"/>
                    <a:pt x="1624921" y="640851"/>
                    <a:pt x="1624921" y="776939"/>
                  </a:cubicBezTo>
                  <a:lnTo>
                    <a:pt x="1624921" y="2014840"/>
                  </a:lnTo>
                  <a:cubicBezTo>
                    <a:pt x="1624921" y="2112017"/>
                    <a:pt x="1546292" y="2190646"/>
                    <a:pt x="1449115" y="2190646"/>
                  </a:cubicBezTo>
                  <a:moveTo>
                    <a:pt x="389440" y="389440"/>
                  </a:moveTo>
                  <a:lnTo>
                    <a:pt x="243472" y="535609"/>
                  </a:lnTo>
                  <a:lnTo>
                    <a:pt x="31981" y="31981"/>
                  </a:lnTo>
                  <a:lnTo>
                    <a:pt x="283795" y="137626"/>
                  </a:lnTo>
                  <a:lnTo>
                    <a:pt x="535609" y="243472"/>
                  </a:lnTo>
                  <a:lnTo>
                    <a:pt x="389440" y="389440"/>
                  </a:lnTo>
                </a:path>
              </a:pathLst>
            </a:custGeom>
            <a:solidFill>
              <a:srgbClr val="F1A9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46" name="Google Shape;46;p108"/>
            <p:cNvSpPr/>
            <p:nvPr/>
          </p:nvSpPr>
          <p:spPr>
            <a:xfrm>
              <a:off x="4399507" y="6156338"/>
              <a:ext cx="624999" cy="624999"/>
            </a:xfrm>
            <a:custGeom>
              <a:avLst/>
              <a:gdLst/>
              <a:ahLst/>
              <a:cxnLst/>
              <a:rect l="l" t="t" r="r" b="b"/>
              <a:pathLst>
                <a:path w="624998" h="624998" extrusionOk="0">
                  <a:moveTo>
                    <a:pt x="421421" y="421421"/>
                  </a:moveTo>
                  <a:lnTo>
                    <a:pt x="275453" y="567590"/>
                  </a:lnTo>
                  <a:lnTo>
                    <a:pt x="63962" y="63962"/>
                  </a:lnTo>
                  <a:lnTo>
                    <a:pt x="315776" y="169607"/>
                  </a:lnTo>
                  <a:lnTo>
                    <a:pt x="567590" y="275453"/>
                  </a:lnTo>
                  <a:close/>
                </a:path>
              </a:pathLst>
            </a:custGeom>
            <a:noFill/>
            <a:ln w="40275" cap="rnd" cmpd="sng">
              <a:solidFill>
                <a:srgbClr val="814C5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47" name="Google Shape;47;p108"/>
            <p:cNvSpPr/>
            <p:nvPr/>
          </p:nvSpPr>
          <p:spPr>
            <a:xfrm>
              <a:off x="5639146" y="6188319"/>
              <a:ext cx="564515" cy="564515"/>
            </a:xfrm>
            <a:custGeom>
              <a:avLst/>
              <a:gdLst/>
              <a:ahLst/>
              <a:cxnLst/>
              <a:rect l="l" t="t" r="r" b="b"/>
              <a:pathLst>
                <a:path w="564515" h="564515" extrusionOk="0">
                  <a:moveTo>
                    <a:pt x="178150" y="389440"/>
                  </a:moveTo>
                  <a:lnTo>
                    <a:pt x="324117" y="535609"/>
                  </a:lnTo>
                  <a:lnTo>
                    <a:pt x="535609" y="31981"/>
                  </a:lnTo>
                  <a:lnTo>
                    <a:pt x="283795" y="137626"/>
                  </a:lnTo>
                  <a:lnTo>
                    <a:pt x="31981" y="243472"/>
                  </a:lnTo>
                  <a:lnTo>
                    <a:pt x="178150" y="389440"/>
                  </a:lnTo>
                </a:path>
              </a:pathLst>
            </a:custGeom>
            <a:solidFill>
              <a:srgbClr val="F1A9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48" name="Google Shape;48;p108"/>
            <p:cNvSpPr/>
            <p:nvPr/>
          </p:nvSpPr>
          <p:spPr>
            <a:xfrm>
              <a:off x="5607166" y="6156338"/>
              <a:ext cx="624999" cy="624999"/>
            </a:xfrm>
            <a:custGeom>
              <a:avLst/>
              <a:gdLst/>
              <a:ahLst/>
              <a:cxnLst/>
              <a:rect l="l" t="t" r="r" b="b"/>
              <a:pathLst>
                <a:path w="624998" h="624998" extrusionOk="0">
                  <a:moveTo>
                    <a:pt x="210131" y="421421"/>
                  </a:moveTo>
                  <a:lnTo>
                    <a:pt x="356098" y="567590"/>
                  </a:lnTo>
                  <a:lnTo>
                    <a:pt x="567590" y="63962"/>
                  </a:lnTo>
                  <a:lnTo>
                    <a:pt x="315776" y="169607"/>
                  </a:lnTo>
                  <a:lnTo>
                    <a:pt x="63962" y="275453"/>
                  </a:lnTo>
                  <a:close/>
                </a:path>
              </a:pathLst>
            </a:custGeom>
            <a:noFill/>
            <a:ln w="40275" cap="rnd" cmpd="sng">
              <a:solidFill>
                <a:srgbClr val="814C5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49" name="Google Shape;49;p108"/>
            <p:cNvSpPr/>
            <p:nvPr/>
          </p:nvSpPr>
          <p:spPr>
            <a:xfrm>
              <a:off x="4609713" y="6133883"/>
              <a:ext cx="1411288" cy="786289"/>
            </a:xfrm>
            <a:custGeom>
              <a:avLst/>
              <a:gdLst/>
              <a:ahLst/>
              <a:cxnLst/>
              <a:rect l="l" t="t" r="r" b="b"/>
              <a:pathLst>
                <a:path w="1411287" h="786288" extrusionOk="0">
                  <a:moveTo>
                    <a:pt x="1392462" y="712222"/>
                  </a:moveTo>
                  <a:cubicBezTo>
                    <a:pt x="1392462" y="900124"/>
                    <a:pt x="712221" y="563028"/>
                    <a:pt x="712221" y="563028"/>
                  </a:cubicBezTo>
                  <a:cubicBezTo>
                    <a:pt x="712221" y="563028"/>
                    <a:pt x="31981" y="900124"/>
                    <a:pt x="31981" y="712222"/>
                  </a:cubicBezTo>
                  <a:cubicBezTo>
                    <a:pt x="31981" y="336537"/>
                    <a:pt x="336535" y="31981"/>
                    <a:pt x="712221" y="31981"/>
                  </a:cubicBezTo>
                  <a:cubicBezTo>
                    <a:pt x="1087908" y="31981"/>
                    <a:pt x="1392462" y="336537"/>
                    <a:pt x="1392462" y="712222"/>
                  </a:cubicBezTo>
                </a:path>
              </a:pathLst>
            </a:custGeom>
            <a:solidFill>
              <a:srgbClr val="F1A9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50" name="Google Shape;50;p108"/>
            <p:cNvSpPr/>
            <p:nvPr/>
          </p:nvSpPr>
          <p:spPr>
            <a:xfrm>
              <a:off x="4577732" y="6101903"/>
              <a:ext cx="1471771" cy="846773"/>
            </a:xfrm>
            <a:custGeom>
              <a:avLst/>
              <a:gdLst/>
              <a:ahLst/>
              <a:cxnLst/>
              <a:rect l="l" t="t" r="r" b="b"/>
              <a:pathLst>
                <a:path w="1471771" h="846772" extrusionOk="0">
                  <a:moveTo>
                    <a:pt x="1424443" y="744202"/>
                  </a:moveTo>
                  <a:cubicBezTo>
                    <a:pt x="1424443" y="932105"/>
                    <a:pt x="744202" y="595009"/>
                    <a:pt x="744202" y="595009"/>
                  </a:cubicBezTo>
                  <a:cubicBezTo>
                    <a:pt x="744202" y="595009"/>
                    <a:pt x="63962" y="932105"/>
                    <a:pt x="63962" y="744202"/>
                  </a:cubicBezTo>
                  <a:cubicBezTo>
                    <a:pt x="63962" y="368517"/>
                    <a:pt x="368515" y="63962"/>
                    <a:pt x="744202" y="63962"/>
                  </a:cubicBezTo>
                  <a:cubicBezTo>
                    <a:pt x="1119889" y="63962"/>
                    <a:pt x="1424443" y="368517"/>
                    <a:pt x="1424443" y="744202"/>
                  </a:cubicBezTo>
                  <a:close/>
                </a:path>
              </a:pathLst>
            </a:custGeom>
            <a:noFill/>
            <a:ln w="40275" cap="flat" cmpd="sng">
              <a:solidFill>
                <a:srgbClr val="814C5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51" name="Google Shape;51;p108"/>
            <p:cNvSpPr/>
            <p:nvPr/>
          </p:nvSpPr>
          <p:spPr>
            <a:xfrm>
              <a:off x="5162333" y="6828438"/>
              <a:ext cx="302419" cy="322580"/>
            </a:xfrm>
            <a:custGeom>
              <a:avLst/>
              <a:gdLst/>
              <a:ahLst/>
              <a:cxnLst/>
              <a:rect l="l" t="t" r="r" b="b"/>
              <a:pathLst>
                <a:path w="302418" h="322580" extrusionOk="0">
                  <a:moveTo>
                    <a:pt x="287222" y="166860"/>
                  </a:moveTo>
                  <a:lnTo>
                    <a:pt x="159602" y="294480"/>
                  </a:lnTo>
                  <a:lnTo>
                    <a:pt x="31981" y="166860"/>
                  </a:lnTo>
                  <a:lnTo>
                    <a:pt x="159602" y="31981"/>
                  </a:lnTo>
                  <a:lnTo>
                    <a:pt x="287222" y="166860"/>
                  </a:lnTo>
                </a:path>
              </a:pathLst>
            </a:custGeom>
            <a:solidFill>
              <a:srgbClr val="F6EB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52" name="Google Shape;52;p108"/>
            <p:cNvSpPr/>
            <p:nvPr/>
          </p:nvSpPr>
          <p:spPr>
            <a:xfrm>
              <a:off x="5130352" y="6796458"/>
              <a:ext cx="383064" cy="383064"/>
            </a:xfrm>
            <a:custGeom>
              <a:avLst/>
              <a:gdLst/>
              <a:ahLst/>
              <a:cxnLst/>
              <a:rect l="l" t="t" r="r" b="b"/>
              <a:pathLst>
                <a:path w="383063" h="383063" extrusionOk="0">
                  <a:moveTo>
                    <a:pt x="319203" y="198840"/>
                  </a:moveTo>
                  <a:lnTo>
                    <a:pt x="191582" y="326461"/>
                  </a:lnTo>
                  <a:lnTo>
                    <a:pt x="63962" y="198840"/>
                  </a:lnTo>
                  <a:lnTo>
                    <a:pt x="191582" y="63962"/>
                  </a:lnTo>
                  <a:close/>
                </a:path>
              </a:pathLst>
            </a:custGeom>
            <a:noFill/>
            <a:ln w="40275" cap="rnd" cmpd="sng">
              <a:solidFill>
                <a:srgbClr val="814C5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53" name="Google Shape;53;p108"/>
            <p:cNvSpPr/>
            <p:nvPr/>
          </p:nvSpPr>
          <p:spPr>
            <a:xfrm>
              <a:off x="4557109" y="6241948"/>
              <a:ext cx="1512094" cy="846773"/>
            </a:xfrm>
            <a:custGeom>
              <a:avLst/>
              <a:gdLst/>
              <a:ahLst/>
              <a:cxnLst/>
              <a:rect l="l" t="t" r="r" b="b"/>
              <a:pathLst>
                <a:path w="1512093" h="846772" extrusionOk="0">
                  <a:moveTo>
                    <a:pt x="1105551" y="31981"/>
                  </a:moveTo>
                  <a:cubicBezTo>
                    <a:pt x="964656" y="31981"/>
                    <a:pt x="834586" y="107545"/>
                    <a:pt x="764826" y="229964"/>
                  </a:cubicBezTo>
                  <a:cubicBezTo>
                    <a:pt x="657542" y="41840"/>
                    <a:pt x="418062" y="-23704"/>
                    <a:pt x="229931" y="83574"/>
                  </a:cubicBezTo>
                  <a:cubicBezTo>
                    <a:pt x="41800" y="190852"/>
                    <a:pt x="-23740" y="430347"/>
                    <a:pt x="83543" y="618472"/>
                  </a:cubicBezTo>
                  <a:cubicBezTo>
                    <a:pt x="190827" y="806596"/>
                    <a:pt x="430308" y="872140"/>
                    <a:pt x="618439" y="764862"/>
                  </a:cubicBezTo>
                  <a:cubicBezTo>
                    <a:pt x="679467" y="730064"/>
                    <a:pt x="730023" y="679500"/>
                    <a:pt x="764826" y="618472"/>
                  </a:cubicBezTo>
                  <a:cubicBezTo>
                    <a:pt x="871606" y="806758"/>
                    <a:pt x="1110805" y="872846"/>
                    <a:pt x="1299095" y="766052"/>
                  </a:cubicBezTo>
                  <a:cubicBezTo>
                    <a:pt x="1422153" y="696274"/>
                    <a:pt x="1498052" y="565589"/>
                    <a:pt x="1497687" y="424117"/>
                  </a:cubicBezTo>
                  <a:cubicBezTo>
                    <a:pt x="1497687" y="207585"/>
                    <a:pt x="1322083" y="31981"/>
                    <a:pt x="1105551" y="31981"/>
                  </a:cubicBezTo>
                </a:path>
              </a:pathLst>
            </a:custGeom>
            <a:solidFill>
              <a:srgbClr val="FFFF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54" name="Google Shape;54;p108"/>
            <p:cNvSpPr/>
            <p:nvPr/>
          </p:nvSpPr>
          <p:spPr>
            <a:xfrm>
              <a:off x="4525128" y="6209967"/>
              <a:ext cx="1592739" cy="907256"/>
            </a:xfrm>
            <a:custGeom>
              <a:avLst/>
              <a:gdLst/>
              <a:ahLst/>
              <a:cxnLst/>
              <a:rect l="l" t="t" r="r" b="b"/>
              <a:pathLst>
                <a:path w="1592738" h="907256" extrusionOk="0">
                  <a:moveTo>
                    <a:pt x="1137532" y="63962"/>
                  </a:moveTo>
                  <a:cubicBezTo>
                    <a:pt x="996637" y="63962"/>
                    <a:pt x="866566" y="139526"/>
                    <a:pt x="796807" y="261945"/>
                  </a:cubicBezTo>
                  <a:cubicBezTo>
                    <a:pt x="689522" y="73820"/>
                    <a:pt x="450043" y="8276"/>
                    <a:pt x="261912" y="115554"/>
                  </a:cubicBezTo>
                  <a:cubicBezTo>
                    <a:pt x="73781" y="222832"/>
                    <a:pt x="8241" y="462328"/>
                    <a:pt x="115524" y="650452"/>
                  </a:cubicBezTo>
                  <a:cubicBezTo>
                    <a:pt x="222807" y="838577"/>
                    <a:pt x="462289" y="904121"/>
                    <a:pt x="650420" y="796843"/>
                  </a:cubicBezTo>
                  <a:cubicBezTo>
                    <a:pt x="711448" y="762045"/>
                    <a:pt x="762004" y="711481"/>
                    <a:pt x="796807" y="650452"/>
                  </a:cubicBezTo>
                  <a:cubicBezTo>
                    <a:pt x="903587" y="838738"/>
                    <a:pt x="1142786" y="904827"/>
                    <a:pt x="1331076" y="798033"/>
                  </a:cubicBezTo>
                  <a:cubicBezTo>
                    <a:pt x="1454134" y="728255"/>
                    <a:pt x="1530033" y="597569"/>
                    <a:pt x="1529668" y="456098"/>
                  </a:cubicBezTo>
                  <a:cubicBezTo>
                    <a:pt x="1529668" y="239566"/>
                    <a:pt x="1354064" y="63962"/>
                    <a:pt x="1137532" y="63962"/>
                  </a:cubicBezTo>
                  <a:close/>
                </a:path>
              </a:pathLst>
            </a:custGeom>
            <a:noFill/>
            <a:ln w="40275" cap="rnd" cmpd="sng">
              <a:solidFill>
                <a:srgbClr val="814C5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55" name="Google Shape;55;p108"/>
            <p:cNvSpPr/>
            <p:nvPr/>
          </p:nvSpPr>
          <p:spPr>
            <a:xfrm>
              <a:off x="4937938" y="6691846"/>
              <a:ext cx="866934" cy="161290"/>
            </a:xfrm>
            <a:custGeom>
              <a:avLst/>
              <a:gdLst/>
              <a:ahLst/>
              <a:cxnLst/>
              <a:rect l="l" t="t" r="r" b="b"/>
              <a:pathLst>
                <a:path w="866933" h="161290" extrusionOk="0">
                  <a:moveTo>
                    <a:pt x="140247" y="86114"/>
                  </a:moveTo>
                  <a:cubicBezTo>
                    <a:pt x="140247" y="116013"/>
                    <a:pt x="116011" y="140247"/>
                    <a:pt x="86114" y="140247"/>
                  </a:cubicBezTo>
                  <a:cubicBezTo>
                    <a:pt x="56217" y="140247"/>
                    <a:pt x="31981" y="116013"/>
                    <a:pt x="31981" y="86114"/>
                  </a:cubicBezTo>
                  <a:cubicBezTo>
                    <a:pt x="31981" y="56215"/>
                    <a:pt x="56217" y="31981"/>
                    <a:pt x="86114" y="31981"/>
                  </a:cubicBezTo>
                  <a:cubicBezTo>
                    <a:pt x="116011" y="31981"/>
                    <a:pt x="140247" y="56215"/>
                    <a:pt x="140247" y="86114"/>
                  </a:cubicBezTo>
                  <a:moveTo>
                    <a:pt x="851132" y="86114"/>
                  </a:moveTo>
                  <a:cubicBezTo>
                    <a:pt x="851132" y="115952"/>
                    <a:pt x="826941" y="140146"/>
                    <a:pt x="797100" y="140146"/>
                  </a:cubicBezTo>
                  <a:cubicBezTo>
                    <a:pt x="767260" y="140146"/>
                    <a:pt x="743068" y="115952"/>
                    <a:pt x="743068" y="86114"/>
                  </a:cubicBezTo>
                  <a:cubicBezTo>
                    <a:pt x="743068" y="56275"/>
                    <a:pt x="767260" y="32082"/>
                    <a:pt x="797100" y="32082"/>
                  </a:cubicBezTo>
                  <a:cubicBezTo>
                    <a:pt x="826941" y="32082"/>
                    <a:pt x="851132" y="56275"/>
                    <a:pt x="851132" y="86114"/>
                  </a:cubicBezTo>
                </a:path>
              </a:pathLst>
            </a:custGeom>
            <a:solidFill>
              <a:srgbClr val="814C5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56" name="Google Shape;56;p108"/>
            <p:cNvSpPr/>
            <p:nvPr/>
          </p:nvSpPr>
          <p:spPr>
            <a:xfrm>
              <a:off x="4528740" y="6588797"/>
              <a:ext cx="1592739" cy="1834674"/>
            </a:xfrm>
            <a:custGeom>
              <a:avLst/>
              <a:gdLst/>
              <a:ahLst/>
              <a:cxnLst/>
              <a:rect l="l" t="t" r="r" b="b"/>
              <a:pathLst>
                <a:path w="1592738" h="1834673" extrusionOk="0">
                  <a:moveTo>
                    <a:pt x="1529281" y="64163"/>
                  </a:moveTo>
                  <a:lnTo>
                    <a:pt x="1529281" y="1625854"/>
                  </a:lnTo>
                  <a:cubicBezTo>
                    <a:pt x="1529281" y="1709180"/>
                    <a:pt x="1461796" y="1776760"/>
                    <a:pt x="1378475" y="1776861"/>
                  </a:cubicBezTo>
                  <a:lnTo>
                    <a:pt x="488759" y="1776861"/>
                  </a:lnTo>
                  <a:cubicBezTo>
                    <a:pt x="254150" y="1776861"/>
                    <a:pt x="63962" y="1586680"/>
                    <a:pt x="63962" y="1352064"/>
                  </a:cubicBezTo>
                  <a:cubicBezTo>
                    <a:pt x="63962" y="1352003"/>
                    <a:pt x="63962" y="1351923"/>
                    <a:pt x="63962" y="1351862"/>
                  </a:cubicBezTo>
                  <a:lnTo>
                    <a:pt x="63962" y="63962"/>
                  </a:lnTo>
                </a:path>
              </a:pathLst>
            </a:custGeom>
            <a:noFill/>
            <a:ln w="40275" cap="rnd" cmpd="sng">
              <a:solidFill>
                <a:srgbClr val="814C5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57" name="Google Shape;57;p108"/>
            <p:cNvSpPr/>
            <p:nvPr/>
          </p:nvSpPr>
          <p:spPr>
            <a:xfrm>
              <a:off x="4581084" y="7502833"/>
              <a:ext cx="1229836" cy="866934"/>
            </a:xfrm>
            <a:custGeom>
              <a:avLst/>
              <a:gdLst/>
              <a:ahLst/>
              <a:cxnLst/>
              <a:rect l="l" t="t" r="r" b="b"/>
              <a:pathLst>
                <a:path w="1229836" h="866933" extrusionOk="0">
                  <a:moveTo>
                    <a:pt x="31981" y="442061"/>
                  </a:moveTo>
                  <a:cubicBezTo>
                    <a:pt x="32645" y="215851"/>
                    <a:pt x="215856" y="32646"/>
                    <a:pt x="442061" y="31981"/>
                  </a:cubicBezTo>
                  <a:lnTo>
                    <a:pt x="792060" y="31981"/>
                  </a:lnTo>
                  <a:cubicBezTo>
                    <a:pt x="1018265" y="32646"/>
                    <a:pt x="1201474" y="215851"/>
                    <a:pt x="1202140" y="442061"/>
                  </a:cubicBezTo>
                  <a:lnTo>
                    <a:pt x="1202140" y="791858"/>
                  </a:lnTo>
                  <a:cubicBezTo>
                    <a:pt x="1202140" y="820507"/>
                    <a:pt x="1178975" y="843773"/>
                    <a:pt x="1150325" y="843874"/>
                  </a:cubicBezTo>
                  <a:lnTo>
                    <a:pt x="433795" y="843874"/>
                  </a:lnTo>
                  <a:cubicBezTo>
                    <a:pt x="212021" y="843874"/>
                    <a:pt x="31981" y="663834"/>
                    <a:pt x="31981" y="442061"/>
                  </a:cubicBezTo>
                </a:path>
              </a:pathLst>
            </a:custGeom>
            <a:solidFill>
              <a:srgbClr val="FBD59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58" name="Google Shape;58;p108"/>
            <p:cNvSpPr/>
            <p:nvPr/>
          </p:nvSpPr>
          <p:spPr>
            <a:xfrm>
              <a:off x="5101446" y="7486502"/>
              <a:ext cx="1794351" cy="907256"/>
            </a:xfrm>
            <a:custGeom>
              <a:avLst/>
              <a:gdLst/>
              <a:ahLst/>
              <a:cxnLst/>
              <a:rect l="l" t="t" r="r" b="b"/>
              <a:pathLst>
                <a:path w="1794351" h="907256" extrusionOk="0">
                  <a:moveTo>
                    <a:pt x="31981" y="876334"/>
                  </a:moveTo>
                  <a:lnTo>
                    <a:pt x="1774518" y="876334"/>
                  </a:lnTo>
                  <a:lnTo>
                    <a:pt x="1774518" y="31981"/>
                  </a:lnTo>
                  <a:lnTo>
                    <a:pt x="31981" y="31981"/>
                  </a:lnTo>
                  <a:close/>
                </a:path>
              </a:pathLst>
            </a:custGeom>
            <a:solidFill>
              <a:srgbClr val="CDD7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59" name="Google Shape;59;p108"/>
            <p:cNvSpPr/>
            <p:nvPr/>
          </p:nvSpPr>
          <p:spPr>
            <a:xfrm>
              <a:off x="5069465" y="7454521"/>
              <a:ext cx="1854835" cy="967740"/>
            </a:xfrm>
            <a:custGeom>
              <a:avLst/>
              <a:gdLst/>
              <a:ahLst/>
              <a:cxnLst/>
              <a:rect l="l" t="t" r="r" b="b"/>
              <a:pathLst>
                <a:path w="1854835" h="967740" extrusionOk="0">
                  <a:moveTo>
                    <a:pt x="63962" y="908315"/>
                  </a:moveTo>
                  <a:lnTo>
                    <a:pt x="1806498" y="908315"/>
                  </a:lnTo>
                  <a:lnTo>
                    <a:pt x="1806498" y="63962"/>
                  </a:lnTo>
                  <a:lnTo>
                    <a:pt x="63962" y="63962"/>
                  </a:lnTo>
                  <a:close/>
                </a:path>
              </a:pathLst>
            </a:custGeom>
            <a:noFill/>
            <a:ln w="40275" cap="rnd" cmpd="sng">
              <a:solidFill>
                <a:srgbClr val="814C5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60" name="Google Shape;60;p108"/>
            <p:cNvSpPr/>
            <p:nvPr/>
          </p:nvSpPr>
          <p:spPr>
            <a:xfrm>
              <a:off x="5669388" y="8066944"/>
              <a:ext cx="665321" cy="181451"/>
            </a:xfrm>
            <a:custGeom>
              <a:avLst/>
              <a:gdLst/>
              <a:ahLst/>
              <a:cxnLst/>
              <a:rect l="l" t="t" r="r" b="b"/>
              <a:pathLst>
                <a:path w="665321" h="181451" extrusionOk="0">
                  <a:moveTo>
                    <a:pt x="31981" y="168876"/>
                  </a:moveTo>
                  <a:lnTo>
                    <a:pt x="652342" y="168876"/>
                  </a:lnTo>
                  <a:lnTo>
                    <a:pt x="652342" y="31981"/>
                  </a:lnTo>
                  <a:lnTo>
                    <a:pt x="31981" y="31981"/>
                  </a:lnTo>
                  <a:close/>
                </a:path>
              </a:pathLst>
            </a:custGeom>
            <a:solidFill>
              <a:srgbClr val="ECECE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61" name="Google Shape;61;p108"/>
            <p:cNvSpPr/>
            <p:nvPr/>
          </p:nvSpPr>
          <p:spPr>
            <a:xfrm>
              <a:off x="5637408" y="8034963"/>
              <a:ext cx="745966" cy="262096"/>
            </a:xfrm>
            <a:custGeom>
              <a:avLst/>
              <a:gdLst/>
              <a:ahLst/>
              <a:cxnLst/>
              <a:rect l="l" t="t" r="r" b="b"/>
              <a:pathLst>
                <a:path w="745966" h="262096" extrusionOk="0">
                  <a:moveTo>
                    <a:pt x="63962" y="200857"/>
                  </a:moveTo>
                  <a:lnTo>
                    <a:pt x="684323" y="200857"/>
                  </a:lnTo>
                  <a:lnTo>
                    <a:pt x="684323" y="63962"/>
                  </a:lnTo>
                  <a:lnTo>
                    <a:pt x="63962" y="63962"/>
                  </a:lnTo>
                  <a:close/>
                </a:path>
              </a:pathLst>
            </a:custGeom>
            <a:noFill/>
            <a:ln w="40275" cap="rnd" cmpd="sng">
              <a:solidFill>
                <a:srgbClr val="814C5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62" name="Google Shape;62;p108"/>
            <p:cNvSpPr/>
            <p:nvPr/>
          </p:nvSpPr>
          <p:spPr>
            <a:xfrm>
              <a:off x="5436123" y="8066944"/>
              <a:ext cx="181451" cy="181451"/>
            </a:xfrm>
            <a:custGeom>
              <a:avLst/>
              <a:gdLst/>
              <a:ahLst/>
              <a:cxnLst/>
              <a:rect l="l" t="t" r="r" b="b"/>
              <a:pathLst>
                <a:path w="181451" h="181451" extrusionOk="0">
                  <a:moveTo>
                    <a:pt x="31981" y="168876"/>
                  </a:moveTo>
                  <a:lnTo>
                    <a:pt x="168876" y="168876"/>
                  </a:lnTo>
                  <a:lnTo>
                    <a:pt x="168876" y="31981"/>
                  </a:lnTo>
                  <a:lnTo>
                    <a:pt x="31981" y="31981"/>
                  </a:lnTo>
                  <a:close/>
                </a:path>
              </a:pathLst>
            </a:custGeom>
            <a:solidFill>
              <a:srgbClr val="ECECE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63" name="Google Shape;63;p108"/>
            <p:cNvSpPr/>
            <p:nvPr/>
          </p:nvSpPr>
          <p:spPr>
            <a:xfrm>
              <a:off x="5404142" y="8034963"/>
              <a:ext cx="262096" cy="262096"/>
            </a:xfrm>
            <a:custGeom>
              <a:avLst/>
              <a:gdLst/>
              <a:ahLst/>
              <a:cxnLst/>
              <a:rect l="l" t="t" r="r" b="b"/>
              <a:pathLst>
                <a:path w="262096" h="262096" extrusionOk="0">
                  <a:moveTo>
                    <a:pt x="63962" y="200857"/>
                  </a:moveTo>
                  <a:lnTo>
                    <a:pt x="200856" y="200857"/>
                  </a:lnTo>
                  <a:lnTo>
                    <a:pt x="200856" y="63962"/>
                  </a:lnTo>
                  <a:lnTo>
                    <a:pt x="63962" y="63962"/>
                  </a:lnTo>
                  <a:close/>
                </a:path>
              </a:pathLst>
            </a:custGeom>
            <a:noFill/>
            <a:ln w="40275" cap="rnd" cmpd="sng">
              <a:solidFill>
                <a:srgbClr val="814C5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64" name="Google Shape;64;p108"/>
            <p:cNvSpPr/>
            <p:nvPr/>
          </p:nvSpPr>
          <p:spPr>
            <a:xfrm>
              <a:off x="5204268" y="8066944"/>
              <a:ext cx="181451" cy="181451"/>
            </a:xfrm>
            <a:custGeom>
              <a:avLst/>
              <a:gdLst/>
              <a:ahLst/>
              <a:cxnLst/>
              <a:rect l="l" t="t" r="r" b="b"/>
              <a:pathLst>
                <a:path w="181451" h="181451" extrusionOk="0">
                  <a:moveTo>
                    <a:pt x="31981" y="168876"/>
                  </a:moveTo>
                  <a:lnTo>
                    <a:pt x="168876" y="168876"/>
                  </a:lnTo>
                  <a:lnTo>
                    <a:pt x="168876" y="31981"/>
                  </a:lnTo>
                  <a:lnTo>
                    <a:pt x="31981" y="31981"/>
                  </a:lnTo>
                  <a:close/>
                </a:path>
              </a:pathLst>
            </a:custGeom>
            <a:solidFill>
              <a:srgbClr val="ECECE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65" name="Google Shape;65;p108"/>
            <p:cNvSpPr/>
            <p:nvPr/>
          </p:nvSpPr>
          <p:spPr>
            <a:xfrm>
              <a:off x="5172288" y="8034963"/>
              <a:ext cx="262096" cy="262096"/>
            </a:xfrm>
            <a:custGeom>
              <a:avLst/>
              <a:gdLst/>
              <a:ahLst/>
              <a:cxnLst/>
              <a:rect l="l" t="t" r="r" b="b"/>
              <a:pathLst>
                <a:path w="262096" h="262096" extrusionOk="0">
                  <a:moveTo>
                    <a:pt x="63962" y="200857"/>
                  </a:moveTo>
                  <a:lnTo>
                    <a:pt x="200856" y="200857"/>
                  </a:lnTo>
                  <a:lnTo>
                    <a:pt x="200856" y="63962"/>
                  </a:lnTo>
                  <a:lnTo>
                    <a:pt x="63962" y="63962"/>
                  </a:lnTo>
                  <a:close/>
                </a:path>
              </a:pathLst>
            </a:custGeom>
            <a:noFill/>
            <a:ln w="40275" cap="rnd" cmpd="sng">
              <a:solidFill>
                <a:srgbClr val="814C5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66" name="Google Shape;66;p108"/>
            <p:cNvSpPr/>
            <p:nvPr/>
          </p:nvSpPr>
          <p:spPr>
            <a:xfrm>
              <a:off x="5669388" y="7840130"/>
              <a:ext cx="181451" cy="181451"/>
            </a:xfrm>
            <a:custGeom>
              <a:avLst/>
              <a:gdLst/>
              <a:ahLst/>
              <a:cxnLst/>
              <a:rect l="l" t="t" r="r" b="b"/>
              <a:pathLst>
                <a:path w="181451" h="181451" extrusionOk="0">
                  <a:moveTo>
                    <a:pt x="31981" y="168876"/>
                  </a:moveTo>
                  <a:lnTo>
                    <a:pt x="168876" y="168876"/>
                  </a:lnTo>
                  <a:lnTo>
                    <a:pt x="168876" y="31981"/>
                  </a:lnTo>
                  <a:lnTo>
                    <a:pt x="31981" y="31981"/>
                  </a:lnTo>
                  <a:close/>
                </a:path>
              </a:pathLst>
            </a:custGeom>
            <a:solidFill>
              <a:srgbClr val="ECECE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67" name="Google Shape;67;p108"/>
            <p:cNvSpPr/>
            <p:nvPr/>
          </p:nvSpPr>
          <p:spPr>
            <a:xfrm>
              <a:off x="5637408" y="7808149"/>
              <a:ext cx="262096" cy="262096"/>
            </a:xfrm>
            <a:custGeom>
              <a:avLst/>
              <a:gdLst/>
              <a:ahLst/>
              <a:cxnLst/>
              <a:rect l="l" t="t" r="r" b="b"/>
              <a:pathLst>
                <a:path w="262096" h="262096" extrusionOk="0">
                  <a:moveTo>
                    <a:pt x="63962" y="200856"/>
                  </a:moveTo>
                  <a:lnTo>
                    <a:pt x="200856" y="200856"/>
                  </a:lnTo>
                  <a:lnTo>
                    <a:pt x="200856" y="63962"/>
                  </a:lnTo>
                  <a:lnTo>
                    <a:pt x="63962" y="63962"/>
                  </a:lnTo>
                  <a:close/>
                </a:path>
              </a:pathLst>
            </a:custGeom>
            <a:noFill/>
            <a:ln w="40275" cap="rnd" cmpd="sng">
              <a:solidFill>
                <a:srgbClr val="814C5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68" name="Google Shape;68;p108"/>
            <p:cNvSpPr/>
            <p:nvPr/>
          </p:nvSpPr>
          <p:spPr>
            <a:xfrm>
              <a:off x="5910920" y="7840130"/>
              <a:ext cx="181451" cy="181451"/>
            </a:xfrm>
            <a:custGeom>
              <a:avLst/>
              <a:gdLst/>
              <a:ahLst/>
              <a:cxnLst/>
              <a:rect l="l" t="t" r="r" b="b"/>
              <a:pathLst>
                <a:path w="181451" h="181451" extrusionOk="0">
                  <a:moveTo>
                    <a:pt x="31981" y="168876"/>
                  </a:moveTo>
                  <a:lnTo>
                    <a:pt x="169077" y="168876"/>
                  </a:lnTo>
                  <a:lnTo>
                    <a:pt x="169077" y="31981"/>
                  </a:lnTo>
                  <a:lnTo>
                    <a:pt x="31981" y="31981"/>
                  </a:lnTo>
                  <a:close/>
                </a:path>
              </a:pathLst>
            </a:custGeom>
            <a:solidFill>
              <a:srgbClr val="ECECE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69" name="Google Shape;69;p108"/>
            <p:cNvSpPr/>
            <p:nvPr/>
          </p:nvSpPr>
          <p:spPr>
            <a:xfrm>
              <a:off x="5878939" y="7808149"/>
              <a:ext cx="262096" cy="262096"/>
            </a:xfrm>
            <a:custGeom>
              <a:avLst/>
              <a:gdLst/>
              <a:ahLst/>
              <a:cxnLst/>
              <a:rect l="l" t="t" r="r" b="b"/>
              <a:pathLst>
                <a:path w="262096" h="262096" extrusionOk="0">
                  <a:moveTo>
                    <a:pt x="63962" y="200856"/>
                  </a:moveTo>
                  <a:lnTo>
                    <a:pt x="201058" y="200856"/>
                  </a:lnTo>
                  <a:lnTo>
                    <a:pt x="201058" y="63962"/>
                  </a:lnTo>
                  <a:lnTo>
                    <a:pt x="63962" y="63962"/>
                  </a:lnTo>
                  <a:close/>
                </a:path>
              </a:pathLst>
            </a:custGeom>
            <a:noFill/>
            <a:ln w="40275" cap="rnd" cmpd="sng">
              <a:solidFill>
                <a:srgbClr val="814C5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70" name="Google Shape;70;p108"/>
            <p:cNvSpPr/>
            <p:nvPr/>
          </p:nvSpPr>
          <p:spPr>
            <a:xfrm>
              <a:off x="6152654" y="7840130"/>
              <a:ext cx="181451" cy="181451"/>
            </a:xfrm>
            <a:custGeom>
              <a:avLst/>
              <a:gdLst/>
              <a:ahLst/>
              <a:cxnLst/>
              <a:rect l="l" t="t" r="r" b="b"/>
              <a:pathLst>
                <a:path w="181451" h="181451" extrusionOk="0">
                  <a:moveTo>
                    <a:pt x="31981" y="168876"/>
                  </a:moveTo>
                  <a:lnTo>
                    <a:pt x="169077" y="168876"/>
                  </a:lnTo>
                  <a:lnTo>
                    <a:pt x="169077" y="31981"/>
                  </a:lnTo>
                  <a:lnTo>
                    <a:pt x="31981" y="31981"/>
                  </a:lnTo>
                  <a:close/>
                </a:path>
              </a:pathLst>
            </a:custGeom>
            <a:solidFill>
              <a:srgbClr val="ECECE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71" name="Google Shape;71;p108"/>
            <p:cNvSpPr/>
            <p:nvPr/>
          </p:nvSpPr>
          <p:spPr>
            <a:xfrm>
              <a:off x="6120673" y="7808149"/>
              <a:ext cx="262096" cy="262096"/>
            </a:xfrm>
            <a:custGeom>
              <a:avLst/>
              <a:gdLst/>
              <a:ahLst/>
              <a:cxnLst/>
              <a:rect l="l" t="t" r="r" b="b"/>
              <a:pathLst>
                <a:path w="262096" h="262096" extrusionOk="0">
                  <a:moveTo>
                    <a:pt x="63962" y="200856"/>
                  </a:moveTo>
                  <a:lnTo>
                    <a:pt x="201058" y="200856"/>
                  </a:lnTo>
                  <a:lnTo>
                    <a:pt x="201058" y="63962"/>
                  </a:lnTo>
                  <a:lnTo>
                    <a:pt x="63962" y="63962"/>
                  </a:lnTo>
                  <a:close/>
                </a:path>
              </a:pathLst>
            </a:custGeom>
            <a:noFill/>
            <a:ln w="40275" cap="rnd" cmpd="sng">
              <a:solidFill>
                <a:srgbClr val="814C5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72" name="Google Shape;72;p108"/>
            <p:cNvSpPr/>
            <p:nvPr/>
          </p:nvSpPr>
          <p:spPr>
            <a:xfrm>
              <a:off x="5204268" y="7840130"/>
              <a:ext cx="423386" cy="181451"/>
            </a:xfrm>
            <a:custGeom>
              <a:avLst/>
              <a:gdLst/>
              <a:ahLst/>
              <a:cxnLst/>
              <a:rect l="l" t="t" r="r" b="b"/>
              <a:pathLst>
                <a:path w="423386" h="181451" extrusionOk="0">
                  <a:moveTo>
                    <a:pt x="31981" y="168876"/>
                  </a:moveTo>
                  <a:lnTo>
                    <a:pt x="400730" y="168876"/>
                  </a:lnTo>
                  <a:lnTo>
                    <a:pt x="400730" y="31981"/>
                  </a:lnTo>
                  <a:lnTo>
                    <a:pt x="31981" y="31981"/>
                  </a:lnTo>
                  <a:close/>
                </a:path>
              </a:pathLst>
            </a:custGeom>
            <a:solidFill>
              <a:srgbClr val="ECECE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73" name="Google Shape;73;p108"/>
            <p:cNvSpPr/>
            <p:nvPr/>
          </p:nvSpPr>
          <p:spPr>
            <a:xfrm>
              <a:off x="5172288" y="7808149"/>
              <a:ext cx="483870" cy="262096"/>
            </a:xfrm>
            <a:custGeom>
              <a:avLst/>
              <a:gdLst/>
              <a:ahLst/>
              <a:cxnLst/>
              <a:rect l="l" t="t" r="r" b="b"/>
              <a:pathLst>
                <a:path w="483870" h="262096" extrusionOk="0">
                  <a:moveTo>
                    <a:pt x="63962" y="200856"/>
                  </a:moveTo>
                  <a:lnTo>
                    <a:pt x="432711" y="200856"/>
                  </a:lnTo>
                  <a:lnTo>
                    <a:pt x="432711" y="63962"/>
                  </a:lnTo>
                  <a:lnTo>
                    <a:pt x="63962" y="63962"/>
                  </a:lnTo>
                  <a:close/>
                </a:path>
              </a:pathLst>
            </a:custGeom>
            <a:noFill/>
            <a:ln w="40275" cap="rnd" cmpd="sng">
              <a:solidFill>
                <a:srgbClr val="814C5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74" name="Google Shape;74;p108"/>
            <p:cNvSpPr/>
            <p:nvPr/>
          </p:nvSpPr>
          <p:spPr>
            <a:xfrm>
              <a:off x="6383298" y="7840130"/>
              <a:ext cx="423386" cy="181451"/>
            </a:xfrm>
            <a:custGeom>
              <a:avLst/>
              <a:gdLst/>
              <a:ahLst/>
              <a:cxnLst/>
              <a:rect l="l" t="t" r="r" b="b"/>
              <a:pathLst>
                <a:path w="423386" h="181451" extrusionOk="0">
                  <a:moveTo>
                    <a:pt x="31981" y="168876"/>
                  </a:moveTo>
                  <a:lnTo>
                    <a:pt x="400730" y="168876"/>
                  </a:lnTo>
                  <a:lnTo>
                    <a:pt x="400730" y="31981"/>
                  </a:lnTo>
                  <a:lnTo>
                    <a:pt x="31981" y="31981"/>
                  </a:lnTo>
                  <a:close/>
                </a:path>
              </a:pathLst>
            </a:custGeom>
            <a:solidFill>
              <a:srgbClr val="ECECE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75" name="Google Shape;75;p108"/>
            <p:cNvSpPr/>
            <p:nvPr/>
          </p:nvSpPr>
          <p:spPr>
            <a:xfrm>
              <a:off x="6351317" y="7808149"/>
              <a:ext cx="483870" cy="262096"/>
            </a:xfrm>
            <a:custGeom>
              <a:avLst/>
              <a:gdLst/>
              <a:ahLst/>
              <a:cxnLst/>
              <a:rect l="l" t="t" r="r" b="b"/>
              <a:pathLst>
                <a:path w="483870" h="262096" extrusionOk="0">
                  <a:moveTo>
                    <a:pt x="63962" y="200856"/>
                  </a:moveTo>
                  <a:lnTo>
                    <a:pt x="432711" y="200856"/>
                  </a:lnTo>
                  <a:lnTo>
                    <a:pt x="432711" y="63962"/>
                  </a:lnTo>
                  <a:lnTo>
                    <a:pt x="63962" y="63962"/>
                  </a:lnTo>
                  <a:close/>
                </a:path>
              </a:pathLst>
            </a:custGeom>
            <a:noFill/>
            <a:ln w="40275" cap="rnd" cmpd="sng">
              <a:solidFill>
                <a:srgbClr val="814C5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76" name="Google Shape;76;p108"/>
            <p:cNvSpPr/>
            <p:nvPr/>
          </p:nvSpPr>
          <p:spPr>
            <a:xfrm>
              <a:off x="6615153" y="8066944"/>
              <a:ext cx="181451" cy="181451"/>
            </a:xfrm>
            <a:custGeom>
              <a:avLst/>
              <a:gdLst/>
              <a:ahLst/>
              <a:cxnLst/>
              <a:rect l="l" t="t" r="r" b="b"/>
              <a:pathLst>
                <a:path w="181451" h="181451" extrusionOk="0">
                  <a:moveTo>
                    <a:pt x="31981" y="168876"/>
                  </a:moveTo>
                  <a:lnTo>
                    <a:pt x="168876" y="168876"/>
                  </a:lnTo>
                  <a:lnTo>
                    <a:pt x="168876" y="31981"/>
                  </a:lnTo>
                  <a:lnTo>
                    <a:pt x="31981" y="31981"/>
                  </a:lnTo>
                  <a:close/>
                </a:path>
              </a:pathLst>
            </a:custGeom>
            <a:solidFill>
              <a:srgbClr val="ECECE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77" name="Google Shape;77;p108"/>
            <p:cNvSpPr/>
            <p:nvPr/>
          </p:nvSpPr>
          <p:spPr>
            <a:xfrm>
              <a:off x="6583172" y="8034963"/>
              <a:ext cx="262096" cy="262096"/>
            </a:xfrm>
            <a:custGeom>
              <a:avLst/>
              <a:gdLst/>
              <a:ahLst/>
              <a:cxnLst/>
              <a:rect l="l" t="t" r="r" b="b"/>
              <a:pathLst>
                <a:path w="262096" h="262096" extrusionOk="0">
                  <a:moveTo>
                    <a:pt x="63962" y="200857"/>
                  </a:moveTo>
                  <a:lnTo>
                    <a:pt x="200856" y="200857"/>
                  </a:lnTo>
                  <a:lnTo>
                    <a:pt x="200856" y="63962"/>
                  </a:lnTo>
                  <a:lnTo>
                    <a:pt x="63962" y="63962"/>
                  </a:lnTo>
                  <a:close/>
                </a:path>
              </a:pathLst>
            </a:custGeom>
            <a:noFill/>
            <a:ln w="40275" cap="rnd" cmpd="sng">
              <a:solidFill>
                <a:srgbClr val="814C5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78" name="Google Shape;78;p108"/>
            <p:cNvSpPr/>
            <p:nvPr/>
          </p:nvSpPr>
          <p:spPr>
            <a:xfrm>
              <a:off x="6383298" y="8066944"/>
              <a:ext cx="181451" cy="181451"/>
            </a:xfrm>
            <a:custGeom>
              <a:avLst/>
              <a:gdLst/>
              <a:ahLst/>
              <a:cxnLst/>
              <a:rect l="l" t="t" r="r" b="b"/>
              <a:pathLst>
                <a:path w="181451" h="181451" extrusionOk="0">
                  <a:moveTo>
                    <a:pt x="31981" y="168876"/>
                  </a:moveTo>
                  <a:lnTo>
                    <a:pt x="168876" y="168876"/>
                  </a:lnTo>
                  <a:lnTo>
                    <a:pt x="168876" y="31981"/>
                  </a:lnTo>
                  <a:lnTo>
                    <a:pt x="31981" y="31981"/>
                  </a:lnTo>
                  <a:close/>
                </a:path>
              </a:pathLst>
            </a:custGeom>
            <a:solidFill>
              <a:srgbClr val="ECECE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79" name="Google Shape;79;p108"/>
            <p:cNvSpPr/>
            <p:nvPr/>
          </p:nvSpPr>
          <p:spPr>
            <a:xfrm>
              <a:off x="6351317" y="8034963"/>
              <a:ext cx="262096" cy="262096"/>
            </a:xfrm>
            <a:custGeom>
              <a:avLst/>
              <a:gdLst/>
              <a:ahLst/>
              <a:cxnLst/>
              <a:rect l="l" t="t" r="r" b="b"/>
              <a:pathLst>
                <a:path w="262096" h="262096" extrusionOk="0">
                  <a:moveTo>
                    <a:pt x="63962" y="200857"/>
                  </a:moveTo>
                  <a:lnTo>
                    <a:pt x="200856" y="200857"/>
                  </a:lnTo>
                  <a:lnTo>
                    <a:pt x="200856" y="63962"/>
                  </a:lnTo>
                  <a:lnTo>
                    <a:pt x="63962" y="63962"/>
                  </a:lnTo>
                  <a:close/>
                </a:path>
              </a:pathLst>
            </a:custGeom>
            <a:noFill/>
            <a:ln w="40275" cap="rnd" cmpd="sng">
              <a:solidFill>
                <a:srgbClr val="814C5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80" name="Google Shape;80;p108"/>
            <p:cNvSpPr/>
            <p:nvPr/>
          </p:nvSpPr>
          <p:spPr>
            <a:xfrm>
              <a:off x="5436123" y="7602227"/>
              <a:ext cx="181451" cy="181451"/>
            </a:xfrm>
            <a:custGeom>
              <a:avLst/>
              <a:gdLst/>
              <a:ahLst/>
              <a:cxnLst/>
              <a:rect l="l" t="t" r="r" b="b"/>
              <a:pathLst>
                <a:path w="181451" h="181451" extrusionOk="0">
                  <a:moveTo>
                    <a:pt x="31981" y="168876"/>
                  </a:moveTo>
                  <a:lnTo>
                    <a:pt x="168876" y="168876"/>
                  </a:lnTo>
                  <a:lnTo>
                    <a:pt x="168876" y="31981"/>
                  </a:lnTo>
                  <a:lnTo>
                    <a:pt x="31981" y="31981"/>
                  </a:lnTo>
                  <a:close/>
                </a:path>
              </a:pathLst>
            </a:custGeom>
            <a:solidFill>
              <a:srgbClr val="ECECE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81" name="Google Shape;81;p108"/>
            <p:cNvSpPr/>
            <p:nvPr/>
          </p:nvSpPr>
          <p:spPr>
            <a:xfrm>
              <a:off x="5404142" y="7570247"/>
              <a:ext cx="262096" cy="262096"/>
            </a:xfrm>
            <a:custGeom>
              <a:avLst/>
              <a:gdLst/>
              <a:ahLst/>
              <a:cxnLst/>
              <a:rect l="l" t="t" r="r" b="b"/>
              <a:pathLst>
                <a:path w="262096" h="262096" extrusionOk="0">
                  <a:moveTo>
                    <a:pt x="63962" y="200856"/>
                  </a:moveTo>
                  <a:lnTo>
                    <a:pt x="200856" y="200856"/>
                  </a:lnTo>
                  <a:lnTo>
                    <a:pt x="200856" y="63962"/>
                  </a:lnTo>
                  <a:lnTo>
                    <a:pt x="63962" y="63962"/>
                  </a:lnTo>
                  <a:close/>
                </a:path>
              </a:pathLst>
            </a:custGeom>
            <a:noFill/>
            <a:ln w="40275" cap="rnd" cmpd="sng">
              <a:solidFill>
                <a:srgbClr val="814C5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82" name="Google Shape;82;p108"/>
            <p:cNvSpPr/>
            <p:nvPr/>
          </p:nvSpPr>
          <p:spPr>
            <a:xfrm>
              <a:off x="5204268" y="7602227"/>
              <a:ext cx="181451" cy="181451"/>
            </a:xfrm>
            <a:custGeom>
              <a:avLst/>
              <a:gdLst/>
              <a:ahLst/>
              <a:cxnLst/>
              <a:rect l="l" t="t" r="r" b="b"/>
              <a:pathLst>
                <a:path w="181451" h="181451" extrusionOk="0">
                  <a:moveTo>
                    <a:pt x="31981" y="168876"/>
                  </a:moveTo>
                  <a:lnTo>
                    <a:pt x="168876" y="168876"/>
                  </a:lnTo>
                  <a:lnTo>
                    <a:pt x="168876" y="31981"/>
                  </a:lnTo>
                  <a:lnTo>
                    <a:pt x="31981" y="31981"/>
                  </a:lnTo>
                  <a:close/>
                </a:path>
              </a:pathLst>
            </a:custGeom>
            <a:solidFill>
              <a:srgbClr val="ECECE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83" name="Google Shape;83;p108"/>
            <p:cNvSpPr/>
            <p:nvPr/>
          </p:nvSpPr>
          <p:spPr>
            <a:xfrm>
              <a:off x="5172288" y="7570247"/>
              <a:ext cx="262096" cy="262096"/>
            </a:xfrm>
            <a:custGeom>
              <a:avLst/>
              <a:gdLst/>
              <a:ahLst/>
              <a:cxnLst/>
              <a:rect l="l" t="t" r="r" b="b"/>
              <a:pathLst>
                <a:path w="262096" h="262096" extrusionOk="0">
                  <a:moveTo>
                    <a:pt x="63962" y="200856"/>
                  </a:moveTo>
                  <a:lnTo>
                    <a:pt x="200856" y="200856"/>
                  </a:lnTo>
                  <a:lnTo>
                    <a:pt x="200856" y="63962"/>
                  </a:lnTo>
                  <a:lnTo>
                    <a:pt x="63962" y="63962"/>
                  </a:lnTo>
                  <a:close/>
                </a:path>
              </a:pathLst>
            </a:custGeom>
            <a:noFill/>
            <a:ln w="40275" cap="rnd" cmpd="sng">
              <a:solidFill>
                <a:srgbClr val="814C5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84" name="Google Shape;84;p108"/>
            <p:cNvSpPr/>
            <p:nvPr/>
          </p:nvSpPr>
          <p:spPr>
            <a:xfrm>
              <a:off x="5669388" y="7602227"/>
              <a:ext cx="181451" cy="181451"/>
            </a:xfrm>
            <a:custGeom>
              <a:avLst/>
              <a:gdLst/>
              <a:ahLst/>
              <a:cxnLst/>
              <a:rect l="l" t="t" r="r" b="b"/>
              <a:pathLst>
                <a:path w="181451" h="181451" extrusionOk="0">
                  <a:moveTo>
                    <a:pt x="31981" y="168876"/>
                  </a:moveTo>
                  <a:lnTo>
                    <a:pt x="168876" y="168876"/>
                  </a:lnTo>
                  <a:lnTo>
                    <a:pt x="168876" y="31981"/>
                  </a:lnTo>
                  <a:lnTo>
                    <a:pt x="31981" y="31981"/>
                  </a:lnTo>
                  <a:close/>
                </a:path>
              </a:pathLst>
            </a:custGeom>
            <a:solidFill>
              <a:srgbClr val="ECECE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85" name="Google Shape;85;p108"/>
            <p:cNvSpPr/>
            <p:nvPr/>
          </p:nvSpPr>
          <p:spPr>
            <a:xfrm>
              <a:off x="5637408" y="7570247"/>
              <a:ext cx="262096" cy="262096"/>
            </a:xfrm>
            <a:custGeom>
              <a:avLst/>
              <a:gdLst/>
              <a:ahLst/>
              <a:cxnLst/>
              <a:rect l="l" t="t" r="r" b="b"/>
              <a:pathLst>
                <a:path w="262096" h="262096" extrusionOk="0">
                  <a:moveTo>
                    <a:pt x="63962" y="200856"/>
                  </a:moveTo>
                  <a:lnTo>
                    <a:pt x="200856" y="200856"/>
                  </a:lnTo>
                  <a:lnTo>
                    <a:pt x="200856" y="63962"/>
                  </a:lnTo>
                  <a:lnTo>
                    <a:pt x="63962" y="63962"/>
                  </a:lnTo>
                  <a:close/>
                </a:path>
              </a:pathLst>
            </a:custGeom>
            <a:noFill/>
            <a:ln w="40275" cap="rnd" cmpd="sng">
              <a:solidFill>
                <a:srgbClr val="814C5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86" name="Google Shape;86;p108"/>
            <p:cNvSpPr/>
            <p:nvPr/>
          </p:nvSpPr>
          <p:spPr>
            <a:xfrm>
              <a:off x="5910920" y="7602227"/>
              <a:ext cx="181451" cy="181451"/>
            </a:xfrm>
            <a:custGeom>
              <a:avLst/>
              <a:gdLst/>
              <a:ahLst/>
              <a:cxnLst/>
              <a:rect l="l" t="t" r="r" b="b"/>
              <a:pathLst>
                <a:path w="181451" h="181451" extrusionOk="0">
                  <a:moveTo>
                    <a:pt x="31981" y="168876"/>
                  </a:moveTo>
                  <a:lnTo>
                    <a:pt x="169077" y="168876"/>
                  </a:lnTo>
                  <a:lnTo>
                    <a:pt x="169077" y="31981"/>
                  </a:lnTo>
                  <a:lnTo>
                    <a:pt x="31981" y="31981"/>
                  </a:lnTo>
                  <a:close/>
                </a:path>
              </a:pathLst>
            </a:custGeom>
            <a:solidFill>
              <a:srgbClr val="ECECE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87" name="Google Shape;87;p108"/>
            <p:cNvSpPr/>
            <p:nvPr/>
          </p:nvSpPr>
          <p:spPr>
            <a:xfrm>
              <a:off x="5878939" y="7570247"/>
              <a:ext cx="262096" cy="262096"/>
            </a:xfrm>
            <a:custGeom>
              <a:avLst/>
              <a:gdLst/>
              <a:ahLst/>
              <a:cxnLst/>
              <a:rect l="l" t="t" r="r" b="b"/>
              <a:pathLst>
                <a:path w="262096" h="262096" extrusionOk="0">
                  <a:moveTo>
                    <a:pt x="63962" y="200856"/>
                  </a:moveTo>
                  <a:lnTo>
                    <a:pt x="201058" y="200856"/>
                  </a:lnTo>
                  <a:lnTo>
                    <a:pt x="201058" y="63962"/>
                  </a:lnTo>
                  <a:lnTo>
                    <a:pt x="63962" y="63962"/>
                  </a:lnTo>
                  <a:close/>
                </a:path>
              </a:pathLst>
            </a:custGeom>
            <a:noFill/>
            <a:ln w="40275" cap="rnd" cmpd="sng">
              <a:solidFill>
                <a:srgbClr val="814C5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88" name="Google Shape;88;p108"/>
            <p:cNvSpPr/>
            <p:nvPr/>
          </p:nvSpPr>
          <p:spPr>
            <a:xfrm>
              <a:off x="6152654" y="7602227"/>
              <a:ext cx="181451" cy="181451"/>
            </a:xfrm>
            <a:custGeom>
              <a:avLst/>
              <a:gdLst/>
              <a:ahLst/>
              <a:cxnLst/>
              <a:rect l="l" t="t" r="r" b="b"/>
              <a:pathLst>
                <a:path w="181451" h="181451" extrusionOk="0">
                  <a:moveTo>
                    <a:pt x="31981" y="168876"/>
                  </a:moveTo>
                  <a:lnTo>
                    <a:pt x="169077" y="168876"/>
                  </a:lnTo>
                  <a:lnTo>
                    <a:pt x="169077" y="31981"/>
                  </a:lnTo>
                  <a:lnTo>
                    <a:pt x="31981" y="31981"/>
                  </a:lnTo>
                  <a:close/>
                </a:path>
              </a:pathLst>
            </a:custGeom>
            <a:solidFill>
              <a:srgbClr val="ECECE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89" name="Google Shape;89;p108"/>
            <p:cNvSpPr/>
            <p:nvPr/>
          </p:nvSpPr>
          <p:spPr>
            <a:xfrm>
              <a:off x="6120673" y="7570247"/>
              <a:ext cx="262096" cy="262096"/>
            </a:xfrm>
            <a:custGeom>
              <a:avLst/>
              <a:gdLst/>
              <a:ahLst/>
              <a:cxnLst/>
              <a:rect l="l" t="t" r="r" b="b"/>
              <a:pathLst>
                <a:path w="262096" h="262096" extrusionOk="0">
                  <a:moveTo>
                    <a:pt x="63962" y="200856"/>
                  </a:moveTo>
                  <a:lnTo>
                    <a:pt x="201058" y="200856"/>
                  </a:lnTo>
                  <a:lnTo>
                    <a:pt x="201058" y="63962"/>
                  </a:lnTo>
                  <a:lnTo>
                    <a:pt x="63962" y="63962"/>
                  </a:lnTo>
                  <a:close/>
                </a:path>
              </a:pathLst>
            </a:custGeom>
            <a:noFill/>
            <a:ln w="40275" cap="rnd" cmpd="sng">
              <a:solidFill>
                <a:srgbClr val="814C5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90" name="Google Shape;90;p108"/>
            <p:cNvSpPr/>
            <p:nvPr/>
          </p:nvSpPr>
          <p:spPr>
            <a:xfrm>
              <a:off x="6615153" y="7602227"/>
              <a:ext cx="181451" cy="181451"/>
            </a:xfrm>
            <a:custGeom>
              <a:avLst/>
              <a:gdLst/>
              <a:ahLst/>
              <a:cxnLst/>
              <a:rect l="l" t="t" r="r" b="b"/>
              <a:pathLst>
                <a:path w="181451" h="181451" extrusionOk="0">
                  <a:moveTo>
                    <a:pt x="31981" y="168876"/>
                  </a:moveTo>
                  <a:lnTo>
                    <a:pt x="168876" y="168876"/>
                  </a:lnTo>
                  <a:lnTo>
                    <a:pt x="168876" y="31981"/>
                  </a:lnTo>
                  <a:lnTo>
                    <a:pt x="31981" y="31981"/>
                  </a:lnTo>
                  <a:close/>
                </a:path>
              </a:pathLst>
            </a:custGeom>
            <a:solidFill>
              <a:srgbClr val="ECECE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91" name="Google Shape;91;p108"/>
            <p:cNvSpPr/>
            <p:nvPr/>
          </p:nvSpPr>
          <p:spPr>
            <a:xfrm>
              <a:off x="6583172" y="7570247"/>
              <a:ext cx="262096" cy="262096"/>
            </a:xfrm>
            <a:custGeom>
              <a:avLst/>
              <a:gdLst/>
              <a:ahLst/>
              <a:cxnLst/>
              <a:rect l="l" t="t" r="r" b="b"/>
              <a:pathLst>
                <a:path w="262096" h="262096" extrusionOk="0">
                  <a:moveTo>
                    <a:pt x="63962" y="200856"/>
                  </a:moveTo>
                  <a:lnTo>
                    <a:pt x="200856" y="200856"/>
                  </a:lnTo>
                  <a:lnTo>
                    <a:pt x="200856" y="63962"/>
                  </a:lnTo>
                  <a:lnTo>
                    <a:pt x="63962" y="63962"/>
                  </a:lnTo>
                  <a:close/>
                </a:path>
              </a:pathLst>
            </a:custGeom>
            <a:noFill/>
            <a:ln w="40275" cap="rnd" cmpd="sng">
              <a:solidFill>
                <a:srgbClr val="814C5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92" name="Google Shape;92;p108"/>
            <p:cNvSpPr/>
            <p:nvPr/>
          </p:nvSpPr>
          <p:spPr>
            <a:xfrm>
              <a:off x="6383298" y="7602227"/>
              <a:ext cx="181451" cy="181451"/>
            </a:xfrm>
            <a:custGeom>
              <a:avLst/>
              <a:gdLst/>
              <a:ahLst/>
              <a:cxnLst/>
              <a:rect l="l" t="t" r="r" b="b"/>
              <a:pathLst>
                <a:path w="181451" h="181451" extrusionOk="0">
                  <a:moveTo>
                    <a:pt x="31981" y="168876"/>
                  </a:moveTo>
                  <a:lnTo>
                    <a:pt x="168876" y="168876"/>
                  </a:lnTo>
                  <a:lnTo>
                    <a:pt x="168876" y="31981"/>
                  </a:lnTo>
                  <a:lnTo>
                    <a:pt x="31981" y="31981"/>
                  </a:lnTo>
                  <a:close/>
                </a:path>
              </a:pathLst>
            </a:custGeom>
            <a:solidFill>
              <a:srgbClr val="ECECE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93" name="Google Shape;93;p108"/>
            <p:cNvSpPr/>
            <p:nvPr/>
          </p:nvSpPr>
          <p:spPr>
            <a:xfrm>
              <a:off x="6351317" y="7570247"/>
              <a:ext cx="262096" cy="262096"/>
            </a:xfrm>
            <a:custGeom>
              <a:avLst/>
              <a:gdLst/>
              <a:ahLst/>
              <a:cxnLst/>
              <a:rect l="l" t="t" r="r" b="b"/>
              <a:pathLst>
                <a:path w="262096" h="262096" extrusionOk="0">
                  <a:moveTo>
                    <a:pt x="63962" y="200856"/>
                  </a:moveTo>
                  <a:lnTo>
                    <a:pt x="200856" y="200856"/>
                  </a:lnTo>
                  <a:lnTo>
                    <a:pt x="200856" y="63962"/>
                  </a:lnTo>
                  <a:lnTo>
                    <a:pt x="63962" y="63962"/>
                  </a:lnTo>
                  <a:close/>
                </a:path>
              </a:pathLst>
            </a:custGeom>
            <a:noFill/>
            <a:ln w="40275" cap="rnd" cmpd="sng">
              <a:solidFill>
                <a:srgbClr val="814C5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94" name="Google Shape;94;p108"/>
            <p:cNvSpPr/>
            <p:nvPr/>
          </p:nvSpPr>
          <p:spPr>
            <a:xfrm>
              <a:off x="5900638" y="7247793"/>
              <a:ext cx="423386" cy="947579"/>
            </a:xfrm>
            <a:custGeom>
              <a:avLst/>
              <a:gdLst/>
              <a:ahLst/>
              <a:cxnLst/>
              <a:rect l="l" t="t" r="r" b="b"/>
              <a:pathLst>
                <a:path w="423386" h="947578" extrusionOk="0">
                  <a:moveTo>
                    <a:pt x="100932" y="148715"/>
                  </a:moveTo>
                  <a:lnTo>
                    <a:pt x="31981" y="255166"/>
                  </a:lnTo>
                  <a:cubicBezTo>
                    <a:pt x="224176" y="425911"/>
                    <a:pt x="258462" y="713351"/>
                    <a:pt x="111819" y="924519"/>
                  </a:cubicBezTo>
                  <a:cubicBezTo>
                    <a:pt x="366726" y="807221"/>
                    <a:pt x="478284" y="505508"/>
                    <a:pt x="360994" y="250589"/>
                  </a:cubicBezTo>
                  <a:cubicBezTo>
                    <a:pt x="319535" y="160489"/>
                    <a:pt x="252609" y="84501"/>
                    <a:pt x="168472" y="31981"/>
                  </a:cubicBezTo>
                  <a:cubicBezTo>
                    <a:pt x="151134" y="72102"/>
                    <a:pt x="125932" y="109803"/>
                    <a:pt x="100932" y="148715"/>
                  </a:cubicBezTo>
                </a:path>
              </a:pathLst>
            </a:custGeom>
            <a:solidFill>
              <a:srgbClr val="EB8B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95" name="Google Shape;95;p108"/>
            <p:cNvSpPr/>
            <p:nvPr/>
          </p:nvSpPr>
          <p:spPr>
            <a:xfrm>
              <a:off x="5868657" y="7215812"/>
              <a:ext cx="483870" cy="1008063"/>
            </a:xfrm>
            <a:custGeom>
              <a:avLst/>
              <a:gdLst/>
              <a:ahLst/>
              <a:cxnLst/>
              <a:rect l="l" t="t" r="r" b="b"/>
              <a:pathLst>
                <a:path w="483870" h="1008062" extrusionOk="0">
                  <a:moveTo>
                    <a:pt x="132913" y="180695"/>
                  </a:moveTo>
                  <a:lnTo>
                    <a:pt x="63962" y="287147"/>
                  </a:lnTo>
                  <a:cubicBezTo>
                    <a:pt x="256157" y="457892"/>
                    <a:pt x="290443" y="745331"/>
                    <a:pt x="143800" y="956500"/>
                  </a:cubicBezTo>
                  <a:cubicBezTo>
                    <a:pt x="398707" y="839202"/>
                    <a:pt x="510265" y="537489"/>
                    <a:pt x="392975" y="282570"/>
                  </a:cubicBezTo>
                  <a:cubicBezTo>
                    <a:pt x="351515" y="192470"/>
                    <a:pt x="284590" y="116482"/>
                    <a:pt x="200453" y="63962"/>
                  </a:cubicBezTo>
                  <a:cubicBezTo>
                    <a:pt x="183115" y="104083"/>
                    <a:pt x="157913" y="141784"/>
                    <a:pt x="132913" y="180695"/>
                  </a:cubicBezTo>
                  <a:close/>
                  <a:moveTo>
                    <a:pt x="141986" y="955291"/>
                  </a:moveTo>
                  <a:cubicBezTo>
                    <a:pt x="358907" y="777307"/>
                    <a:pt x="390467" y="457167"/>
                    <a:pt x="212479" y="240252"/>
                  </a:cubicBezTo>
                  <a:cubicBezTo>
                    <a:pt x="190963" y="214022"/>
                    <a:pt x="166875" y="190030"/>
                    <a:pt x="140574" y="168599"/>
                  </a:cubicBezTo>
                  <a:lnTo>
                    <a:pt x="132913" y="180695"/>
                  </a:lnTo>
                </a:path>
              </a:pathLst>
            </a:custGeom>
            <a:noFill/>
            <a:ln w="40275" cap="rnd" cmpd="sng">
              <a:solidFill>
                <a:srgbClr val="814C5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grpSp>
      <p:sp>
        <p:nvSpPr>
          <p:cNvPr id="96" name="Google Shape;96;p108"/>
          <p:cNvSpPr txBox="1">
            <a:spLocks noGrp="1"/>
          </p:cNvSpPr>
          <p:nvPr>
            <p:ph type="body" idx="1"/>
          </p:nvPr>
        </p:nvSpPr>
        <p:spPr>
          <a:xfrm>
            <a:off x="719666" y="4013513"/>
            <a:ext cx="6588599" cy="135858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953"/>
              </a:spcBef>
              <a:spcAft>
                <a:spcPts val="0"/>
              </a:spcAft>
              <a:buClr>
                <a:schemeClr val="lt1"/>
              </a:buClr>
              <a:buSzPts val="2900"/>
              <a:buFont typeface="Roboto"/>
              <a:buNone/>
              <a:defRPr sz="2000">
                <a:solidFill>
                  <a:schemeClr val="lt1"/>
                </a:solidFill>
              </a:defRPr>
            </a:lvl1pPr>
            <a:lvl2pPr marL="914400" lvl="1" indent="-394335" algn="l">
              <a:lnSpc>
                <a:spcPct val="100000"/>
              </a:lnSpc>
              <a:spcBef>
                <a:spcPts val="2953"/>
              </a:spcBef>
              <a:spcAft>
                <a:spcPts val="0"/>
              </a:spcAft>
              <a:buClr>
                <a:schemeClr val="dk2"/>
              </a:buClr>
              <a:buSzPts val="2610"/>
              <a:buChar char="•"/>
              <a:defRPr/>
            </a:lvl2pPr>
            <a:lvl3pPr marL="1371600" lvl="2" indent="-394335" algn="l">
              <a:lnSpc>
                <a:spcPct val="100000"/>
              </a:lnSpc>
              <a:spcBef>
                <a:spcPts val="2953"/>
              </a:spcBef>
              <a:spcAft>
                <a:spcPts val="0"/>
              </a:spcAft>
              <a:buClr>
                <a:schemeClr val="dk2"/>
              </a:buClr>
              <a:buSzPts val="2610"/>
              <a:buChar char="•"/>
              <a:defRPr/>
            </a:lvl3pPr>
            <a:lvl4pPr marL="1828800" lvl="3" indent="-228600" algn="l">
              <a:lnSpc>
                <a:spcPct val="100000"/>
              </a:lnSpc>
              <a:spcBef>
                <a:spcPts val="2953"/>
              </a:spcBef>
              <a:spcAft>
                <a:spcPts val="0"/>
              </a:spcAft>
              <a:buClr>
                <a:srgbClr val="000000"/>
              </a:buClr>
              <a:buSzPts val="2610"/>
              <a:buNone/>
              <a:defRPr/>
            </a:lvl4pPr>
            <a:lvl5pPr marL="2286000" lvl="4" indent="-228600" algn="l">
              <a:lnSpc>
                <a:spcPct val="100000"/>
              </a:lnSpc>
              <a:spcBef>
                <a:spcPts val="2953"/>
              </a:spcBef>
              <a:spcAft>
                <a:spcPts val="0"/>
              </a:spcAft>
              <a:buClr>
                <a:srgbClr val="000000"/>
              </a:buClr>
              <a:buSzPts val="2610"/>
              <a:buNone/>
              <a:defRPr/>
            </a:lvl5pPr>
            <a:lvl6pPr marL="2743200" lvl="5" indent="-394335" algn="l">
              <a:lnSpc>
                <a:spcPct val="100000"/>
              </a:lnSpc>
              <a:spcBef>
                <a:spcPts val="2953"/>
              </a:spcBef>
              <a:spcAft>
                <a:spcPts val="0"/>
              </a:spcAft>
              <a:buClr>
                <a:srgbClr val="000000"/>
              </a:buClr>
              <a:buSzPts val="2610"/>
              <a:buChar char="•"/>
              <a:defRPr/>
            </a:lvl6pPr>
            <a:lvl7pPr marL="3200400" lvl="6" indent="-394335" algn="l">
              <a:lnSpc>
                <a:spcPct val="100000"/>
              </a:lnSpc>
              <a:spcBef>
                <a:spcPts val="2953"/>
              </a:spcBef>
              <a:spcAft>
                <a:spcPts val="0"/>
              </a:spcAft>
              <a:buClr>
                <a:srgbClr val="000000"/>
              </a:buClr>
              <a:buSzPts val="2610"/>
              <a:buChar char="•"/>
              <a:defRPr/>
            </a:lvl7pPr>
            <a:lvl8pPr marL="3657600" lvl="7" indent="-394334" algn="l">
              <a:lnSpc>
                <a:spcPct val="100000"/>
              </a:lnSpc>
              <a:spcBef>
                <a:spcPts val="2953"/>
              </a:spcBef>
              <a:spcAft>
                <a:spcPts val="0"/>
              </a:spcAft>
              <a:buClr>
                <a:srgbClr val="000000"/>
              </a:buClr>
              <a:buSzPts val="2610"/>
              <a:buChar char="•"/>
              <a:defRPr/>
            </a:lvl8pPr>
            <a:lvl9pPr marL="4114800" lvl="8" indent="-394334" algn="l">
              <a:lnSpc>
                <a:spcPct val="100000"/>
              </a:lnSpc>
              <a:spcBef>
                <a:spcPts val="2953"/>
              </a:spcBef>
              <a:spcAft>
                <a:spcPts val="0"/>
              </a:spcAft>
              <a:buClr>
                <a:srgbClr val="000000"/>
              </a:buClr>
              <a:buSzPts val="2610"/>
              <a:buChar char="•"/>
              <a:defRPr/>
            </a:lvl9pPr>
          </a:lstStyle>
          <a:p>
            <a:endParaRPr/>
          </a:p>
        </p:txBody>
      </p:sp>
      <p:pic>
        <p:nvPicPr>
          <p:cNvPr id="97" name="Google Shape;97;p108"/>
          <p:cNvPicPr preferRelativeResize="0"/>
          <p:nvPr/>
        </p:nvPicPr>
        <p:blipFill rotWithShape="1">
          <a:blip r:embed="rId3">
            <a:alphaModFix/>
          </a:blip>
          <a:srcRect/>
          <a:stretch/>
        </p:blipFill>
        <p:spPr>
          <a:xfrm>
            <a:off x="700742" y="6443527"/>
            <a:ext cx="229533" cy="172150"/>
          </a:xfrm>
          <a:prstGeom prst="rect">
            <a:avLst/>
          </a:prstGeom>
          <a:noFill/>
          <a:ln>
            <a:noFill/>
          </a:ln>
          <a:effectLst>
            <a:outerShdw blurRad="190500" dist="38100" dir="2700000" algn="tl" rotWithShape="0">
              <a:srgbClr val="000000">
                <a:alpha val="1960"/>
              </a:srgbClr>
            </a:outerShdw>
          </a:effectLst>
        </p:spPr>
      </p:pic>
      <p:sp>
        <p:nvSpPr>
          <p:cNvPr id="98" name="Google Shape;98;p108"/>
          <p:cNvSpPr txBox="1">
            <a:spLocks noGrp="1"/>
          </p:cNvSpPr>
          <p:nvPr>
            <p:ph type="body" idx="2"/>
          </p:nvPr>
        </p:nvSpPr>
        <p:spPr>
          <a:xfrm>
            <a:off x="1033989" y="6421880"/>
            <a:ext cx="7296000" cy="215444"/>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1"/>
              </a:buClr>
              <a:buSzPts val="2030"/>
              <a:buFont typeface="Roboto Light"/>
              <a:buNone/>
              <a:defRPr sz="1400">
                <a:solidFill>
                  <a:schemeClr val="lt1"/>
                </a:solidFill>
                <a:latin typeface="Roboto Light"/>
                <a:ea typeface="Roboto Light"/>
                <a:cs typeface="Roboto Light"/>
                <a:sym typeface="Roboto Light"/>
              </a:defRPr>
            </a:lvl1pPr>
            <a:lvl2pPr marL="914400" lvl="1" indent="-394335" algn="l">
              <a:lnSpc>
                <a:spcPct val="100000"/>
              </a:lnSpc>
              <a:spcBef>
                <a:spcPts val="2953"/>
              </a:spcBef>
              <a:spcAft>
                <a:spcPts val="0"/>
              </a:spcAft>
              <a:buClr>
                <a:schemeClr val="dk2"/>
              </a:buClr>
              <a:buSzPts val="2610"/>
              <a:buChar char="•"/>
              <a:defRPr/>
            </a:lvl2pPr>
            <a:lvl3pPr marL="1371600" lvl="2" indent="-394335" algn="l">
              <a:lnSpc>
                <a:spcPct val="100000"/>
              </a:lnSpc>
              <a:spcBef>
                <a:spcPts val="2953"/>
              </a:spcBef>
              <a:spcAft>
                <a:spcPts val="0"/>
              </a:spcAft>
              <a:buClr>
                <a:schemeClr val="dk2"/>
              </a:buClr>
              <a:buSzPts val="2610"/>
              <a:buChar char="•"/>
              <a:defRPr/>
            </a:lvl3pPr>
            <a:lvl4pPr marL="1828800" lvl="3" indent="-228600" algn="l">
              <a:lnSpc>
                <a:spcPct val="100000"/>
              </a:lnSpc>
              <a:spcBef>
                <a:spcPts val="2953"/>
              </a:spcBef>
              <a:spcAft>
                <a:spcPts val="0"/>
              </a:spcAft>
              <a:buClr>
                <a:srgbClr val="000000"/>
              </a:buClr>
              <a:buSzPts val="2610"/>
              <a:buNone/>
              <a:defRPr/>
            </a:lvl4pPr>
            <a:lvl5pPr marL="2286000" lvl="4" indent="-228600" algn="l">
              <a:lnSpc>
                <a:spcPct val="100000"/>
              </a:lnSpc>
              <a:spcBef>
                <a:spcPts val="2953"/>
              </a:spcBef>
              <a:spcAft>
                <a:spcPts val="0"/>
              </a:spcAft>
              <a:buClr>
                <a:srgbClr val="000000"/>
              </a:buClr>
              <a:buSzPts val="2610"/>
              <a:buNone/>
              <a:defRPr/>
            </a:lvl5pPr>
            <a:lvl6pPr marL="2743200" lvl="5" indent="-394335" algn="l">
              <a:lnSpc>
                <a:spcPct val="100000"/>
              </a:lnSpc>
              <a:spcBef>
                <a:spcPts val="2953"/>
              </a:spcBef>
              <a:spcAft>
                <a:spcPts val="0"/>
              </a:spcAft>
              <a:buClr>
                <a:srgbClr val="000000"/>
              </a:buClr>
              <a:buSzPts val="2610"/>
              <a:buChar char="•"/>
              <a:defRPr/>
            </a:lvl6pPr>
            <a:lvl7pPr marL="3200400" lvl="6" indent="-394335" algn="l">
              <a:lnSpc>
                <a:spcPct val="100000"/>
              </a:lnSpc>
              <a:spcBef>
                <a:spcPts val="2953"/>
              </a:spcBef>
              <a:spcAft>
                <a:spcPts val="0"/>
              </a:spcAft>
              <a:buClr>
                <a:srgbClr val="000000"/>
              </a:buClr>
              <a:buSzPts val="2610"/>
              <a:buChar char="•"/>
              <a:defRPr/>
            </a:lvl7pPr>
            <a:lvl8pPr marL="3657600" lvl="7" indent="-394334" algn="l">
              <a:lnSpc>
                <a:spcPct val="100000"/>
              </a:lnSpc>
              <a:spcBef>
                <a:spcPts val="2953"/>
              </a:spcBef>
              <a:spcAft>
                <a:spcPts val="0"/>
              </a:spcAft>
              <a:buClr>
                <a:srgbClr val="000000"/>
              </a:buClr>
              <a:buSzPts val="2610"/>
              <a:buChar char="•"/>
              <a:defRPr/>
            </a:lvl8pPr>
            <a:lvl9pPr marL="4114800" lvl="8" indent="-394334" algn="l">
              <a:lnSpc>
                <a:spcPct val="100000"/>
              </a:lnSpc>
              <a:spcBef>
                <a:spcPts val="2953"/>
              </a:spcBef>
              <a:spcAft>
                <a:spcPts val="0"/>
              </a:spcAft>
              <a:buClr>
                <a:srgbClr val="000000"/>
              </a:buClr>
              <a:buSzPts val="2610"/>
              <a:buChar char="•"/>
              <a:defRPr/>
            </a:lvl9pPr>
          </a:lstStyle>
          <a:p>
            <a:endParaRPr/>
          </a:p>
        </p:txBody>
      </p:sp>
    </p:spTree>
    <p:extLst>
      <p:ext uri="{BB962C8B-B14F-4D97-AF65-F5344CB8AC3E}">
        <p14:creationId xmlns:p14="http://schemas.microsoft.com/office/powerpoint/2010/main" val="497858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Контакты">
  <p:cSld name="Контакты">
    <p:bg>
      <p:bgPr>
        <a:solidFill>
          <a:schemeClr val="accent2"/>
        </a:solidFill>
        <a:effectLst/>
      </p:bgPr>
    </p:bg>
    <p:spTree>
      <p:nvGrpSpPr>
        <p:cNvPr id="1" name="Shape 99"/>
        <p:cNvGrpSpPr/>
        <p:nvPr/>
      </p:nvGrpSpPr>
      <p:grpSpPr>
        <a:xfrm>
          <a:off x="0" y="0"/>
          <a:ext cx="0" cy="0"/>
          <a:chOff x="0" y="0"/>
          <a:chExt cx="0" cy="0"/>
        </a:xfrm>
      </p:grpSpPr>
      <p:sp>
        <p:nvSpPr>
          <p:cNvPr id="100" name="Google Shape;100;p109"/>
          <p:cNvSpPr/>
          <p:nvPr/>
        </p:nvSpPr>
        <p:spPr>
          <a:xfrm>
            <a:off x="4362824" y="1382963"/>
            <a:ext cx="3466352" cy="2599534"/>
          </a:xfrm>
          <a:prstGeom prst="ellipse">
            <a:avLst/>
          </a:prstGeom>
          <a:solidFill>
            <a:schemeClr val="lt2">
              <a:alpha val="9803"/>
            </a:scheme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2200"/>
              <a:buFont typeface="Roboto Light"/>
              <a:buNone/>
            </a:pPr>
            <a:endParaRPr sz="2200" b="0" i="0" u="none" strike="noStrike" cap="none">
              <a:solidFill>
                <a:srgbClr val="FFFFFF"/>
              </a:solidFill>
              <a:latin typeface="Roboto Light"/>
              <a:ea typeface="Roboto Light"/>
              <a:cs typeface="Roboto Light"/>
              <a:sym typeface="Roboto Light"/>
            </a:endParaRPr>
          </a:p>
        </p:txBody>
      </p:sp>
      <p:sp>
        <p:nvSpPr>
          <p:cNvPr id="101" name="Google Shape;101;p109"/>
          <p:cNvSpPr>
            <a:spLocks noGrp="1"/>
          </p:cNvSpPr>
          <p:nvPr>
            <p:ph type="pic" idx="2"/>
          </p:nvPr>
        </p:nvSpPr>
        <p:spPr>
          <a:xfrm>
            <a:off x="4458447" y="1454674"/>
            <a:ext cx="3275107" cy="2456112"/>
          </a:xfrm>
          <a:prstGeom prst="ellipse">
            <a:avLst/>
          </a:prstGeom>
          <a:solidFill>
            <a:srgbClr val="E8EDF2"/>
          </a:solidFill>
          <a:ln w="9525" cap="flat" cmpd="sng">
            <a:solidFill>
              <a:schemeClr val="lt2">
                <a:alpha val="20000"/>
              </a:schemeClr>
            </a:solidFill>
            <a:prstDash val="solid"/>
            <a:round/>
            <a:headEnd type="none" w="sm" len="sm"/>
            <a:tailEnd type="none" w="sm" len="sm"/>
          </a:ln>
          <a:effectLst>
            <a:outerShdw blurRad="190500" algn="ctr" rotWithShape="0">
              <a:srgbClr val="000000">
                <a:alpha val="9803"/>
              </a:srgbClr>
            </a:outerShdw>
          </a:effectLst>
        </p:spPr>
        <p:txBody>
          <a:bodyPr spcFirstLastPara="1" wrap="square" lIns="0" tIns="0" rIns="0" bIns="0" anchor="ctr" anchorCtr="0">
            <a:noAutofit/>
          </a:bodyPr>
          <a:lstStyle>
            <a:lvl1pPr marR="0" lvl="0" algn="ctr" rtl="0">
              <a:lnSpc>
                <a:spcPct val="100000"/>
              </a:lnSpc>
              <a:spcBef>
                <a:spcPts val="2953"/>
              </a:spcBef>
              <a:spcAft>
                <a:spcPts val="0"/>
              </a:spcAft>
              <a:buClr>
                <a:srgbClr val="7F7F7F"/>
              </a:buClr>
              <a:buSzPts val="2030"/>
              <a:buFont typeface="Roboto"/>
              <a:buNone/>
              <a:defRPr sz="1400" b="0" i="0" u="none" strike="noStrike" cap="none">
                <a:solidFill>
                  <a:srgbClr val="7F7F7F"/>
                </a:solidFill>
                <a:latin typeface="Roboto"/>
                <a:ea typeface="Roboto"/>
                <a:cs typeface="Roboto"/>
                <a:sym typeface="Roboto"/>
              </a:defRPr>
            </a:lvl1pPr>
            <a:lvl2pPr marR="0" lvl="1" algn="l" rtl="0">
              <a:lnSpc>
                <a:spcPct val="100000"/>
              </a:lnSpc>
              <a:spcBef>
                <a:spcPts val="2953"/>
              </a:spcBef>
              <a:spcAft>
                <a:spcPts val="0"/>
              </a:spcAft>
              <a:buClr>
                <a:schemeClr val="dk2"/>
              </a:buClr>
              <a:buSzPts val="2030"/>
              <a:buFont typeface="Roboto"/>
              <a:buChar char="•"/>
              <a:defRPr sz="1400" b="0" i="0" u="none" strike="noStrike" cap="none">
                <a:solidFill>
                  <a:schemeClr val="dk2"/>
                </a:solidFill>
                <a:latin typeface="Roboto"/>
                <a:ea typeface="Roboto"/>
                <a:cs typeface="Roboto"/>
                <a:sym typeface="Roboto"/>
              </a:defRPr>
            </a:lvl2pPr>
            <a:lvl3pPr marR="0" lvl="2" algn="l" rtl="0">
              <a:lnSpc>
                <a:spcPct val="100000"/>
              </a:lnSpc>
              <a:spcBef>
                <a:spcPts val="2953"/>
              </a:spcBef>
              <a:spcAft>
                <a:spcPts val="0"/>
              </a:spcAft>
              <a:buClr>
                <a:schemeClr val="dk2"/>
              </a:buClr>
              <a:buSzPts val="2030"/>
              <a:buFont typeface="Roboto"/>
              <a:buChar char="•"/>
              <a:defRPr sz="1400" b="0" i="0" u="none" strike="noStrike" cap="none">
                <a:solidFill>
                  <a:schemeClr val="dk2"/>
                </a:solidFill>
                <a:latin typeface="Roboto"/>
                <a:ea typeface="Roboto"/>
                <a:cs typeface="Roboto"/>
                <a:sym typeface="Roboto"/>
              </a:defRPr>
            </a:lvl3pPr>
            <a:lvl4pPr marR="0" lvl="3" algn="l" rtl="0">
              <a:lnSpc>
                <a:spcPct val="100000"/>
              </a:lnSpc>
              <a:spcBef>
                <a:spcPts val="2953"/>
              </a:spcBef>
              <a:spcAft>
                <a:spcPts val="0"/>
              </a:spcAft>
              <a:buClr>
                <a:srgbClr val="000000"/>
              </a:buClr>
              <a:buSzPts val="2900"/>
              <a:buFont typeface="Roboto"/>
              <a:buNone/>
              <a:defRPr sz="2000" b="0" i="0" u="none" strike="noStrike" cap="none">
                <a:solidFill>
                  <a:srgbClr val="000000"/>
                </a:solidFill>
                <a:latin typeface="Roboto"/>
                <a:ea typeface="Roboto"/>
                <a:cs typeface="Roboto"/>
                <a:sym typeface="Roboto"/>
              </a:defRPr>
            </a:lvl4pPr>
            <a:lvl5pPr marR="0" lvl="4" algn="l" rtl="0">
              <a:lnSpc>
                <a:spcPct val="100000"/>
              </a:lnSpc>
              <a:spcBef>
                <a:spcPts val="2953"/>
              </a:spcBef>
              <a:spcAft>
                <a:spcPts val="0"/>
              </a:spcAft>
              <a:buClr>
                <a:srgbClr val="000000"/>
              </a:buClr>
              <a:buSzPts val="2900"/>
              <a:buFont typeface="Roboto"/>
              <a:buNone/>
              <a:defRPr sz="2000" b="0" i="0" u="none" strike="noStrike" cap="none">
                <a:solidFill>
                  <a:srgbClr val="000000"/>
                </a:solidFill>
                <a:latin typeface="Roboto"/>
                <a:ea typeface="Roboto"/>
                <a:cs typeface="Roboto"/>
                <a:sym typeface="Roboto"/>
              </a:defRPr>
            </a:lvl5pPr>
            <a:lvl6pPr marR="0" lvl="5" algn="l" rtl="0">
              <a:lnSpc>
                <a:spcPct val="100000"/>
              </a:lnSpc>
              <a:spcBef>
                <a:spcPts val="2953"/>
              </a:spcBef>
              <a:spcAft>
                <a:spcPts val="0"/>
              </a:spcAft>
              <a:buClr>
                <a:srgbClr val="000000"/>
              </a:buClr>
              <a:buSzPts val="3263"/>
              <a:buFont typeface="Helvetica Neue"/>
              <a:buChar char="•"/>
              <a:defRPr sz="225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2953"/>
              </a:spcBef>
              <a:spcAft>
                <a:spcPts val="0"/>
              </a:spcAft>
              <a:buClr>
                <a:srgbClr val="000000"/>
              </a:buClr>
              <a:buSzPts val="3263"/>
              <a:buFont typeface="Helvetica Neue"/>
              <a:buChar char="•"/>
              <a:defRPr sz="225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2953"/>
              </a:spcBef>
              <a:spcAft>
                <a:spcPts val="0"/>
              </a:spcAft>
              <a:buClr>
                <a:srgbClr val="000000"/>
              </a:buClr>
              <a:buSzPts val="3263"/>
              <a:buFont typeface="Helvetica Neue"/>
              <a:buChar char="•"/>
              <a:defRPr sz="225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2953"/>
              </a:spcBef>
              <a:spcAft>
                <a:spcPts val="0"/>
              </a:spcAft>
              <a:buClr>
                <a:srgbClr val="000000"/>
              </a:buClr>
              <a:buSzPts val="3263"/>
              <a:buFont typeface="Helvetica Neue"/>
              <a:buChar char="•"/>
              <a:defRPr sz="2250" b="0" i="0" u="none" strike="noStrike" cap="none">
                <a:solidFill>
                  <a:srgbClr val="000000"/>
                </a:solidFill>
                <a:latin typeface="Helvetica Neue"/>
                <a:ea typeface="Helvetica Neue"/>
                <a:cs typeface="Helvetica Neue"/>
                <a:sym typeface="Helvetica Neue"/>
              </a:defRPr>
            </a:lvl9pPr>
          </a:lstStyle>
          <a:p>
            <a:endParaRPr/>
          </a:p>
        </p:txBody>
      </p:sp>
      <p:sp>
        <p:nvSpPr>
          <p:cNvPr id="102" name="Google Shape;102;p109"/>
          <p:cNvSpPr/>
          <p:nvPr/>
        </p:nvSpPr>
        <p:spPr>
          <a:xfrm rot="10800000" flipH="1">
            <a:off x="8812336" y="0"/>
            <a:ext cx="3379664" cy="6858000"/>
          </a:xfrm>
          <a:custGeom>
            <a:avLst/>
            <a:gdLst/>
            <a:ahLst/>
            <a:cxnLst/>
            <a:rect l="l" t="t" r="r" b="b"/>
            <a:pathLst>
              <a:path w="2534748" h="6858000" extrusionOk="0">
                <a:moveTo>
                  <a:pt x="0" y="274"/>
                </a:moveTo>
                <a:lnTo>
                  <a:pt x="907" y="0"/>
                </a:lnTo>
                <a:lnTo>
                  <a:pt x="0" y="0"/>
                </a:lnTo>
                <a:close/>
                <a:moveTo>
                  <a:pt x="112831" y="6858000"/>
                </a:moveTo>
                <a:lnTo>
                  <a:pt x="553243" y="6858000"/>
                </a:lnTo>
                <a:lnTo>
                  <a:pt x="1418600" y="6858000"/>
                </a:lnTo>
                <a:lnTo>
                  <a:pt x="2399512" y="6858000"/>
                </a:lnTo>
                <a:lnTo>
                  <a:pt x="2534748" y="6858000"/>
                </a:lnTo>
                <a:lnTo>
                  <a:pt x="2534748" y="0"/>
                </a:lnTo>
                <a:lnTo>
                  <a:pt x="2399512" y="0"/>
                </a:lnTo>
                <a:lnTo>
                  <a:pt x="1418600" y="0"/>
                </a:lnTo>
                <a:lnTo>
                  <a:pt x="1417693" y="0"/>
                </a:lnTo>
                <a:lnTo>
                  <a:pt x="553243" y="0"/>
                </a:lnTo>
                <a:lnTo>
                  <a:pt x="907" y="0"/>
                </a:lnTo>
                <a:lnTo>
                  <a:pt x="1870498" y="3508625"/>
                </a:lnTo>
                <a:close/>
              </a:path>
            </a:pathLst>
          </a:custGeom>
          <a:solidFill>
            <a:schemeClr val="dk1">
              <a:alpha val="196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103" name="Google Shape;103;p109"/>
          <p:cNvSpPr/>
          <p:nvPr/>
        </p:nvSpPr>
        <p:spPr>
          <a:xfrm rot="10800000">
            <a:off x="1" y="0"/>
            <a:ext cx="3379664" cy="6858000"/>
          </a:xfrm>
          <a:custGeom>
            <a:avLst/>
            <a:gdLst/>
            <a:ahLst/>
            <a:cxnLst/>
            <a:rect l="l" t="t" r="r" b="b"/>
            <a:pathLst>
              <a:path w="2534748" h="6858000" extrusionOk="0">
                <a:moveTo>
                  <a:pt x="0" y="274"/>
                </a:moveTo>
                <a:lnTo>
                  <a:pt x="907" y="0"/>
                </a:lnTo>
                <a:lnTo>
                  <a:pt x="0" y="0"/>
                </a:lnTo>
                <a:close/>
                <a:moveTo>
                  <a:pt x="112831" y="6858000"/>
                </a:moveTo>
                <a:lnTo>
                  <a:pt x="553243" y="6858000"/>
                </a:lnTo>
                <a:lnTo>
                  <a:pt x="1418600" y="6858000"/>
                </a:lnTo>
                <a:lnTo>
                  <a:pt x="2399512" y="6858000"/>
                </a:lnTo>
                <a:lnTo>
                  <a:pt x="2534748" y="6858000"/>
                </a:lnTo>
                <a:lnTo>
                  <a:pt x="2534748" y="0"/>
                </a:lnTo>
                <a:lnTo>
                  <a:pt x="2399512" y="0"/>
                </a:lnTo>
                <a:lnTo>
                  <a:pt x="1418600" y="0"/>
                </a:lnTo>
                <a:lnTo>
                  <a:pt x="1417693" y="0"/>
                </a:lnTo>
                <a:lnTo>
                  <a:pt x="553243" y="0"/>
                </a:lnTo>
                <a:lnTo>
                  <a:pt x="907" y="0"/>
                </a:lnTo>
                <a:lnTo>
                  <a:pt x="1870498" y="3508625"/>
                </a:lnTo>
                <a:close/>
              </a:path>
            </a:pathLst>
          </a:custGeom>
          <a:solidFill>
            <a:schemeClr val="dk1">
              <a:alpha val="196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104" name="Google Shape;104;p109"/>
          <p:cNvSpPr txBox="1">
            <a:spLocks noGrp="1"/>
          </p:cNvSpPr>
          <p:nvPr>
            <p:ph type="title"/>
          </p:nvPr>
        </p:nvSpPr>
        <p:spPr>
          <a:xfrm>
            <a:off x="719667" y="4145774"/>
            <a:ext cx="10752667" cy="769441"/>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chemeClr val="lt1"/>
              </a:buClr>
              <a:buSzPts val="4000"/>
              <a:buFont typeface="Roboto"/>
              <a:buNone/>
              <a:defRPr sz="4000" b="1">
                <a:solidFill>
                  <a:schemeClr val="lt1"/>
                </a:solidFill>
                <a:latin typeface="Roboto"/>
                <a:ea typeface="Roboto"/>
                <a:cs typeface="Roboto"/>
                <a:sym typeface="Roboto"/>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05" name="Google Shape;105;p109"/>
          <p:cNvSpPr txBox="1">
            <a:spLocks noGrp="1"/>
          </p:cNvSpPr>
          <p:nvPr>
            <p:ph type="body" idx="1"/>
          </p:nvPr>
        </p:nvSpPr>
        <p:spPr>
          <a:xfrm>
            <a:off x="719667" y="4948231"/>
            <a:ext cx="10752667" cy="769441"/>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0"/>
              </a:spcBef>
              <a:spcAft>
                <a:spcPts val="0"/>
              </a:spcAft>
              <a:buClr>
                <a:schemeClr val="lt1"/>
              </a:buClr>
              <a:buSzPts val="2610"/>
              <a:buFont typeface="Roboto"/>
              <a:buNone/>
              <a:defRPr sz="1800">
                <a:solidFill>
                  <a:schemeClr val="lt1"/>
                </a:solidFill>
              </a:defRPr>
            </a:lvl1pPr>
            <a:lvl2pPr marL="914400" lvl="1" indent="-394335" algn="l">
              <a:lnSpc>
                <a:spcPct val="100000"/>
              </a:lnSpc>
              <a:spcBef>
                <a:spcPts val="2953"/>
              </a:spcBef>
              <a:spcAft>
                <a:spcPts val="0"/>
              </a:spcAft>
              <a:buClr>
                <a:schemeClr val="dk2"/>
              </a:buClr>
              <a:buSzPts val="2610"/>
              <a:buChar char="•"/>
              <a:defRPr/>
            </a:lvl2pPr>
            <a:lvl3pPr marL="1371600" lvl="2" indent="-394335" algn="l">
              <a:lnSpc>
                <a:spcPct val="100000"/>
              </a:lnSpc>
              <a:spcBef>
                <a:spcPts val="2953"/>
              </a:spcBef>
              <a:spcAft>
                <a:spcPts val="0"/>
              </a:spcAft>
              <a:buClr>
                <a:schemeClr val="dk2"/>
              </a:buClr>
              <a:buSzPts val="2610"/>
              <a:buChar char="•"/>
              <a:defRPr/>
            </a:lvl3pPr>
            <a:lvl4pPr marL="1828800" lvl="3" indent="-228600" algn="l">
              <a:lnSpc>
                <a:spcPct val="100000"/>
              </a:lnSpc>
              <a:spcBef>
                <a:spcPts val="2953"/>
              </a:spcBef>
              <a:spcAft>
                <a:spcPts val="0"/>
              </a:spcAft>
              <a:buClr>
                <a:srgbClr val="000000"/>
              </a:buClr>
              <a:buSzPts val="2610"/>
              <a:buNone/>
              <a:defRPr/>
            </a:lvl4pPr>
            <a:lvl5pPr marL="2286000" lvl="4" indent="-228600" algn="l">
              <a:lnSpc>
                <a:spcPct val="100000"/>
              </a:lnSpc>
              <a:spcBef>
                <a:spcPts val="2953"/>
              </a:spcBef>
              <a:spcAft>
                <a:spcPts val="0"/>
              </a:spcAft>
              <a:buClr>
                <a:srgbClr val="000000"/>
              </a:buClr>
              <a:buSzPts val="2610"/>
              <a:buNone/>
              <a:defRPr/>
            </a:lvl5pPr>
            <a:lvl6pPr marL="2743200" lvl="5" indent="-394335" algn="l">
              <a:lnSpc>
                <a:spcPct val="100000"/>
              </a:lnSpc>
              <a:spcBef>
                <a:spcPts val="2953"/>
              </a:spcBef>
              <a:spcAft>
                <a:spcPts val="0"/>
              </a:spcAft>
              <a:buClr>
                <a:srgbClr val="000000"/>
              </a:buClr>
              <a:buSzPts val="2610"/>
              <a:buChar char="•"/>
              <a:defRPr/>
            </a:lvl6pPr>
            <a:lvl7pPr marL="3200400" lvl="6" indent="-394335" algn="l">
              <a:lnSpc>
                <a:spcPct val="100000"/>
              </a:lnSpc>
              <a:spcBef>
                <a:spcPts val="2953"/>
              </a:spcBef>
              <a:spcAft>
                <a:spcPts val="0"/>
              </a:spcAft>
              <a:buClr>
                <a:srgbClr val="000000"/>
              </a:buClr>
              <a:buSzPts val="2610"/>
              <a:buChar char="•"/>
              <a:defRPr/>
            </a:lvl7pPr>
            <a:lvl8pPr marL="3657600" lvl="7" indent="-394334" algn="l">
              <a:lnSpc>
                <a:spcPct val="100000"/>
              </a:lnSpc>
              <a:spcBef>
                <a:spcPts val="2953"/>
              </a:spcBef>
              <a:spcAft>
                <a:spcPts val="0"/>
              </a:spcAft>
              <a:buClr>
                <a:srgbClr val="000000"/>
              </a:buClr>
              <a:buSzPts val="2610"/>
              <a:buChar char="•"/>
              <a:defRPr/>
            </a:lvl8pPr>
            <a:lvl9pPr marL="4114800" lvl="8" indent="-394334" algn="l">
              <a:lnSpc>
                <a:spcPct val="100000"/>
              </a:lnSpc>
              <a:spcBef>
                <a:spcPts val="2953"/>
              </a:spcBef>
              <a:spcAft>
                <a:spcPts val="0"/>
              </a:spcAft>
              <a:buClr>
                <a:srgbClr val="000000"/>
              </a:buClr>
              <a:buSzPts val="2610"/>
              <a:buChar char="•"/>
              <a:defRPr/>
            </a:lvl9pPr>
          </a:lstStyle>
          <a:p>
            <a:endParaRPr/>
          </a:p>
        </p:txBody>
      </p:sp>
    </p:spTree>
    <p:extLst>
      <p:ext uri="{BB962C8B-B14F-4D97-AF65-F5344CB8AC3E}">
        <p14:creationId xmlns:p14="http://schemas.microsoft.com/office/powerpoint/2010/main" val="1570952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0_Заголовок и подзаголовок">
  <p:cSld name="10_Заголовок и подзаголовок">
    <p:bg>
      <p:bgPr>
        <a:solidFill>
          <a:srgbClr val="FEFEFE"/>
        </a:solidFill>
        <a:effectLst/>
      </p:bgPr>
    </p:bg>
    <p:spTree>
      <p:nvGrpSpPr>
        <p:cNvPr id="1" name="Shape 106"/>
        <p:cNvGrpSpPr/>
        <p:nvPr/>
      </p:nvGrpSpPr>
      <p:grpSpPr>
        <a:xfrm>
          <a:off x="0" y="0"/>
          <a:ext cx="0" cy="0"/>
          <a:chOff x="0" y="0"/>
          <a:chExt cx="0" cy="0"/>
        </a:xfrm>
      </p:grpSpPr>
      <p:sp>
        <p:nvSpPr>
          <p:cNvPr id="107" name="Google Shape;107;p110"/>
          <p:cNvSpPr txBox="1">
            <a:spLocks noGrp="1"/>
          </p:cNvSpPr>
          <p:nvPr>
            <p:ph type="title"/>
          </p:nvPr>
        </p:nvSpPr>
        <p:spPr>
          <a:xfrm>
            <a:off x="719667" y="233853"/>
            <a:ext cx="8822267" cy="297475"/>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chemeClr val="dk2"/>
              </a:buClr>
              <a:buSzPts val="2200"/>
              <a:buFont typeface="Roboto"/>
              <a:buNone/>
              <a:defRPr sz="2200" b="1">
                <a:solidFill>
                  <a:schemeClr val="dk2"/>
                </a:solidFill>
                <a:latin typeface="Roboto"/>
                <a:ea typeface="Roboto"/>
                <a:cs typeface="Roboto"/>
                <a:sym typeface="Roboto"/>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08" name="Google Shape;108;p110"/>
          <p:cNvSpPr txBox="1">
            <a:spLocks noGrp="1"/>
          </p:cNvSpPr>
          <p:nvPr>
            <p:ph type="body" idx="1"/>
          </p:nvPr>
        </p:nvSpPr>
        <p:spPr>
          <a:xfrm>
            <a:off x="719667" y="1089029"/>
            <a:ext cx="10752667" cy="543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920"/>
              <a:buFont typeface="Arial"/>
              <a:buNone/>
              <a:defRPr sz="1600" b="0">
                <a:solidFill>
                  <a:schemeClr val="dk2"/>
                </a:solidFill>
                <a:latin typeface="Roboto"/>
                <a:ea typeface="Roboto"/>
                <a:cs typeface="Roboto"/>
                <a:sym typeface="Roboto"/>
              </a:defRPr>
            </a:lvl1pPr>
            <a:lvl2pPr marL="914400" lvl="1" indent="-228600" algn="l">
              <a:lnSpc>
                <a:spcPct val="100000"/>
              </a:lnSpc>
              <a:spcBef>
                <a:spcPts val="2953"/>
              </a:spcBef>
              <a:spcAft>
                <a:spcPts val="0"/>
              </a:spcAft>
              <a:buClr>
                <a:schemeClr val="dk2"/>
              </a:buClr>
              <a:buSzPts val="2900"/>
              <a:buFont typeface="Roboto"/>
              <a:buNone/>
              <a:defRPr sz="2000">
                <a:latin typeface="Roboto"/>
                <a:ea typeface="Roboto"/>
                <a:cs typeface="Roboto"/>
                <a:sym typeface="Roboto"/>
              </a:defRPr>
            </a:lvl2pPr>
            <a:lvl3pPr marL="1371600" lvl="2" indent="-228600" algn="l">
              <a:lnSpc>
                <a:spcPct val="100000"/>
              </a:lnSpc>
              <a:spcBef>
                <a:spcPts val="2953"/>
              </a:spcBef>
              <a:spcAft>
                <a:spcPts val="0"/>
              </a:spcAft>
              <a:buClr>
                <a:schemeClr val="dk2"/>
              </a:buClr>
              <a:buSzPts val="2900"/>
              <a:buFont typeface="Roboto"/>
              <a:buNone/>
              <a:defRPr sz="2000">
                <a:latin typeface="Roboto"/>
                <a:ea typeface="Roboto"/>
                <a:cs typeface="Roboto"/>
                <a:sym typeface="Roboto"/>
              </a:defRPr>
            </a:lvl3pPr>
            <a:lvl4pPr marL="1828800" lvl="3" indent="-228600" algn="l">
              <a:lnSpc>
                <a:spcPct val="100000"/>
              </a:lnSpc>
              <a:spcBef>
                <a:spcPts val="2953"/>
              </a:spcBef>
              <a:spcAft>
                <a:spcPts val="0"/>
              </a:spcAft>
              <a:buClr>
                <a:srgbClr val="000000"/>
              </a:buClr>
              <a:buSzPts val="2900"/>
              <a:buFont typeface="Roboto"/>
              <a:buNone/>
              <a:defRPr sz="2000">
                <a:latin typeface="Roboto"/>
                <a:ea typeface="Roboto"/>
                <a:cs typeface="Roboto"/>
                <a:sym typeface="Roboto"/>
              </a:defRPr>
            </a:lvl4pPr>
            <a:lvl5pPr marL="2286000" lvl="4" indent="-228600" algn="l">
              <a:lnSpc>
                <a:spcPct val="100000"/>
              </a:lnSpc>
              <a:spcBef>
                <a:spcPts val="2953"/>
              </a:spcBef>
              <a:spcAft>
                <a:spcPts val="0"/>
              </a:spcAft>
              <a:buClr>
                <a:srgbClr val="000000"/>
              </a:buClr>
              <a:buSzPts val="2900"/>
              <a:buFont typeface="Roboto"/>
              <a:buNone/>
              <a:defRPr sz="2000">
                <a:latin typeface="Roboto"/>
                <a:ea typeface="Roboto"/>
                <a:cs typeface="Roboto"/>
                <a:sym typeface="Roboto"/>
              </a:defRPr>
            </a:lvl5pPr>
            <a:lvl6pPr marL="2743200" lvl="5" indent="-394335" algn="l">
              <a:lnSpc>
                <a:spcPct val="100000"/>
              </a:lnSpc>
              <a:spcBef>
                <a:spcPts val="2953"/>
              </a:spcBef>
              <a:spcAft>
                <a:spcPts val="0"/>
              </a:spcAft>
              <a:buClr>
                <a:srgbClr val="000000"/>
              </a:buClr>
              <a:buSzPts val="2610"/>
              <a:buChar char="•"/>
              <a:defRPr/>
            </a:lvl6pPr>
            <a:lvl7pPr marL="3200400" lvl="6" indent="-394335" algn="l">
              <a:lnSpc>
                <a:spcPct val="100000"/>
              </a:lnSpc>
              <a:spcBef>
                <a:spcPts val="2953"/>
              </a:spcBef>
              <a:spcAft>
                <a:spcPts val="0"/>
              </a:spcAft>
              <a:buClr>
                <a:srgbClr val="000000"/>
              </a:buClr>
              <a:buSzPts val="2610"/>
              <a:buChar char="•"/>
              <a:defRPr/>
            </a:lvl7pPr>
            <a:lvl8pPr marL="3657600" lvl="7" indent="-394334" algn="l">
              <a:lnSpc>
                <a:spcPct val="100000"/>
              </a:lnSpc>
              <a:spcBef>
                <a:spcPts val="2953"/>
              </a:spcBef>
              <a:spcAft>
                <a:spcPts val="0"/>
              </a:spcAft>
              <a:buClr>
                <a:srgbClr val="000000"/>
              </a:buClr>
              <a:buSzPts val="2610"/>
              <a:buChar char="•"/>
              <a:defRPr/>
            </a:lvl8pPr>
            <a:lvl9pPr marL="4114800" lvl="8" indent="-394334" algn="l">
              <a:lnSpc>
                <a:spcPct val="100000"/>
              </a:lnSpc>
              <a:spcBef>
                <a:spcPts val="2953"/>
              </a:spcBef>
              <a:spcAft>
                <a:spcPts val="0"/>
              </a:spcAft>
              <a:buClr>
                <a:srgbClr val="000000"/>
              </a:buClr>
              <a:buSzPts val="2610"/>
              <a:buChar char="•"/>
              <a:defRPr/>
            </a:lvl9pPr>
          </a:lstStyle>
          <a:p>
            <a:endParaRPr/>
          </a:p>
        </p:txBody>
      </p:sp>
      <p:sp>
        <p:nvSpPr>
          <p:cNvPr id="109" name="Google Shape;109;p110"/>
          <p:cNvSpPr txBox="1">
            <a:spLocks noGrp="1"/>
          </p:cNvSpPr>
          <p:nvPr>
            <p:ph type="sldNum" idx="12"/>
          </p:nvPr>
        </p:nvSpPr>
        <p:spPr>
          <a:xfrm>
            <a:off x="5959477" y="6601181"/>
            <a:ext cx="273049" cy="123111"/>
          </a:xfrm>
          <a:prstGeom prst="rect">
            <a:avLst/>
          </a:prstGeom>
          <a:noFill/>
          <a:ln>
            <a:noFill/>
          </a:ln>
        </p:spPr>
        <p:txBody>
          <a:bodyPr spcFirstLastPara="1" wrap="square" lIns="0" tIns="0" rIns="0" bIns="0" anchor="ctr" anchorCtr="0">
            <a:spAutoFit/>
          </a:bodyPr>
          <a:lstStyle>
            <a:lvl1pPr marL="0" lvl="0" indent="0" algn="ctr">
              <a:spcBef>
                <a:spcPts val="0"/>
              </a:spcBef>
              <a:buNone/>
              <a:defRPr sz="800">
                <a:solidFill>
                  <a:srgbClr val="BFBFBF"/>
                </a:solidFill>
                <a:latin typeface="Roboto Light"/>
                <a:ea typeface="Roboto Light"/>
                <a:cs typeface="Roboto Light"/>
                <a:sym typeface="Roboto Light"/>
              </a:defRPr>
            </a:lvl1pPr>
            <a:lvl2pPr marL="0" lvl="1" indent="0" algn="ctr">
              <a:spcBef>
                <a:spcPts val="0"/>
              </a:spcBef>
              <a:buNone/>
              <a:defRPr sz="800">
                <a:solidFill>
                  <a:srgbClr val="BFBFBF"/>
                </a:solidFill>
                <a:latin typeface="Roboto Light"/>
                <a:ea typeface="Roboto Light"/>
                <a:cs typeface="Roboto Light"/>
                <a:sym typeface="Roboto Light"/>
              </a:defRPr>
            </a:lvl2pPr>
            <a:lvl3pPr marL="0" lvl="2" indent="0" algn="ctr">
              <a:spcBef>
                <a:spcPts val="0"/>
              </a:spcBef>
              <a:buNone/>
              <a:defRPr sz="800">
                <a:solidFill>
                  <a:srgbClr val="BFBFBF"/>
                </a:solidFill>
                <a:latin typeface="Roboto Light"/>
                <a:ea typeface="Roboto Light"/>
                <a:cs typeface="Roboto Light"/>
                <a:sym typeface="Roboto Light"/>
              </a:defRPr>
            </a:lvl3pPr>
            <a:lvl4pPr marL="0" lvl="3" indent="0" algn="ctr">
              <a:spcBef>
                <a:spcPts val="0"/>
              </a:spcBef>
              <a:buNone/>
              <a:defRPr sz="800">
                <a:solidFill>
                  <a:srgbClr val="BFBFBF"/>
                </a:solidFill>
                <a:latin typeface="Roboto Light"/>
                <a:ea typeface="Roboto Light"/>
                <a:cs typeface="Roboto Light"/>
                <a:sym typeface="Roboto Light"/>
              </a:defRPr>
            </a:lvl4pPr>
            <a:lvl5pPr marL="0" lvl="4" indent="0" algn="ctr">
              <a:spcBef>
                <a:spcPts val="0"/>
              </a:spcBef>
              <a:buNone/>
              <a:defRPr sz="800">
                <a:solidFill>
                  <a:srgbClr val="BFBFBF"/>
                </a:solidFill>
                <a:latin typeface="Roboto Light"/>
                <a:ea typeface="Roboto Light"/>
                <a:cs typeface="Roboto Light"/>
                <a:sym typeface="Roboto Light"/>
              </a:defRPr>
            </a:lvl5pPr>
            <a:lvl6pPr marL="0" lvl="5" indent="0" algn="ctr">
              <a:spcBef>
                <a:spcPts val="0"/>
              </a:spcBef>
              <a:buNone/>
              <a:defRPr sz="800">
                <a:solidFill>
                  <a:srgbClr val="BFBFBF"/>
                </a:solidFill>
                <a:latin typeface="Roboto Light"/>
                <a:ea typeface="Roboto Light"/>
                <a:cs typeface="Roboto Light"/>
                <a:sym typeface="Roboto Light"/>
              </a:defRPr>
            </a:lvl6pPr>
            <a:lvl7pPr marL="0" lvl="6" indent="0" algn="ctr">
              <a:spcBef>
                <a:spcPts val="0"/>
              </a:spcBef>
              <a:buNone/>
              <a:defRPr sz="800">
                <a:solidFill>
                  <a:srgbClr val="BFBFBF"/>
                </a:solidFill>
                <a:latin typeface="Roboto Light"/>
                <a:ea typeface="Roboto Light"/>
                <a:cs typeface="Roboto Light"/>
                <a:sym typeface="Roboto Light"/>
              </a:defRPr>
            </a:lvl7pPr>
            <a:lvl8pPr marL="0" lvl="7" indent="0" algn="ctr">
              <a:spcBef>
                <a:spcPts val="0"/>
              </a:spcBef>
              <a:buNone/>
              <a:defRPr sz="800">
                <a:solidFill>
                  <a:srgbClr val="BFBFBF"/>
                </a:solidFill>
                <a:latin typeface="Roboto Light"/>
                <a:ea typeface="Roboto Light"/>
                <a:cs typeface="Roboto Light"/>
                <a:sym typeface="Roboto Light"/>
              </a:defRPr>
            </a:lvl8pPr>
            <a:lvl9pPr marL="0" lvl="8" indent="0" algn="ctr">
              <a:spcBef>
                <a:spcPts val="0"/>
              </a:spcBef>
              <a:buNone/>
              <a:defRPr sz="800">
                <a:solidFill>
                  <a:srgbClr val="BFBFBF"/>
                </a:solidFill>
                <a:latin typeface="Roboto Light"/>
                <a:ea typeface="Roboto Light"/>
                <a:cs typeface="Roboto Light"/>
                <a:sym typeface="Roboto Light"/>
              </a:defRPr>
            </a:lvl9pPr>
          </a:lstStyle>
          <a:p>
            <a:fld id="{00000000-1234-1234-1234-123412341234}" type="slidenum">
              <a:rPr lang="ru-RU" smtClean="0"/>
              <a:pPr/>
              <a:t>‹#›</a:t>
            </a:fld>
            <a:endParaRPr lang="ru-RU"/>
          </a:p>
        </p:txBody>
      </p:sp>
    </p:spTree>
    <p:extLst>
      <p:ext uri="{BB962C8B-B14F-4D97-AF65-F5344CB8AC3E}">
        <p14:creationId xmlns:p14="http://schemas.microsoft.com/office/powerpoint/2010/main" val="157214153"/>
      </p:ext>
    </p:extLst>
  </p:cSld>
  <p:clrMapOvr>
    <a:masterClrMapping/>
  </p:clrMapOvr>
  <p:extLst>
    <p:ext uri="{DCECCB84-F9BA-43D5-87BE-67443E8EF086}">
      <p15:sldGuideLst xmlns:p15="http://schemas.microsoft.com/office/powerpoint/2012/main">
        <p15:guide id="1" orient="horz" pos="482">
          <p15:clr>
            <a:srgbClr val="FBAE40"/>
          </p15:clr>
        </p15:guide>
        <p15:guide id="2" orient="horz" pos="68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2B3CD9-CAAE-DF4B-BE46-B8DBEF04B19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1E509BB0-DCDB-864A-84E7-85BA7FA52192}"/>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71858EE-3451-FF40-AE89-32B34E1961E2}"/>
              </a:ext>
            </a:extLst>
          </p:cNvPr>
          <p:cNvSpPr>
            <a:spLocks noGrp="1"/>
          </p:cNvSpPr>
          <p:nvPr>
            <p:ph type="dt" sz="half" idx="10"/>
          </p:nvPr>
        </p:nvSpPr>
        <p:spPr/>
        <p:txBody>
          <a:bodyPr/>
          <a:lstStyle/>
          <a:p>
            <a:fld id="{B8E69D6C-15E8-4A43-A8E9-72AE85CEC044}" type="datetimeFigureOut">
              <a:rPr lang="ru-RU" smtClean="0"/>
              <a:t>12.02.2020</a:t>
            </a:fld>
            <a:endParaRPr lang="ru-RU"/>
          </a:p>
        </p:txBody>
      </p:sp>
      <p:sp>
        <p:nvSpPr>
          <p:cNvPr id="5" name="Нижний колонтитул 4">
            <a:extLst>
              <a:ext uri="{FF2B5EF4-FFF2-40B4-BE49-F238E27FC236}">
                <a16:creationId xmlns:a16="http://schemas.microsoft.com/office/drawing/2014/main" id="{BB85C277-782E-6B42-8FA1-D9B9C6F85B0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0B685DC-13E5-5E46-98F8-E79C3367B7B5}"/>
              </a:ext>
            </a:extLst>
          </p:cNvPr>
          <p:cNvSpPr>
            <a:spLocks noGrp="1"/>
          </p:cNvSpPr>
          <p:nvPr>
            <p:ph type="sldNum" sz="quarter" idx="12"/>
          </p:nvPr>
        </p:nvSpPr>
        <p:spPr/>
        <p:txBody>
          <a:bodyPr/>
          <a:lstStyle/>
          <a:p>
            <a:fld id="{29888F51-7798-714C-A1D5-0B3D44BCF1B4}" type="slidenum">
              <a:rPr lang="ru-RU" smtClean="0"/>
              <a:t>‹#›</a:t>
            </a:fld>
            <a:endParaRPr lang="ru-RU"/>
          </a:p>
        </p:txBody>
      </p:sp>
    </p:spTree>
    <p:extLst>
      <p:ext uri="{BB962C8B-B14F-4D97-AF65-F5344CB8AC3E}">
        <p14:creationId xmlns:p14="http://schemas.microsoft.com/office/powerpoint/2010/main" val="1797623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E269CD-AA66-1040-8A69-73B60D8513EA}"/>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1A8AFEC5-EF96-6042-B583-EFDF36CF5F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3541647D-6BFA-CA46-931D-A8043BE3A8F0}"/>
              </a:ext>
            </a:extLst>
          </p:cNvPr>
          <p:cNvSpPr>
            <a:spLocks noGrp="1"/>
          </p:cNvSpPr>
          <p:nvPr>
            <p:ph type="dt" sz="half" idx="10"/>
          </p:nvPr>
        </p:nvSpPr>
        <p:spPr/>
        <p:txBody>
          <a:bodyPr/>
          <a:lstStyle/>
          <a:p>
            <a:fld id="{B8E69D6C-15E8-4A43-A8E9-72AE85CEC044}" type="datetimeFigureOut">
              <a:rPr lang="ru-RU" smtClean="0"/>
              <a:t>12.02.2020</a:t>
            </a:fld>
            <a:endParaRPr lang="ru-RU"/>
          </a:p>
        </p:txBody>
      </p:sp>
      <p:sp>
        <p:nvSpPr>
          <p:cNvPr id="5" name="Нижний колонтитул 4">
            <a:extLst>
              <a:ext uri="{FF2B5EF4-FFF2-40B4-BE49-F238E27FC236}">
                <a16:creationId xmlns:a16="http://schemas.microsoft.com/office/drawing/2014/main" id="{AB0A2D68-246E-C44D-91D5-F66FE6064BB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9D6F1FE-5F81-C044-B655-48B89A39DAAE}"/>
              </a:ext>
            </a:extLst>
          </p:cNvPr>
          <p:cNvSpPr>
            <a:spLocks noGrp="1"/>
          </p:cNvSpPr>
          <p:nvPr>
            <p:ph type="sldNum" sz="quarter" idx="12"/>
          </p:nvPr>
        </p:nvSpPr>
        <p:spPr/>
        <p:txBody>
          <a:bodyPr/>
          <a:lstStyle/>
          <a:p>
            <a:fld id="{29888F51-7798-714C-A1D5-0B3D44BCF1B4}" type="slidenum">
              <a:rPr lang="ru-RU" smtClean="0"/>
              <a:t>‹#›</a:t>
            </a:fld>
            <a:endParaRPr lang="ru-RU"/>
          </a:p>
        </p:txBody>
      </p:sp>
    </p:spTree>
    <p:extLst>
      <p:ext uri="{BB962C8B-B14F-4D97-AF65-F5344CB8AC3E}">
        <p14:creationId xmlns:p14="http://schemas.microsoft.com/office/powerpoint/2010/main" val="3078493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846DEA-4952-F546-A729-034D473290B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89641A1-6E57-804E-AA6D-A13F907A8DB6}"/>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33BD49D4-C718-5142-9D75-365952B126C6}"/>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197CCE9F-3A5A-9E49-9708-AB2082CA5A7A}"/>
              </a:ext>
            </a:extLst>
          </p:cNvPr>
          <p:cNvSpPr>
            <a:spLocks noGrp="1"/>
          </p:cNvSpPr>
          <p:nvPr>
            <p:ph type="dt" sz="half" idx="10"/>
          </p:nvPr>
        </p:nvSpPr>
        <p:spPr/>
        <p:txBody>
          <a:bodyPr/>
          <a:lstStyle/>
          <a:p>
            <a:fld id="{B8E69D6C-15E8-4A43-A8E9-72AE85CEC044}" type="datetimeFigureOut">
              <a:rPr lang="ru-RU" smtClean="0"/>
              <a:t>12.02.2020</a:t>
            </a:fld>
            <a:endParaRPr lang="ru-RU"/>
          </a:p>
        </p:txBody>
      </p:sp>
      <p:sp>
        <p:nvSpPr>
          <p:cNvPr id="6" name="Нижний колонтитул 5">
            <a:extLst>
              <a:ext uri="{FF2B5EF4-FFF2-40B4-BE49-F238E27FC236}">
                <a16:creationId xmlns:a16="http://schemas.microsoft.com/office/drawing/2014/main" id="{FD73AF8B-3E36-F646-B2F4-F4D5C7AB264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7B04C69-BAA8-B642-9C43-1C0CCA0035D1}"/>
              </a:ext>
            </a:extLst>
          </p:cNvPr>
          <p:cNvSpPr>
            <a:spLocks noGrp="1"/>
          </p:cNvSpPr>
          <p:nvPr>
            <p:ph type="sldNum" sz="quarter" idx="12"/>
          </p:nvPr>
        </p:nvSpPr>
        <p:spPr/>
        <p:txBody>
          <a:bodyPr/>
          <a:lstStyle/>
          <a:p>
            <a:fld id="{29888F51-7798-714C-A1D5-0B3D44BCF1B4}" type="slidenum">
              <a:rPr lang="ru-RU" smtClean="0"/>
              <a:t>‹#›</a:t>
            </a:fld>
            <a:endParaRPr lang="ru-RU"/>
          </a:p>
        </p:txBody>
      </p:sp>
    </p:spTree>
    <p:extLst>
      <p:ext uri="{BB962C8B-B14F-4D97-AF65-F5344CB8AC3E}">
        <p14:creationId xmlns:p14="http://schemas.microsoft.com/office/powerpoint/2010/main" val="2844876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D2916A-DE8D-FA40-A29F-1CA869DCF75D}"/>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E93C9887-12E3-5645-AE81-56C76D9E1E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450C4747-7064-DA44-A869-EA1703C23C09}"/>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936A6E99-EFBE-0947-B20A-82A3C6EE40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5DF3D646-78BE-F344-A2C4-B044DA12EC92}"/>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E96881CE-4C58-5E45-987D-7D2188537DD9}"/>
              </a:ext>
            </a:extLst>
          </p:cNvPr>
          <p:cNvSpPr>
            <a:spLocks noGrp="1"/>
          </p:cNvSpPr>
          <p:nvPr>
            <p:ph type="dt" sz="half" idx="10"/>
          </p:nvPr>
        </p:nvSpPr>
        <p:spPr/>
        <p:txBody>
          <a:bodyPr/>
          <a:lstStyle/>
          <a:p>
            <a:fld id="{B8E69D6C-15E8-4A43-A8E9-72AE85CEC044}" type="datetimeFigureOut">
              <a:rPr lang="ru-RU" smtClean="0"/>
              <a:t>12.02.2020</a:t>
            </a:fld>
            <a:endParaRPr lang="ru-RU"/>
          </a:p>
        </p:txBody>
      </p:sp>
      <p:sp>
        <p:nvSpPr>
          <p:cNvPr id="8" name="Нижний колонтитул 7">
            <a:extLst>
              <a:ext uri="{FF2B5EF4-FFF2-40B4-BE49-F238E27FC236}">
                <a16:creationId xmlns:a16="http://schemas.microsoft.com/office/drawing/2014/main" id="{825FA435-C238-A343-9512-2C9F4C12A002}"/>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20C3DB39-2EDB-2E4D-A6FA-B6CC11270326}"/>
              </a:ext>
            </a:extLst>
          </p:cNvPr>
          <p:cNvSpPr>
            <a:spLocks noGrp="1"/>
          </p:cNvSpPr>
          <p:nvPr>
            <p:ph type="sldNum" sz="quarter" idx="12"/>
          </p:nvPr>
        </p:nvSpPr>
        <p:spPr/>
        <p:txBody>
          <a:bodyPr/>
          <a:lstStyle/>
          <a:p>
            <a:fld id="{29888F51-7798-714C-A1D5-0B3D44BCF1B4}" type="slidenum">
              <a:rPr lang="ru-RU" smtClean="0"/>
              <a:t>‹#›</a:t>
            </a:fld>
            <a:endParaRPr lang="ru-RU"/>
          </a:p>
        </p:txBody>
      </p:sp>
    </p:spTree>
    <p:extLst>
      <p:ext uri="{BB962C8B-B14F-4D97-AF65-F5344CB8AC3E}">
        <p14:creationId xmlns:p14="http://schemas.microsoft.com/office/powerpoint/2010/main" val="2058213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11A753-ECC3-F748-8A9F-5D4AED69DA20}"/>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F4FAE477-57A1-B04C-8DB9-F8B7C8C8B7DE}"/>
              </a:ext>
            </a:extLst>
          </p:cNvPr>
          <p:cNvSpPr>
            <a:spLocks noGrp="1"/>
          </p:cNvSpPr>
          <p:nvPr>
            <p:ph type="dt" sz="half" idx="10"/>
          </p:nvPr>
        </p:nvSpPr>
        <p:spPr/>
        <p:txBody>
          <a:bodyPr/>
          <a:lstStyle/>
          <a:p>
            <a:fld id="{B8E69D6C-15E8-4A43-A8E9-72AE85CEC044}" type="datetimeFigureOut">
              <a:rPr lang="ru-RU" smtClean="0"/>
              <a:t>12.02.2020</a:t>
            </a:fld>
            <a:endParaRPr lang="ru-RU"/>
          </a:p>
        </p:txBody>
      </p:sp>
      <p:sp>
        <p:nvSpPr>
          <p:cNvPr id="4" name="Нижний колонтитул 3">
            <a:extLst>
              <a:ext uri="{FF2B5EF4-FFF2-40B4-BE49-F238E27FC236}">
                <a16:creationId xmlns:a16="http://schemas.microsoft.com/office/drawing/2014/main" id="{F78DFC84-57DA-5544-99D5-E20DA3685C09}"/>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6F3EA569-C764-1542-90B6-F3BBB6A88FC2}"/>
              </a:ext>
            </a:extLst>
          </p:cNvPr>
          <p:cNvSpPr>
            <a:spLocks noGrp="1"/>
          </p:cNvSpPr>
          <p:nvPr>
            <p:ph type="sldNum" sz="quarter" idx="12"/>
          </p:nvPr>
        </p:nvSpPr>
        <p:spPr/>
        <p:txBody>
          <a:bodyPr/>
          <a:lstStyle/>
          <a:p>
            <a:fld id="{29888F51-7798-714C-A1D5-0B3D44BCF1B4}" type="slidenum">
              <a:rPr lang="ru-RU" smtClean="0"/>
              <a:t>‹#›</a:t>
            </a:fld>
            <a:endParaRPr lang="ru-RU"/>
          </a:p>
        </p:txBody>
      </p:sp>
    </p:spTree>
    <p:extLst>
      <p:ext uri="{BB962C8B-B14F-4D97-AF65-F5344CB8AC3E}">
        <p14:creationId xmlns:p14="http://schemas.microsoft.com/office/powerpoint/2010/main" val="640095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FFC73D2A-D6A8-E344-8D03-79AE21E5ABBC}"/>
              </a:ext>
            </a:extLst>
          </p:cNvPr>
          <p:cNvSpPr>
            <a:spLocks noGrp="1"/>
          </p:cNvSpPr>
          <p:nvPr>
            <p:ph type="dt" sz="half" idx="10"/>
          </p:nvPr>
        </p:nvSpPr>
        <p:spPr/>
        <p:txBody>
          <a:bodyPr/>
          <a:lstStyle/>
          <a:p>
            <a:fld id="{B8E69D6C-15E8-4A43-A8E9-72AE85CEC044}" type="datetimeFigureOut">
              <a:rPr lang="ru-RU" smtClean="0"/>
              <a:t>12.02.2020</a:t>
            </a:fld>
            <a:endParaRPr lang="ru-RU"/>
          </a:p>
        </p:txBody>
      </p:sp>
      <p:sp>
        <p:nvSpPr>
          <p:cNvPr id="3" name="Нижний колонтитул 2">
            <a:extLst>
              <a:ext uri="{FF2B5EF4-FFF2-40B4-BE49-F238E27FC236}">
                <a16:creationId xmlns:a16="http://schemas.microsoft.com/office/drawing/2014/main" id="{EA7C9E86-B10D-AC4D-9A26-A90BC6F795A1}"/>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7A6313DD-37CB-4A4B-9B0D-AE7612F5E354}"/>
              </a:ext>
            </a:extLst>
          </p:cNvPr>
          <p:cNvSpPr>
            <a:spLocks noGrp="1"/>
          </p:cNvSpPr>
          <p:nvPr>
            <p:ph type="sldNum" sz="quarter" idx="12"/>
          </p:nvPr>
        </p:nvSpPr>
        <p:spPr/>
        <p:txBody>
          <a:bodyPr/>
          <a:lstStyle/>
          <a:p>
            <a:fld id="{29888F51-7798-714C-A1D5-0B3D44BCF1B4}" type="slidenum">
              <a:rPr lang="ru-RU" smtClean="0"/>
              <a:t>‹#›</a:t>
            </a:fld>
            <a:endParaRPr lang="ru-RU"/>
          </a:p>
        </p:txBody>
      </p:sp>
    </p:spTree>
    <p:extLst>
      <p:ext uri="{BB962C8B-B14F-4D97-AF65-F5344CB8AC3E}">
        <p14:creationId xmlns:p14="http://schemas.microsoft.com/office/powerpoint/2010/main" val="1204072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735FF9-BEB9-3B44-B2EF-CCF074B3E22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D00885CE-055A-6B4E-A88C-B60D21070B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7558BE2E-B934-E84B-A3D7-D2CB075E03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DFB46EB-9F19-8E40-BC30-AF0E408C0F59}"/>
              </a:ext>
            </a:extLst>
          </p:cNvPr>
          <p:cNvSpPr>
            <a:spLocks noGrp="1"/>
          </p:cNvSpPr>
          <p:nvPr>
            <p:ph type="dt" sz="half" idx="10"/>
          </p:nvPr>
        </p:nvSpPr>
        <p:spPr/>
        <p:txBody>
          <a:bodyPr/>
          <a:lstStyle/>
          <a:p>
            <a:fld id="{B8E69D6C-15E8-4A43-A8E9-72AE85CEC044}" type="datetimeFigureOut">
              <a:rPr lang="ru-RU" smtClean="0"/>
              <a:t>12.02.2020</a:t>
            </a:fld>
            <a:endParaRPr lang="ru-RU"/>
          </a:p>
        </p:txBody>
      </p:sp>
      <p:sp>
        <p:nvSpPr>
          <p:cNvPr id="6" name="Нижний колонтитул 5">
            <a:extLst>
              <a:ext uri="{FF2B5EF4-FFF2-40B4-BE49-F238E27FC236}">
                <a16:creationId xmlns:a16="http://schemas.microsoft.com/office/drawing/2014/main" id="{F6A9A463-0D02-2B44-9C6F-85C9F6D3A48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3375E47-3EB6-A54B-AD45-C046CC0C7696}"/>
              </a:ext>
            </a:extLst>
          </p:cNvPr>
          <p:cNvSpPr>
            <a:spLocks noGrp="1"/>
          </p:cNvSpPr>
          <p:nvPr>
            <p:ph type="sldNum" sz="quarter" idx="12"/>
          </p:nvPr>
        </p:nvSpPr>
        <p:spPr/>
        <p:txBody>
          <a:bodyPr/>
          <a:lstStyle/>
          <a:p>
            <a:fld id="{29888F51-7798-714C-A1D5-0B3D44BCF1B4}" type="slidenum">
              <a:rPr lang="ru-RU" smtClean="0"/>
              <a:t>‹#›</a:t>
            </a:fld>
            <a:endParaRPr lang="ru-RU"/>
          </a:p>
        </p:txBody>
      </p:sp>
    </p:spTree>
    <p:extLst>
      <p:ext uri="{BB962C8B-B14F-4D97-AF65-F5344CB8AC3E}">
        <p14:creationId xmlns:p14="http://schemas.microsoft.com/office/powerpoint/2010/main" val="3595714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B10EF7-DB9D-2E4A-9CB7-10D63A87E52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9E2AF831-C2F1-C64E-86FD-399A8FEA9D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247FC77E-1807-D54B-861D-917C7C64C6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FFBDF44-2890-BC4B-A2A1-F32D85C90965}"/>
              </a:ext>
            </a:extLst>
          </p:cNvPr>
          <p:cNvSpPr>
            <a:spLocks noGrp="1"/>
          </p:cNvSpPr>
          <p:nvPr>
            <p:ph type="dt" sz="half" idx="10"/>
          </p:nvPr>
        </p:nvSpPr>
        <p:spPr/>
        <p:txBody>
          <a:bodyPr/>
          <a:lstStyle/>
          <a:p>
            <a:fld id="{B8E69D6C-15E8-4A43-A8E9-72AE85CEC044}" type="datetimeFigureOut">
              <a:rPr lang="ru-RU" smtClean="0"/>
              <a:t>12.02.2020</a:t>
            </a:fld>
            <a:endParaRPr lang="ru-RU"/>
          </a:p>
        </p:txBody>
      </p:sp>
      <p:sp>
        <p:nvSpPr>
          <p:cNvPr id="6" name="Нижний колонтитул 5">
            <a:extLst>
              <a:ext uri="{FF2B5EF4-FFF2-40B4-BE49-F238E27FC236}">
                <a16:creationId xmlns:a16="http://schemas.microsoft.com/office/drawing/2014/main" id="{F34BCEC5-32AC-EE4F-9F98-1BAA8AF1E00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09E93EB-434D-8043-AD44-39AF36F4A497}"/>
              </a:ext>
            </a:extLst>
          </p:cNvPr>
          <p:cNvSpPr>
            <a:spLocks noGrp="1"/>
          </p:cNvSpPr>
          <p:nvPr>
            <p:ph type="sldNum" sz="quarter" idx="12"/>
          </p:nvPr>
        </p:nvSpPr>
        <p:spPr/>
        <p:txBody>
          <a:bodyPr/>
          <a:lstStyle/>
          <a:p>
            <a:fld id="{29888F51-7798-714C-A1D5-0B3D44BCF1B4}" type="slidenum">
              <a:rPr lang="ru-RU" smtClean="0"/>
              <a:t>‹#›</a:t>
            </a:fld>
            <a:endParaRPr lang="ru-RU"/>
          </a:p>
        </p:txBody>
      </p:sp>
    </p:spTree>
    <p:extLst>
      <p:ext uri="{BB962C8B-B14F-4D97-AF65-F5344CB8AC3E}">
        <p14:creationId xmlns:p14="http://schemas.microsoft.com/office/powerpoint/2010/main" val="410415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7F22B1-81E8-C14D-B98E-3AC0906E14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6E09DE3-B5E6-A342-8E98-3D9F6ECD65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F082D31-5F67-1247-9CFA-9BDD3C543F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E69D6C-15E8-4A43-A8E9-72AE85CEC044}" type="datetimeFigureOut">
              <a:rPr lang="ru-RU" smtClean="0"/>
              <a:t>12.02.2020</a:t>
            </a:fld>
            <a:endParaRPr lang="ru-RU"/>
          </a:p>
        </p:txBody>
      </p:sp>
      <p:sp>
        <p:nvSpPr>
          <p:cNvPr id="5" name="Нижний колонтитул 4">
            <a:extLst>
              <a:ext uri="{FF2B5EF4-FFF2-40B4-BE49-F238E27FC236}">
                <a16:creationId xmlns:a16="http://schemas.microsoft.com/office/drawing/2014/main" id="{4F7E608A-8DD9-A943-8FB3-7E3B067748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4753EEBB-1240-DE43-848E-DD5D660AB8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8F51-7798-714C-A1D5-0B3D44BCF1B4}" type="slidenum">
              <a:rPr lang="ru-RU" smtClean="0"/>
              <a:t>‹#›</a:t>
            </a:fld>
            <a:endParaRPr lang="ru-RU"/>
          </a:p>
        </p:txBody>
      </p:sp>
    </p:spTree>
    <p:extLst>
      <p:ext uri="{BB962C8B-B14F-4D97-AF65-F5344CB8AC3E}">
        <p14:creationId xmlns:p14="http://schemas.microsoft.com/office/powerpoint/2010/main" val="1068082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thesecretlivesofdata.com/raft/"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hyperlink" Target="https://etcd.io/docs/v3.4.0/demo/" TargetMode="External"/><Relationship Id="rId3" Type="http://schemas.openxmlformats.org/officeDocument/2006/relationships/hyperlink" Target="https://raft.github.io/" TargetMode="External"/><Relationship Id="rId7" Type="http://schemas.openxmlformats.org/officeDocument/2006/relationships/hyperlink" Target="http://lamport.azurewebsites.net/pubs/paxos-simple.pdf" TargetMode="External"/><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hyperlink" Target="https://martin.kleppmann.com/2015/05/11/please-stop-calling-databases-cp-or-ap.html" TargetMode="External"/><Relationship Id="rId5" Type="http://schemas.openxmlformats.org/officeDocument/2006/relationships/hyperlink" Target="http://thesecretlivesofdata.com/raft/" TargetMode="External"/><Relationship Id="rId4" Type="http://schemas.openxmlformats.org/officeDocument/2006/relationships/hyperlink" Target="https://raft.github.io/raft.pdf" TargetMode="External"/><Relationship Id="rId9" Type="http://schemas.openxmlformats.org/officeDocument/2006/relationships/hyperlink" Target="https://www.cockroachlabs.com/blog/joint-consensus-raft/"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12factor.net/ru/backing-services"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12factor.net/ru/config"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2"/>
          <p:cNvSpPr txBox="1">
            <a:spLocks noGrp="1"/>
          </p:cNvSpPr>
          <p:nvPr>
            <p:ph type="title"/>
          </p:nvPr>
        </p:nvSpPr>
        <p:spPr>
          <a:xfrm>
            <a:off x="2063750" y="1485900"/>
            <a:ext cx="5526451" cy="2280611"/>
          </a:xfrm>
          <a:prstGeom prst="rect">
            <a:avLst/>
          </a:prstGeom>
          <a:noFill/>
          <a:ln>
            <a:noFill/>
          </a:ln>
        </p:spPr>
        <p:txBody>
          <a:bodyPr spcFirstLastPara="1" vert="horz" wrap="square" lIns="0" tIns="0" rIns="0" bIns="0" rtlCol="0" anchor="b" anchorCtr="0">
            <a:noAutofit/>
          </a:bodyPr>
          <a:lstStyle/>
          <a:p>
            <a:r>
              <a:rPr lang="ru-RU" dirty="0"/>
              <a:t>Системы конфигурации</a:t>
            </a:r>
            <a:endParaRPr dirty="0"/>
          </a:p>
        </p:txBody>
      </p:sp>
      <p:sp>
        <p:nvSpPr>
          <p:cNvPr id="618" name="Google Shape;618;p2"/>
          <p:cNvSpPr txBox="1">
            <a:spLocks noGrp="1"/>
          </p:cNvSpPr>
          <p:nvPr>
            <p:ph type="body" idx="1"/>
          </p:nvPr>
        </p:nvSpPr>
        <p:spPr>
          <a:xfrm>
            <a:off x="2063750" y="4013513"/>
            <a:ext cx="4941449" cy="1358587"/>
          </a:xfrm>
          <a:prstGeom prst="rect">
            <a:avLst/>
          </a:prstGeom>
          <a:noFill/>
          <a:ln>
            <a:noFill/>
          </a:ln>
        </p:spPr>
        <p:txBody>
          <a:bodyPr spcFirstLastPara="1" vert="horz" wrap="square" lIns="0" tIns="0" rIns="0" bIns="0" rtlCol="0" anchor="t" anchorCtr="0">
            <a:noAutofit/>
          </a:bodyPr>
          <a:lstStyle/>
          <a:p>
            <a:pPr marL="0" indent="0"/>
            <a:r>
              <a:rPr lang="ru-RU" dirty="0"/>
              <a:t>Архитектор высоких нагрузок</a:t>
            </a:r>
            <a:endParaRPr dirty="0"/>
          </a:p>
        </p:txBody>
      </p:sp>
      <p:sp>
        <p:nvSpPr>
          <p:cNvPr id="619" name="Google Shape;619;p2"/>
          <p:cNvSpPr txBox="1">
            <a:spLocks noGrp="1"/>
          </p:cNvSpPr>
          <p:nvPr>
            <p:ph type="body" idx="2"/>
          </p:nvPr>
        </p:nvSpPr>
        <p:spPr>
          <a:xfrm>
            <a:off x="2299492" y="6421880"/>
            <a:ext cx="5472000" cy="215444"/>
          </a:xfrm>
          <a:prstGeom prst="rect">
            <a:avLst/>
          </a:prstGeom>
          <a:noFill/>
          <a:ln>
            <a:noFill/>
          </a:ln>
        </p:spPr>
        <p:txBody>
          <a:bodyPr spcFirstLastPara="1" vert="horz" wrap="square" lIns="0" tIns="0" rIns="0" bIns="0" rtlCol="0" anchor="ctr" anchorCtr="0">
            <a:noAutofit/>
          </a:bodyPr>
          <a:lstStyle/>
          <a:p>
            <a:pPr marL="0" indent="0"/>
            <a:r>
              <a:rPr lang="ru-RU" dirty="0"/>
              <a:t>Щетинников Стас</a:t>
            </a:r>
            <a:endParaRPr dirty="0"/>
          </a:p>
        </p:txBody>
      </p:sp>
    </p:spTree>
    <p:extLst>
      <p:ext uri="{BB962C8B-B14F-4D97-AF65-F5344CB8AC3E}">
        <p14:creationId xmlns:p14="http://schemas.microsoft.com/office/powerpoint/2010/main" val="2246429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g6bd92bdcbc_1_9"/>
          <p:cNvSpPr txBox="1">
            <a:spLocks noGrp="1"/>
          </p:cNvSpPr>
          <p:nvPr>
            <p:ph type="title"/>
          </p:nvPr>
        </p:nvSpPr>
        <p:spPr>
          <a:xfrm>
            <a:off x="2063750" y="233852"/>
            <a:ext cx="6616800" cy="297600"/>
          </a:xfrm>
          <a:prstGeom prst="rect">
            <a:avLst/>
          </a:prstGeom>
          <a:noFill/>
          <a:ln>
            <a:noFill/>
          </a:ln>
        </p:spPr>
        <p:txBody>
          <a:bodyPr spcFirstLastPara="1" vert="horz" wrap="square" lIns="0" tIns="0" rIns="0" bIns="0" rtlCol="0" anchor="ctr" anchorCtr="0">
            <a:noAutofit/>
          </a:bodyPr>
          <a:lstStyle/>
          <a:p>
            <a:r>
              <a:rPr lang="ru-RU" dirty="0"/>
              <a:t>Проблема византийских генералов</a:t>
            </a:r>
            <a:endParaRPr dirty="0"/>
          </a:p>
        </p:txBody>
      </p:sp>
      <p:sp>
        <p:nvSpPr>
          <p:cNvPr id="848" name="Google Shape;848;g6bd92bdcbc_1_9"/>
          <p:cNvSpPr txBox="1">
            <a:spLocks noGrp="1"/>
          </p:cNvSpPr>
          <p:nvPr>
            <p:ph type="body" idx="1"/>
          </p:nvPr>
        </p:nvSpPr>
        <p:spPr>
          <a:xfrm>
            <a:off x="1990530" y="890852"/>
            <a:ext cx="8418066" cy="4410722"/>
          </a:xfrm>
          <a:prstGeom prst="rect">
            <a:avLst/>
          </a:prstGeom>
          <a:noFill/>
          <a:ln>
            <a:noFill/>
          </a:ln>
        </p:spPr>
        <p:txBody>
          <a:bodyPr spcFirstLastPara="1" vert="horz" wrap="square" lIns="0" tIns="0" rIns="0" bIns="0" rtlCol="0" anchor="t" anchorCtr="0">
            <a:noAutofit/>
          </a:bodyPr>
          <a:lstStyle/>
          <a:p>
            <a:pPr marL="514350" indent="-285750" fontAlgn="base">
              <a:buFont typeface="Arial" panose="020B0604020202020204" pitchFamily="34" charset="0"/>
              <a:buChar char="•"/>
            </a:pPr>
            <a:r>
              <a:rPr lang="ru-RU" sz="1800" dirty="0"/>
              <a:t>Сообщения могут как-то задерживаться, теряться или быть уничтоженными</a:t>
            </a:r>
          </a:p>
          <a:p>
            <a:pPr marL="514350" indent="-285750" fontAlgn="base">
              <a:buFont typeface="Arial" panose="020B0604020202020204" pitchFamily="34" charset="0"/>
              <a:buChar char="•"/>
            </a:pPr>
            <a:r>
              <a:rPr lang="ru-RU" sz="1800" dirty="0"/>
              <a:t>Один или несколько генералов могут поступить злонамеренно и отправить мошенническое сообщение, чтобы сбить с толку других генералов, что приведет к общему сбою.</a:t>
            </a:r>
          </a:p>
          <a:p>
            <a:br>
              <a:rPr lang="ru-RU" sz="1800" dirty="0"/>
            </a:br>
            <a:endParaRPr lang="ru-RU" sz="1800" dirty="0"/>
          </a:p>
        </p:txBody>
      </p:sp>
      <p:sp>
        <p:nvSpPr>
          <p:cNvPr id="849" name="Google Shape;849;g6bd92bdcbc_1_9"/>
          <p:cNvSpPr txBox="1">
            <a:spLocks noGrp="1"/>
          </p:cNvSpPr>
          <p:nvPr>
            <p:ph type="sldNum" idx="12"/>
          </p:nvPr>
        </p:nvSpPr>
        <p:spPr>
          <a:xfrm>
            <a:off x="5993607" y="6601180"/>
            <a:ext cx="204900" cy="123000"/>
          </a:xfrm>
          <a:prstGeom prst="rect">
            <a:avLst/>
          </a:prstGeom>
          <a:noFill/>
          <a:ln>
            <a:noFill/>
          </a:ln>
        </p:spPr>
        <p:txBody>
          <a:bodyPr spcFirstLastPara="1" vert="horz" wrap="square" lIns="0" tIns="0" rIns="0" bIns="0" rtlCol="0" anchor="ctr" anchorCtr="0">
            <a:noAutofit/>
          </a:bodyPr>
          <a:lstStyle/>
          <a:p>
            <a:fld id="{00000000-1234-1234-1234-123412341234}" type="slidenum">
              <a:rPr lang="ru-RU"/>
              <a:pPr/>
              <a:t>10</a:t>
            </a:fld>
            <a:endParaRPr/>
          </a:p>
        </p:txBody>
      </p:sp>
    </p:spTree>
    <p:extLst>
      <p:ext uri="{BB962C8B-B14F-4D97-AF65-F5344CB8AC3E}">
        <p14:creationId xmlns:p14="http://schemas.microsoft.com/office/powerpoint/2010/main" val="1677850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g6bd92bdcbc_1_9"/>
          <p:cNvSpPr txBox="1">
            <a:spLocks noGrp="1"/>
          </p:cNvSpPr>
          <p:nvPr>
            <p:ph type="title"/>
          </p:nvPr>
        </p:nvSpPr>
        <p:spPr>
          <a:xfrm>
            <a:off x="2063750" y="233852"/>
            <a:ext cx="6616800" cy="297600"/>
          </a:xfrm>
          <a:prstGeom prst="rect">
            <a:avLst/>
          </a:prstGeom>
          <a:noFill/>
          <a:ln>
            <a:noFill/>
          </a:ln>
        </p:spPr>
        <p:txBody>
          <a:bodyPr spcFirstLastPara="1" vert="horz" wrap="square" lIns="0" tIns="0" rIns="0" bIns="0" rtlCol="0" anchor="ctr" anchorCtr="0">
            <a:noAutofit/>
          </a:bodyPr>
          <a:lstStyle/>
          <a:p>
            <a:r>
              <a:rPr lang="ru-RU" dirty="0"/>
              <a:t>Византийский консенсус</a:t>
            </a:r>
            <a:endParaRPr dirty="0"/>
          </a:p>
        </p:txBody>
      </p:sp>
      <p:sp>
        <p:nvSpPr>
          <p:cNvPr id="848" name="Google Shape;848;g6bd92bdcbc_1_9"/>
          <p:cNvSpPr txBox="1">
            <a:spLocks noGrp="1"/>
          </p:cNvSpPr>
          <p:nvPr>
            <p:ph type="body" idx="1"/>
          </p:nvPr>
        </p:nvSpPr>
        <p:spPr>
          <a:xfrm>
            <a:off x="1990530" y="890852"/>
            <a:ext cx="8126236" cy="2095540"/>
          </a:xfrm>
          <a:prstGeom prst="rect">
            <a:avLst/>
          </a:prstGeom>
          <a:noFill/>
          <a:ln>
            <a:noFill/>
          </a:ln>
        </p:spPr>
        <p:txBody>
          <a:bodyPr spcFirstLastPara="1" vert="horz" wrap="square" lIns="0" tIns="0" rIns="0" bIns="0" rtlCol="0" anchor="t" anchorCtr="0">
            <a:noAutofit/>
          </a:bodyPr>
          <a:lstStyle/>
          <a:p>
            <a:pPr marL="106680" indent="0"/>
            <a:r>
              <a:rPr lang="ru-RU" sz="1800" b="1" dirty="0"/>
              <a:t>Византийская отказоустойчивость </a:t>
            </a:r>
            <a:r>
              <a:rPr lang="ru-RU" sz="1800" dirty="0"/>
              <a:t>– это свойство системы, способной противостоять классу отказов, возникающих из-за Проблем Византийских Генералов. Это означает, что система может продолжать работать, даже если некоторые из узлов не работают или действуют злонамеренно.</a:t>
            </a:r>
          </a:p>
          <a:p>
            <a:pPr marL="106680" indent="0"/>
            <a:endParaRPr lang="ru-RU" dirty="0"/>
          </a:p>
          <a:p>
            <a:pPr marL="106680" indent="0"/>
            <a:endParaRPr lang="ru-RU" dirty="0"/>
          </a:p>
        </p:txBody>
      </p:sp>
      <p:sp>
        <p:nvSpPr>
          <p:cNvPr id="849" name="Google Shape;849;g6bd92bdcbc_1_9"/>
          <p:cNvSpPr txBox="1">
            <a:spLocks noGrp="1"/>
          </p:cNvSpPr>
          <p:nvPr>
            <p:ph type="sldNum" idx="12"/>
          </p:nvPr>
        </p:nvSpPr>
        <p:spPr>
          <a:xfrm>
            <a:off x="5993607" y="6601180"/>
            <a:ext cx="204900" cy="123000"/>
          </a:xfrm>
          <a:prstGeom prst="rect">
            <a:avLst/>
          </a:prstGeom>
          <a:noFill/>
          <a:ln>
            <a:noFill/>
          </a:ln>
        </p:spPr>
        <p:txBody>
          <a:bodyPr spcFirstLastPara="1" vert="horz" wrap="square" lIns="0" tIns="0" rIns="0" bIns="0" rtlCol="0" anchor="ctr" anchorCtr="0">
            <a:noAutofit/>
          </a:bodyPr>
          <a:lstStyle/>
          <a:p>
            <a:fld id="{00000000-1234-1234-1234-123412341234}" type="slidenum">
              <a:rPr lang="ru-RU"/>
              <a:pPr/>
              <a:t>11</a:t>
            </a:fld>
            <a:endParaRPr/>
          </a:p>
        </p:txBody>
      </p:sp>
    </p:spTree>
    <p:extLst>
      <p:ext uri="{BB962C8B-B14F-4D97-AF65-F5344CB8AC3E}">
        <p14:creationId xmlns:p14="http://schemas.microsoft.com/office/powerpoint/2010/main" val="3103909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g6bd92bdcbc_1_9"/>
          <p:cNvSpPr txBox="1">
            <a:spLocks noGrp="1"/>
          </p:cNvSpPr>
          <p:nvPr>
            <p:ph type="title"/>
          </p:nvPr>
        </p:nvSpPr>
        <p:spPr>
          <a:xfrm>
            <a:off x="2063750" y="233852"/>
            <a:ext cx="6616800" cy="297600"/>
          </a:xfrm>
          <a:prstGeom prst="rect">
            <a:avLst/>
          </a:prstGeom>
          <a:noFill/>
          <a:ln>
            <a:noFill/>
          </a:ln>
        </p:spPr>
        <p:txBody>
          <a:bodyPr spcFirstLastPara="1" vert="horz" wrap="square" lIns="0" tIns="0" rIns="0" bIns="0" rtlCol="0" anchor="ctr" anchorCtr="0">
            <a:noAutofit/>
          </a:bodyPr>
          <a:lstStyle/>
          <a:p>
            <a:r>
              <a:rPr lang="ru-RU" dirty="0"/>
              <a:t>Византийский консенсус</a:t>
            </a:r>
            <a:endParaRPr dirty="0"/>
          </a:p>
        </p:txBody>
      </p:sp>
      <p:sp>
        <p:nvSpPr>
          <p:cNvPr id="848" name="Google Shape;848;g6bd92bdcbc_1_9"/>
          <p:cNvSpPr txBox="1">
            <a:spLocks noGrp="1"/>
          </p:cNvSpPr>
          <p:nvPr>
            <p:ph type="body" idx="1"/>
          </p:nvPr>
        </p:nvSpPr>
        <p:spPr>
          <a:xfrm>
            <a:off x="1990530" y="890852"/>
            <a:ext cx="8126236" cy="2095540"/>
          </a:xfrm>
          <a:prstGeom prst="rect">
            <a:avLst/>
          </a:prstGeom>
          <a:noFill/>
          <a:ln>
            <a:noFill/>
          </a:ln>
        </p:spPr>
        <p:txBody>
          <a:bodyPr spcFirstLastPara="1" vert="horz" wrap="square" lIns="0" tIns="0" rIns="0" bIns="0" rtlCol="0" anchor="t" anchorCtr="0">
            <a:noAutofit/>
          </a:bodyPr>
          <a:lstStyle/>
          <a:p>
            <a:pPr marL="106680" indent="0"/>
            <a:r>
              <a:rPr lang="ru-RU" sz="1800" dirty="0"/>
              <a:t>В 1982 Лампорт доказал, что необходимо больше </a:t>
            </a:r>
            <a:r>
              <a:rPr lang="en-US" sz="1800" dirty="0"/>
              <a:t>2/3 </a:t>
            </a:r>
            <a:r>
              <a:rPr lang="ru-RU" sz="1800" dirty="0"/>
              <a:t>лояльных генералов, чтобы консенсус состоялся.</a:t>
            </a:r>
          </a:p>
        </p:txBody>
      </p:sp>
      <p:sp>
        <p:nvSpPr>
          <p:cNvPr id="849" name="Google Shape;849;g6bd92bdcbc_1_9"/>
          <p:cNvSpPr txBox="1">
            <a:spLocks noGrp="1"/>
          </p:cNvSpPr>
          <p:nvPr>
            <p:ph type="sldNum" idx="12"/>
          </p:nvPr>
        </p:nvSpPr>
        <p:spPr>
          <a:xfrm>
            <a:off x="5993607" y="6601180"/>
            <a:ext cx="204900" cy="123000"/>
          </a:xfrm>
          <a:prstGeom prst="rect">
            <a:avLst/>
          </a:prstGeom>
          <a:noFill/>
          <a:ln>
            <a:noFill/>
          </a:ln>
        </p:spPr>
        <p:txBody>
          <a:bodyPr spcFirstLastPara="1" vert="horz" wrap="square" lIns="0" tIns="0" rIns="0" bIns="0" rtlCol="0" anchor="ctr" anchorCtr="0">
            <a:noAutofit/>
          </a:bodyPr>
          <a:lstStyle/>
          <a:p>
            <a:fld id="{00000000-1234-1234-1234-123412341234}" type="slidenum">
              <a:rPr lang="ru-RU"/>
              <a:pPr/>
              <a:t>12</a:t>
            </a:fld>
            <a:endParaRPr/>
          </a:p>
        </p:txBody>
      </p:sp>
    </p:spTree>
    <p:extLst>
      <p:ext uri="{BB962C8B-B14F-4D97-AF65-F5344CB8AC3E}">
        <p14:creationId xmlns:p14="http://schemas.microsoft.com/office/powerpoint/2010/main" val="2331490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g6bd92bdcbc_1_9"/>
          <p:cNvSpPr txBox="1">
            <a:spLocks noGrp="1"/>
          </p:cNvSpPr>
          <p:nvPr>
            <p:ph type="title"/>
          </p:nvPr>
        </p:nvSpPr>
        <p:spPr>
          <a:xfrm>
            <a:off x="2063750" y="233852"/>
            <a:ext cx="6616800" cy="297600"/>
          </a:xfrm>
          <a:prstGeom prst="rect">
            <a:avLst/>
          </a:prstGeom>
          <a:noFill/>
          <a:ln>
            <a:noFill/>
          </a:ln>
        </p:spPr>
        <p:txBody>
          <a:bodyPr spcFirstLastPara="1" vert="horz" wrap="square" lIns="0" tIns="0" rIns="0" bIns="0" rtlCol="0" anchor="ctr" anchorCtr="0">
            <a:noAutofit/>
          </a:bodyPr>
          <a:lstStyle/>
          <a:p>
            <a:r>
              <a:rPr lang="ru-RU" dirty="0"/>
              <a:t>Типы отказоустойчивости</a:t>
            </a:r>
            <a:endParaRPr dirty="0"/>
          </a:p>
        </p:txBody>
      </p:sp>
      <p:sp>
        <p:nvSpPr>
          <p:cNvPr id="848" name="Google Shape;848;g6bd92bdcbc_1_9"/>
          <p:cNvSpPr txBox="1">
            <a:spLocks noGrp="1"/>
          </p:cNvSpPr>
          <p:nvPr>
            <p:ph type="body" idx="1"/>
          </p:nvPr>
        </p:nvSpPr>
        <p:spPr>
          <a:xfrm>
            <a:off x="1990529" y="890852"/>
            <a:ext cx="8272151" cy="2436008"/>
          </a:xfrm>
          <a:prstGeom prst="rect">
            <a:avLst/>
          </a:prstGeom>
          <a:noFill/>
          <a:ln>
            <a:noFill/>
          </a:ln>
        </p:spPr>
        <p:txBody>
          <a:bodyPr spcFirstLastPara="1" vert="horz" wrap="square" lIns="0" tIns="0" rIns="0" bIns="0" rtlCol="0" anchor="t" anchorCtr="0">
            <a:noAutofit/>
          </a:bodyPr>
          <a:lstStyle/>
          <a:p>
            <a:pPr marL="106680" indent="0"/>
            <a:r>
              <a:rPr lang="ru-RU" sz="1800" dirty="0"/>
              <a:t>Есть два типа отказоустойчивости:</a:t>
            </a:r>
          </a:p>
          <a:p>
            <a:pPr marL="392430" indent="-285750">
              <a:buFont typeface="Arial" panose="020B0604020202020204" pitchFamily="34" charset="0"/>
              <a:buChar char="•"/>
            </a:pPr>
            <a:r>
              <a:rPr lang="en-US" sz="1800" b="1" dirty="0"/>
              <a:t>Crash failure</a:t>
            </a:r>
            <a:r>
              <a:rPr lang="ru-RU" sz="1800" b="1" dirty="0"/>
              <a:t> (не византийская)  - </a:t>
            </a:r>
            <a:r>
              <a:rPr lang="ru-RU" sz="1800" dirty="0"/>
              <a:t>агент может «упасть», сети могут передавать сообщения в разном порядке, терять сообщения или их дублировать</a:t>
            </a:r>
          </a:p>
          <a:p>
            <a:pPr marL="106680" indent="0"/>
            <a:endParaRPr lang="en-US" sz="1800" b="1" dirty="0"/>
          </a:p>
          <a:p>
            <a:pPr marL="392430" indent="-285750">
              <a:buFont typeface="Arial" panose="020B0604020202020204" pitchFamily="34" charset="0"/>
              <a:buChar char="•"/>
            </a:pPr>
            <a:r>
              <a:rPr lang="en" sz="1800" b="1" dirty="0"/>
              <a:t>Byzantine</a:t>
            </a:r>
            <a:r>
              <a:rPr lang="ru-RU" sz="1800" b="1" dirty="0"/>
              <a:t> (византийский) – </a:t>
            </a:r>
            <a:r>
              <a:rPr lang="ru-RU" sz="1800" dirty="0"/>
              <a:t>все остальное, например, один из агентов, в том числе лидер, может «врать» и пытаться специально запутать остальных. </a:t>
            </a:r>
            <a:endParaRPr lang="en" sz="1800" b="1" dirty="0"/>
          </a:p>
          <a:p>
            <a:pPr marL="392430" indent="-285750">
              <a:buFont typeface="Arial" panose="020B0604020202020204" pitchFamily="34" charset="0"/>
              <a:buChar char="•"/>
            </a:pPr>
            <a:endParaRPr lang="ru-RU" sz="1800" dirty="0"/>
          </a:p>
          <a:p>
            <a:pPr marL="392430" indent="-285750">
              <a:buFont typeface="Arial" panose="020B0604020202020204" pitchFamily="34" charset="0"/>
              <a:buChar char="•"/>
            </a:pPr>
            <a:endParaRPr lang="ru-RU" sz="1800" dirty="0"/>
          </a:p>
        </p:txBody>
      </p:sp>
      <p:sp>
        <p:nvSpPr>
          <p:cNvPr id="849" name="Google Shape;849;g6bd92bdcbc_1_9"/>
          <p:cNvSpPr txBox="1">
            <a:spLocks noGrp="1"/>
          </p:cNvSpPr>
          <p:nvPr>
            <p:ph type="sldNum" idx="12"/>
          </p:nvPr>
        </p:nvSpPr>
        <p:spPr>
          <a:xfrm>
            <a:off x="5993607" y="6601180"/>
            <a:ext cx="204900" cy="123000"/>
          </a:xfrm>
          <a:prstGeom prst="rect">
            <a:avLst/>
          </a:prstGeom>
          <a:noFill/>
          <a:ln>
            <a:noFill/>
          </a:ln>
        </p:spPr>
        <p:txBody>
          <a:bodyPr spcFirstLastPara="1" vert="horz" wrap="square" lIns="0" tIns="0" rIns="0" bIns="0" rtlCol="0" anchor="ctr" anchorCtr="0">
            <a:noAutofit/>
          </a:bodyPr>
          <a:lstStyle/>
          <a:p>
            <a:fld id="{00000000-1234-1234-1234-123412341234}" type="slidenum">
              <a:rPr lang="ru-RU"/>
              <a:pPr/>
              <a:t>13</a:t>
            </a:fld>
            <a:endParaRPr/>
          </a:p>
        </p:txBody>
      </p:sp>
    </p:spTree>
    <p:extLst>
      <p:ext uri="{BB962C8B-B14F-4D97-AF65-F5344CB8AC3E}">
        <p14:creationId xmlns:p14="http://schemas.microsoft.com/office/powerpoint/2010/main" val="1470813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g6bd92bdcbc_1_9"/>
          <p:cNvSpPr txBox="1">
            <a:spLocks noGrp="1"/>
          </p:cNvSpPr>
          <p:nvPr>
            <p:ph type="title"/>
          </p:nvPr>
        </p:nvSpPr>
        <p:spPr>
          <a:xfrm>
            <a:off x="2063750" y="233852"/>
            <a:ext cx="6616800" cy="297600"/>
          </a:xfrm>
          <a:prstGeom prst="rect">
            <a:avLst/>
          </a:prstGeom>
          <a:noFill/>
          <a:ln>
            <a:noFill/>
          </a:ln>
        </p:spPr>
        <p:txBody>
          <a:bodyPr spcFirstLastPara="1" vert="horz" wrap="square" lIns="0" tIns="0" rIns="0" bIns="0" rtlCol="0" anchor="ctr" anchorCtr="0">
            <a:noAutofit/>
          </a:bodyPr>
          <a:lstStyle/>
          <a:p>
            <a:r>
              <a:rPr lang="en-US" dirty="0" err="1"/>
              <a:t>Paxos</a:t>
            </a:r>
            <a:endParaRPr dirty="0"/>
          </a:p>
        </p:txBody>
      </p:sp>
      <p:sp>
        <p:nvSpPr>
          <p:cNvPr id="848" name="Google Shape;848;g6bd92bdcbc_1_9"/>
          <p:cNvSpPr txBox="1">
            <a:spLocks noGrp="1"/>
          </p:cNvSpPr>
          <p:nvPr>
            <p:ph type="body" idx="1"/>
          </p:nvPr>
        </p:nvSpPr>
        <p:spPr>
          <a:xfrm>
            <a:off x="1990530" y="890852"/>
            <a:ext cx="8126236" cy="2095540"/>
          </a:xfrm>
          <a:prstGeom prst="rect">
            <a:avLst/>
          </a:prstGeom>
          <a:noFill/>
          <a:ln>
            <a:noFill/>
          </a:ln>
        </p:spPr>
        <p:txBody>
          <a:bodyPr spcFirstLastPara="1" vert="horz" wrap="square" lIns="0" tIns="0" rIns="0" bIns="0" rtlCol="0" anchor="t" anchorCtr="0">
            <a:noAutofit/>
          </a:bodyPr>
          <a:lstStyle/>
          <a:p>
            <a:pPr marL="392430" indent="-285750">
              <a:buFont typeface="Arial" panose="020B0604020202020204" pitchFamily="34" charset="0"/>
              <a:buChar char="•"/>
            </a:pPr>
            <a:r>
              <a:rPr lang="en-US" sz="1800" b="1" dirty="0" err="1"/>
              <a:t>Paxos</a:t>
            </a:r>
            <a:r>
              <a:rPr lang="en-US" sz="1800" dirty="0"/>
              <a:t> – </a:t>
            </a:r>
            <a:r>
              <a:rPr lang="ru-RU" sz="1800" dirty="0"/>
              <a:t>семейство алгоритмов для достижения распределенного консенсуса для разных типов отказоустойчивости</a:t>
            </a:r>
          </a:p>
          <a:p>
            <a:pPr marL="392430" indent="-285750">
              <a:buFont typeface="Arial" panose="020B0604020202020204" pitchFamily="34" charset="0"/>
              <a:buChar char="•"/>
            </a:pPr>
            <a:r>
              <a:rPr lang="en-US" sz="1800" b="1" dirty="0" err="1"/>
              <a:t>Paxos</a:t>
            </a:r>
            <a:r>
              <a:rPr lang="en-US" sz="1800" dirty="0"/>
              <a:t> </a:t>
            </a:r>
            <a:r>
              <a:rPr lang="ru-RU" sz="1800" dirty="0"/>
              <a:t>был впервые представлен </a:t>
            </a:r>
            <a:r>
              <a:rPr lang="en-US" sz="1800" dirty="0"/>
              <a:t> </a:t>
            </a:r>
            <a:r>
              <a:rPr lang="ru-RU" sz="1800" dirty="0"/>
              <a:t>Лесли Лампортом </a:t>
            </a:r>
            <a:r>
              <a:rPr lang="en-US" sz="1800" dirty="0"/>
              <a:t>1982</a:t>
            </a:r>
            <a:r>
              <a:rPr lang="ru-RU" sz="1800" dirty="0"/>
              <a:t>, потом в 1989, а потом в 2001</a:t>
            </a:r>
            <a:r>
              <a:rPr lang="en-US" sz="1800" dirty="0"/>
              <a:t> </a:t>
            </a:r>
            <a:endParaRPr lang="ru-RU" sz="1800" dirty="0"/>
          </a:p>
          <a:p>
            <a:pPr marL="392430" indent="-285750">
              <a:buFont typeface="Arial" panose="020B0604020202020204" pitchFamily="34" charset="0"/>
              <a:buChar char="•"/>
            </a:pPr>
            <a:r>
              <a:rPr lang="ru-RU" sz="1800" dirty="0"/>
              <a:t>Практические реализации</a:t>
            </a:r>
            <a:r>
              <a:rPr lang="en-US" sz="1800" dirty="0"/>
              <a:t>: ZAB, Chubby</a:t>
            </a:r>
            <a:endParaRPr lang="ru-RU" sz="2200" dirty="0"/>
          </a:p>
        </p:txBody>
      </p:sp>
      <p:sp>
        <p:nvSpPr>
          <p:cNvPr id="849" name="Google Shape;849;g6bd92bdcbc_1_9"/>
          <p:cNvSpPr txBox="1">
            <a:spLocks noGrp="1"/>
          </p:cNvSpPr>
          <p:nvPr>
            <p:ph type="sldNum" idx="12"/>
          </p:nvPr>
        </p:nvSpPr>
        <p:spPr>
          <a:xfrm>
            <a:off x="5993607" y="6601180"/>
            <a:ext cx="204900" cy="123000"/>
          </a:xfrm>
          <a:prstGeom prst="rect">
            <a:avLst/>
          </a:prstGeom>
          <a:noFill/>
          <a:ln>
            <a:noFill/>
          </a:ln>
        </p:spPr>
        <p:txBody>
          <a:bodyPr spcFirstLastPara="1" vert="horz" wrap="square" lIns="0" tIns="0" rIns="0" bIns="0" rtlCol="0" anchor="ctr" anchorCtr="0">
            <a:noAutofit/>
          </a:bodyPr>
          <a:lstStyle/>
          <a:p>
            <a:fld id="{00000000-1234-1234-1234-123412341234}" type="slidenum">
              <a:rPr lang="ru-RU"/>
              <a:pPr/>
              <a:t>14</a:t>
            </a:fld>
            <a:endParaRPr/>
          </a:p>
        </p:txBody>
      </p:sp>
    </p:spTree>
    <p:extLst>
      <p:ext uri="{BB962C8B-B14F-4D97-AF65-F5344CB8AC3E}">
        <p14:creationId xmlns:p14="http://schemas.microsoft.com/office/powerpoint/2010/main" val="1411414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g6bd92bdcbc_1_9"/>
          <p:cNvSpPr txBox="1">
            <a:spLocks noGrp="1"/>
          </p:cNvSpPr>
          <p:nvPr>
            <p:ph type="title"/>
          </p:nvPr>
        </p:nvSpPr>
        <p:spPr>
          <a:xfrm>
            <a:off x="2063750" y="233852"/>
            <a:ext cx="6616800" cy="297600"/>
          </a:xfrm>
          <a:prstGeom prst="rect">
            <a:avLst/>
          </a:prstGeom>
          <a:noFill/>
          <a:ln>
            <a:noFill/>
          </a:ln>
        </p:spPr>
        <p:txBody>
          <a:bodyPr spcFirstLastPara="1" vert="horz" wrap="square" lIns="0" tIns="0" rIns="0" bIns="0" rtlCol="0" anchor="ctr" anchorCtr="0">
            <a:noAutofit/>
          </a:bodyPr>
          <a:lstStyle/>
          <a:p>
            <a:r>
              <a:rPr lang="en-US" dirty="0"/>
              <a:t>Raft</a:t>
            </a:r>
            <a:endParaRPr dirty="0"/>
          </a:p>
        </p:txBody>
      </p:sp>
      <p:sp>
        <p:nvSpPr>
          <p:cNvPr id="848" name="Google Shape;848;g6bd92bdcbc_1_9"/>
          <p:cNvSpPr txBox="1">
            <a:spLocks noGrp="1"/>
          </p:cNvSpPr>
          <p:nvPr>
            <p:ph type="body" idx="1"/>
          </p:nvPr>
        </p:nvSpPr>
        <p:spPr>
          <a:xfrm>
            <a:off x="1990529" y="890851"/>
            <a:ext cx="8680714" cy="3535234"/>
          </a:xfrm>
          <a:prstGeom prst="rect">
            <a:avLst/>
          </a:prstGeom>
          <a:noFill/>
          <a:ln>
            <a:noFill/>
          </a:ln>
        </p:spPr>
        <p:txBody>
          <a:bodyPr spcFirstLastPara="1" vert="horz" wrap="square" lIns="0" tIns="0" rIns="0" bIns="0" rtlCol="0" anchor="t" anchorCtr="0">
            <a:noAutofit/>
          </a:bodyPr>
          <a:lstStyle/>
          <a:p>
            <a:pPr marL="392430" indent="-285750">
              <a:buFont typeface="Arial" panose="020B0604020202020204" pitchFamily="34" charset="0"/>
              <a:buChar char="•"/>
            </a:pPr>
            <a:r>
              <a:rPr lang="en-US" sz="1800" b="1" dirty="0"/>
              <a:t>Raft</a:t>
            </a:r>
            <a:r>
              <a:rPr lang="en-US" sz="1800" dirty="0"/>
              <a:t> –</a:t>
            </a:r>
            <a:r>
              <a:rPr lang="ru-RU" sz="1800" dirty="0"/>
              <a:t> протокол для достижения распределенного консенсуса</a:t>
            </a:r>
            <a:r>
              <a:rPr lang="en-US" sz="1800" dirty="0"/>
              <a:t> </a:t>
            </a:r>
            <a:r>
              <a:rPr lang="ru-RU" sz="1800" dirty="0"/>
              <a:t>в условиях невизантийской отказоустойчивости</a:t>
            </a:r>
          </a:p>
          <a:p>
            <a:pPr marL="392430" indent="-285750">
              <a:buFont typeface="Arial" panose="020B0604020202020204" pitchFamily="34" charset="0"/>
              <a:buChar char="•"/>
            </a:pPr>
            <a:endParaRPr lang="ru-RU" sz="1800" dirty="0"/>
          </a:p>
          <a:p>
            <a:pPr marL="392430" indent="-285750">
              <a:buFont typeface="Arial" panose="020B0604020202020204" pitchFamily="34" charset="0"/>
              <a:buChar char="•"/>
            </a:pPr>
            <a:r>
              <a:rPr lang="en-US" sz="1800" b="1" dirty="0"/>
              <a:t>Raft</a:t>
            </a:r>
            <a:r>
              <a:rPr lang="en-US" sz="1800" dirty="0"/>
              <a:t> </a:t>
            </a:r>
            <a:r>
              <a:rPr lang="ru-RU" sz="1800" dirty="0"/>
              <a:t>появился</a:t>
            </a:r>
            <a:r>
              <a:rPr lang="en-US" sz="1800" dirty="0"/>
              <a:t> </a:t>
            </a:r>
            <a:r>
              <a:rPr lang="ru-RU" sz="1800" dirty="0"/>
              <a:t>в 2013 году, как реакция на излишнюю сложность </a:t>
            </a:r>
            <a:r>
              <a:rPr lang="en-US" sz="1800" dirty="0" err="1"/>
              <a:t>Paxos</a:t>
            </a:r>
            <a:r>
              <a:rPr lang="ru-RU" sz="1800" dirty="0"/>
              <a:t>-а и с момента выхода является де-факто стандартом</a:t>
            </a:r>
            <a:endParaRPr lang="en-US" sz="1800" dirty="0"/>
          </a:p>
          <a:p>
            <a:pPr marL="106680" indent="0"/>
            <a:endParaRPr lang="en-US" sz="1800" dirty="0"/>
          </a:p>
          <a:p>
            <a:pPr marL="106680" indent="0"/>
            <a:r>
              <a:rPr lang="ru-RU" sz="1800" dirty="0"/>
              <a:t>Практические реализации используются в </a:t>
            </a:r>
            <a:endParaRPr lang="en-US" sz="1800" dirty="0"/>
          </a:p>
          <a:p>
            <a:pPr marL="392430" indent="-285750">
              <a:buFont typeface="Arial" panose="020B0604020202020204" pitchFamily="34" charset="0"/>
              <a:buChar char="•"/>
            </a:pPr>
            <a:r>
              <a:rPr lang="en-US" sz="1800" dirty="0" err="1"/>
              <a:t>Etcd</a:t>
            </a:r>
            <a:endParaRPr lang="en-US" sz="1800" dirty="0"/>
          </a:p>
          <a:p>
            <a:pPr marL="392430" indent="-285750">
              <a:buFont typeface="Arial" panose="020B0604020202020204" pitchFamily="34" charset="0"/>
              <a:buChar char="•"/>
            </a:pPr>
            <a:r>
              <a:rPr lang="en-US" sz="1800" dirty="0"/>
              <a:t>Consul</a:t>
            </a:r>
          </a:p>
          <a:p>
            <a:pPr marL="392430" indent="-285750">
              <a:buFont typeface="Arial" panose="020B0604020202020204" pitchFamily="34" charset="0"/>
              <a:buChar char="•"/>
            </a:pPr>
            <a:r>
              <a:rPr lang="en-US" sz="1800" dirty="0" err="1"/>
              <a:t>Hazelcast</a:t>
            </a:r>
            <a:endParaRPr lang="en-US" sz="1800" dirty="0"/>
          </a:p>
          <a:p>
            <a:pPr marL="392430" indent="-285750">
              <a:buFont typeface="Arial" panose="020B0604020202020204" pitchFamily="34" charset="0"/>
              <a:buChar char="•"/>
            </a:pPr>
            <a:r>
              <a:rPr lang="en-US" sz="1800" dirty="0"/>
              <a:t>Rethink DB</a:t>
            </a:r>
          </a:p>
          <a:p>
            <a:pPr marL="392430" indent="-285750">
              <a:buFont typeface="Arial" panose="020B0604020202020204" pitchFamily="34" charset="0"/>
              <a:buChar char="•"/>
            </a:pPr>
            <a:r>
              <a:rPr lang="ru-RU" sz="1800" dirty="0"/>
              <a:t>И т.д.</a:t>
            </a:r>
          </a:p>
          <a:p>
            <a:pPr marL="392430" indent="-285750">
              <a:buFont typeface="Arial" panose="020B0604020202020204" pitchFamily="34" charset="0"/>
              <a:buChar char="•"/>
            </a:pPr>
            <a:endParaRPr lang="ru-RU" sz="1800" dirty="0"/>
          </a:p>
          <a:p>
            <a:pPr marL="392430" indent="-285750">
              <a:buFont typeface="Arial" panose="020B0604020202020204" pitchFamily="34" charset="0"/>
              <a:buChar char="•"/>
            </a:pPr>
            <a:endParaRPr lang="ru-RU" sz="1800" dirty="0"/>
          </a:p>
        </p:txBody>
      </p:sp>
      <p:sp>
        <p:nvSpPr>
          <p:cNvPr id="849" name="Google Shape;849;g6bd92bdcbc_1_9"/>
          <p:cNvSpPr txBox="1">
            <a:spLocks noGrp="1"/>
          </p:cNvSpPr>
          <p:nvPr>
            <p:ph type="sldNum" idx="12"/>
          </p:nvPr>
        </p:nvSpPr>
        <p:spPr>
          <a:xfrm>
            <a:off x="5993607" y="6601180"/>
            <a:ext cx="204900" cy="123000"/>
          </a:xfrm>
          <a:prstGeom prst="rect">
            <a:avLst/>
          </a:prstGeom>
          <a:noFill/>
          <a:ln>
            <a:noFill/>
          </a:ln>
        </p:spPr>
        <p:txBody>
          <a:bodyPr spcFirstLastPara="1" vert="horz" wrap="square" lIns="0" tIns="0" rIns="0" bIns="0" rtlCol="0" anchor="ctr" anchorCtr="0">
            <a:noAutofit/>
          </a:bodyPr>
          <a:lstStyle/>
          <a:p>
            <a:fld id="{00000000-1234-1234-1234-123412341234}" type="slidenum">
              <a:rPr lang="ru-RU"/>
              <a:pPr/>
              <a:t>15</a:t>
            </a:fld>
            <a:endParaRPr/>
          </a:p>
        </p:txBody>
      </p:sp>
    </p:spTree>
    <p:extLst>
      <p:ext uri="{BB962C8B-B14F-4D97-AF65-F5344CB8AC3E}">
        <p14:creationId xmlns:p14="http://schemas.microsoft.com/office/powerpoint/2010/main" val="2824039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g6bd92bdcbc_1_9"/>
          <p:cNvSpPr txBox="1">
            <a:spLocks noGrp="1"/>
          </p:cNvSpPr>
          <p:nvPr>
            <p:ph type="title"/>
          </p:nvPr>
        </p:nvSpPr>
        <p:spPr>
          <a:xfrm>
            <a:off x="2063750" y="233852"/>
            <a:ext cx="6616800" cy="297600"/>
          </a:xfrm>
          <a:prstGeom prst="rect">
            <a:avLst/>
          </a:prstGeom>
          <a:noFill/>
          <a:ln>
            <a:noFill/>
          </a:ln>
        </p:spPr>
        <p:txBody>
          <a:bodyPr spcFirstLastPara="1" vert="horz" wrap="square" lIns="0" tIns="0" rIns="0" bIns="0" rtlCol="0" anchor="ctr" anchorCtr="0">
            <a:noAutofit/>
          </a:bodyPr>
          <a:lstStyle/>
          <a:p>
            <a:r>
              <a:rPr lang="ru-RU" dirty="0"/>
              <a:t>Как работает </a:t>
            </a:r>
            <a:r>
              <a:rPr lang="en-US" dirty="0"/>
              <a:t>Raft?</a:t>
            </a:r>
            <a:endParaRPr dirty="0"/>
          </a:p>
        </p:txBody>
      </p:sp>
      <p:sp>
        <p:nvSpPr>
          <p:cNvPr id="848" name="Google Shape;848;g6bd92bdcbc_1_9"/>
          <p:cNvSpPr txBox="1">
            <a:spLocks noGrp="1"/>
          </p:cNvSpPr>
          <p:nvPr>
            <p:ph type="body" idx="1"/>
          </p:nvPr>
        </p:nvSpPr>
        <p:spPr>
          <a:xfrm>
            <a:off x="1990530" y="890852"/>
            <a:ext cx="8126236" cy="2095540"/>
          </a:xfrm>
          <a:prstGeom prst="rect">
            <a:avLst/>
          </a:prstGeom>
          <a:noFill/>
          <a:ln>
            <a:noFill/>
          </a:ln>
        </p:spPr>
        <p:txBody>
          <a:bodyPr spcFirstLastPara="1" vert="horz" wrap="square" lIns="0" tIns="0" rIns="0" bIns="0" rtlCol="0" anchor="t" anchorCtr="0">
            <a:noAutofit/>
          </a:bodyPr>
          <a:lstStyle/>
          <a:p>
            <a:pPr marL="106680" indent="0"/>
            <a:r>
              <a:rPr lang="ru-RU" sz="1800" dirty="0"/>
              <a:t>Алгоритм основан на идее </a:t>
            </a:r>
            <a:r>
              <a:rPr lang="en-US" sz="1800" dirty="0"/>
              <a:t>replicated state machine</a:t>
            </a:r>
          </a:p>
          <a:p>
            <a:pPr marL="106680" indent="0"/>
            <a:endParaRPr lang="en-US" sz="1800" dirty="0"/>
          </a:p>
          <a:p>
            <a:pPr marL="106680" indent="0"/>
            <a:r>
              <a:rPr lang="ru-RU" sz="1800" dirty="0"/>
              <a:t>Каждый сервер хранит лог, содержащий серию команд, которые выполняет конечный автомат по порядку. Каждый лог содержит одни и те же команды в том же самом порядке, поэтому детерминированный конечный автомат исполняя их на каждом из сервере получает один и тот же результат.</a:t>
            </a:r>
          </a:p>
          <a:p>
            <a:pPr marL="106680" indent="0"/>
            <a:endParaRPr lang="ru-RU" sz="1800" dirty="0"/>
          </a:p>
          <a:p>
            <a:pPr marL="392430" indent="-285750">
              <a:buFont typeface="Arial" panose="020B0604020202020204" pitchFamily="34" charset="0"/>
              <a:buChar char="•"/>
            </a:pPr>
            <a:endParaRPr lang="ru-RU" sz="1800" dirty="0"/>
          </a:p>
        </p:txBody>
      </p:sp>
      <p:sp>
        <p:nvSpPr>
          <p:cNvPr id="849" name="Google Shape;849;g6bd92bdcbc_1_9"/>
          <p:cNvSpPr txBox="1">
            <a:spLocks noGrp="1"/>
          </p:cNvSpPr>
          <p:nvPr>
            <p:ph type="sldNum" idx="12"/>
          </p:nvPr>
        </p:nvSpPr>
        <p:spPr>
          <a:xfrm>
            <a:off x="5993607" y="6601180"/>
            <a:ext cx="204900" cy="123000"/>
          </a:xfrm>
          <a:prstGeom prst="rect">
            <a:avLst/>
          </a:prstGeom>
          <a:noFill/>
          <a:ln>
            <a:noFill/>
          </a:ln>
        </p:spPr>
        <p:txBody>
          <a:bodyPr spcFirstLastPara="1" vert="horz" wrap="square" lIns="0" tIns="0" rIns="0" bIns="0" rtlCol="0" anchor="ctr" anchorCtr="0">
            <a:noAutofit/>
          </a:bodyPr>
          <a:lstStyle/>
          <a:p>
            <a:fld id="{00000000-1234-1234-1234-123412341234}" type="slidenum">
              <a:rPr lang="ru-RU"/>
              <a:pPr/>
              <a:t>16</a:t>
            </a:fld>
            <a:endParaRPr/>
          </a:p>
        </p:txBody>
      </p:sp>
      <p:pic>
        <p:nvPicPr>
          <p:cNvPr id="2" name="Рисунок 1">
            <a:extLst>
              <a:ext uri="{FF2B5EF4-FFF2-40B4-BE49-F238E27FC236}">
                <a16:creationId xmlns:a16="http://schemas.microsoft.com/office/drawing/2014/main" id="{2E3C098F-DAC5-CD49-99C5-730BEEB92C1D}"/>
              </a:ext>
            </a:extLst>
          </p:cNvPr>
          <p:cNvPicPr>
            <a:picLocks noChangeAspect="1"/>
          </p:cNvPicPr>
          <p:nvPr/>
        </p:nvPicPr>
        <p:blipFill>
          <a:blip r:embed="rId3"/>
          <a:stretch>
            <a:fillRect/>
          </a:stretch>
        </p:blipFill>
        <p:spPr>
          <a:xfrm>
            <a:off x="2438450" y="2797648"/>
            <a:ext cx="5867400" cy="3441700"/>
          </a:xfrm>
          <a:prstGeom prst="rect">
            <a:avLst/>
          </a:prstGeom>
        </p:spPr>
      </p:pic>
    </p:spTree>
    <p:extLst>
      <p:ext uri="{BB962C8B-B14F-4D97-AF65-F5344CB8AC3E}">
        <p14:creationId xmlns:p14="http://schemas.microsoft.com/office/powerpoint/2010/main" val="833789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g6bd92bdcbc_1_9"/>
          <p:cNvSpPr txBox="1">
            <a:spLocks noGrp="1"/>
          </p:cNvSpPr>
          <p:nvPr>
            <p:ph type="title"/>
          </p:nvPr>
        </p:nvSpPr>
        <p:spPr>
          <a:xfrm>
            <a:off x="2063750" y="233852"/>
            <a:ext cx="6616800" cy="297600"/>
          </a:xfrm>
          <a:prstGeom prst="rect">
            <a:avLst/>
          </a:prstGeom>
          <a:noFill/>
          <a:ln>
            <a:noFill/>
          </a:ln>
        </p:spPr>
        <p:txBody>
          <a:bodyPr spcFirstLastPara="1" vert="horz" wrap="square" lIns="0" tIns="0" rIns="0" bIns="0" rtlCol="0" anchor="ctr" anchorCtr="0">
            <a:noAutofit/>
          </a:bodyPr>
          <a:lstStyle/>
          <a:p>
            <a:r>
              <a:rPr lang="ru-RU" dirty="0"/>
              <a:t>Базовый алгоритм </a:t>
            </a:r>
            <a:r>
              <a:rPr lang="en-US" dirty="0"/>
              <a:t>Raft</a:t>
            </a:r>
            <a:r>
              <a:rPr lang="ru-RU" dirty="0"/>
              <a:t>-а</a:t>
            </a:r>
            <a:endParaRPr dirty="0"/>
          </a:p>
        </p:txBody>
      </p:sp>
      <p:sp>
        <p:nvSpPr>
          <p:cNvPr id="848" name="Google Shape;848;g6bd92bdcbc_1_9"/>
          <p:cNvSpPr txBox="1">
            <a:spLocks noGrp="1"/>
          </p:cNvSpPr>
          <p:nvPr>
            <p:ph type="body" idx="1"/>
          </p:nvPr>
        </p:nvSpPr>
        <p:spPr>
          <a:xfrm>
            <a:off x="1990530" y="890852"/>
            <a:ext cx="8126236" cy="2095540"/>
          </a:xfrm>
          <a:prstGeom prst="rect">
            <a:avLst/>
          </a:prstGeom>
          <a:noFill/>
          <a:ln>
            <a:noFill/>
          </a:ln>
        </p:spPr>
        <p:txBody>
          <a:bodyPr spcFirstLastPara="1" vert="horz" wrap="square" lIns="0" tIns="0" rIns="0" bIns="0" rtlCol="0" anchor="t" anchorCtr="0">
            <a:noAutofit/>
          </a:bodyPr>
          <a:lstStyle/>
          <a:p>
            <a:pPr marL="392430" indent="-285750">
              <a:buFont typeface="Arial" panose="020B0604020202020204" pitchFamily="34" charset="0"/>
              <a:buChar char="•"/>
            </a:pPr>
            <a:r>
              <a:rPr lang="ru-RU" sz="1800" dirty="0"/>
              <a:t>В начале выбирается лидер, который и будет обслуживать все клиентские запросы (</a:t>
            </a:r>
            <a:r>
              <a:rPr lang="en-US" sz="1800" dirty="0"/>
              <a:t>Leader election)</a:t>
            </a:r>
            <a:endParaRPr lang="ru-RU" sz="1800" dirty="0"/>
          </a:p>
          <a:p>
            <a:pPr marL="392430" indent="-285750">
              <a:buFont typeface="Arial" panose="020B0604020202020204" pitchFamily="34" charset="0"/>
              <a:buChar char="•"/>
            </a:pPr>
            <a:r>
              <a:rPr lang="ru-RU" sz="1800" dirty="0"/>
              <a:t>Лидер отвечает за репликацию всех изменений на другие </a:t>
            </a:r>
            <a:r>
              <a:rPr lang="ru-RU" sz="1800" dirty="0" err="1"/>
              <a:t>ноды</a:t>
            </a:r>
            <a:r>
              <a:rPr lang="en-US" sz="1800" dirty="0"/>
              <a:t> (Log replication)</a:t>
            </a:r>
            <a:endParaRPr lang="ru-RU" sz="1800" dirty="0"/>
          </a:p>
          <a:p>
            <a:pPr marL="392430" indent="-285750">
              <a:buFont typeface="Arial" panose="020B0604020202020204" pitchFamily="34" charset="0"/>
              <a:buChar char="•"/>
            </a:pPr>
            <a:r>
              <a:rPr lang="ru-RU" sz="1800" dirty="0"/>
              <a:t>В случае, если лидер упал или стал недоступен, то проходят новые выборы</a:t>
            </a:r>
          </a:p>
          <a:p>
            <a:pPr marL="392430" indent="-285750">
              <a:buFont typeface="Arial" panose="020B0604020202020204" pitchFamily="34" charset="0"/>
              <a:buChar char="•"/>
            </a:pPr>
            <a:endParaRPr lang="ru-RU" sz="1800" dirty="0"/>
          </a:p>
        </p:txBody>
      </p:sp>
      <p:sp>
        <p:nvSpPr>
          <p:cNvPr id="849" name="Google Shape;849;g6bd92bdcbc_1_9"/>
          <p:cNvSpPr txBox="1">
            <a:spLocks noGrp="1"/>
          </p:cNvSpPr>
          <p:nvPr>
            <p:ph type="sldNum" idx="12"/>
          </p:nvPr>
        </p:nvSpPr>
        <p:spPr>
          <a:xfrm>
            <a:off x="5993607" y="6601180"/>
            <a:ext cx="204900" cy="123000"/>
          </a:xfrm>
          <a:prstGeom prst="rect">
            <a:avLst/>
          </a:prstGeom>
          <a:noFill/>
          <a:ln>
            <a:noFill/>
          </a:ln>
        </p:spPr>
        <p:txBody>
          <a:bodyPr spcFirstLastPara="1" vert="horz" wrap="square" lIns="0" tIns="0" rIns="0" bIns="0" rtlCol="0" anchor="ctr" anchorCtr="0">
            <a:noAutofit/>
          </a:bodyPr>
          <a:lstStyle/>
          <a:p>
            <a:fld id="{00000000-1234-1234-1234-123412341234}" type="slidenum">
              <a:rPr lang="ru-RU"/>
              <a:pPr/>
              <a:t>17</a:t>
            </a:fld>
            <a:endParaRPr/>
          </a:p>
        </p:txBody>
      </p:sp>
    </p:spTree>
    <p:extLst>
      <p:ext uri="{BB962C8B-B14F-4D97-AF65-F5344CB8AC3E}">
        <p14:creationId xmlns:p14="http://schemas.microsoft.com/office/powerpoint/2010/main" val="2864970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g6bd92bdcbc_1_9"/>
          <p:cNvSpPr txBox="1">
            <a:spLocks noGrp="1"/>
          </p:cNvSpPr>
          <p:nvPr>
            <p:ph type="title"/>
          </p:nvPr>
        </p:nvSpPr>
        <p:spPr>
          <a:xfrm>
            <a:off x="2063750" y="233852"/>
            <a:ext cx="6616800" cy="297600"/>
          </a:xfrm>
          <a:prstGeom prst="rect">
            <a:avLst/>
          </a:prstGeom>
          <a:noFill/>
          <a:ln>
            <a:noFill/>
          </a:ln>
        </p:spPr>
        <p:txBody>
          <a:bodyPr spcFirstLastPara="1" vert="horz" wrap="square" lIns="0" tIns="0" rIns="0" bIns="0" rtlCol="0" anchor="ctr" anchorCtr="0">
            <a:noAutofit/>
          </a:bodyPr>
          <a:lstStyle/>
          <a:p>
            <a:r>
              <a:rPr lang="ru-RU" dirty="0" err="1"/>
              <a:t>Демо</a:t>
            </a:r>
            <a:r>
              <a:rPr lang="ru-RU" dirty="0"/>
              <a:t> </a:t>
            </a:r>
            <a:r>
              <a:rPr lang="en-US" dirty="0"/>
              <a:t>Raft</a:t>
            </a:r>
            <a:endParaRPr dirty="0"/>
          </a:p>
        </p:txBody>
      </p:sp>
      <p:sp>
        <p:nvSpPr>
          <p:cNvPr id="849" name="Google Shape;849;g6bd92bdcbc_1_9"/>
          <p:cNvSpPr txBox="1">
            <a:spLocks noGrp="1"/>
          </p:cNvSpPr>
          <p:nvPr>
            <p:ph type="sldNum" idx="12"/>
          </p:nvPr>
        </p:nvSpPr>
        <p:spPr>
          <a:xfrm>
            <a:off x="5993607" y="6601180"/>
            <a:ext cx="204900" cy="123000"/>
          </a:xfrm>
          <a:prstGeom prst="rect">
            <a:avLst/>
          </a:prstGeom>
          <a:noFill/>
          <a:ln>
            <a:noFill/>
          </a:ln>
        </p:spPr>
        <p:txBody>
          <a:bodyPr spcFirstLastPara="1" vert="horz" wrap="square" lIns="0" tIns="0" rIns="0" bIns="0" rtlCol="0" anchor="ctr" anchorCtr="0">
            <a:noAutofit/>
          </a:bodyPr>
          <a:lstStyle/>
          <a:p>
            <a:fld id="{00000000-1234-1234-1234-123412341234}" type="slidenum">
              <a:rPr lang="ru-RU"/>
              <a:pPr/>
              <a:t>18</a:t>
            </a:fld>
            <a:endParaRPr/>
          </a:p>
        </p:txBody>
      </p:sp>
      <p:sp>
        <p:nvSpPr>
          <p:cNvPr id="7" name="Прямоугольник 6">
            <a:extLst>
              <a:ext uri="{FF2B5EF4-FFF2-40B4-BE49-F238E27FC236}">
                <a16:creationId xmlns:a16="http://schemas.microsoft.com/office/drawing/2014/main" id="{23502D6A-A9F1-B547-939C-873BE89DAAB4}"/>
              </a:ext>
            </a:extLst>
          </p:cNvPr>
          <p:cNvSpPr/>
          <p:nvPr/>
        </p:nvSpPr>
        <p:spPr>
          <a:xfrm>
            <a:off x="2900189" y="2781486"/>
            <a:ext cx="6186835" cy="523220"/>
          </a:xfrm>
          <a:prstGeom prst="rect">
            <a:avLst/>
          </a:prstGeom>
        </p:spPr>
        <p:txBody>
          <a:bodyPr wrap="square">
            <a:spAutoFit/>
          </a:bodyPr>
          <a:lstStyle/>
          <a:p>
            <a:r>
              <a:rPr lang="en" sz="2800" dirty="0">
                <a:hlinkClick r:id="rId3"/>
              </a:rPr>
              <a:t>http://thesecretlivesofdata.com/raft/</a:t>
            </a:r>
            <a:endParaRPr lang="ru-RU" sz="2800" dirty="0"/>
          </a:p>
        </p:txBody>
      </p:sp>
    </p:spTree>
    <p:extLst>
      <p:ext uri="{BB962C8B-B14F-4D97-AF65-F5344CB8AC3E}">
        <p14:creationId xmlns:p14="http://schemas.microsoft.com/office/powerpoint/2010/main" val="3372601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g6bd92bdcbc_1_9"/>
          <p:cNvSpPr txBox="1">
            <a:spLocks noGrp="1"/>
          </p:cNvSpPr>
          <p:nvPr>
            <p:ph type="title"/>
          </p:nvPr>
        </p:nvSpPr>
        <p:spPr>
          <a:xfrm>
            <a:off x="2063750" y="233852"/>
            <a:ext cx="6616800" cy="297600"/>
          </a:xfrm>
          <a:prstGeom prst="rect">
            <a:avLst/>
          </a:prstGeom>
          <a:noFill/>
          <a:ln>
            <a:noFill/>
          </a:ln>
        </p:spPr>
        <p:txBody>
          <a:bodyPr spcFirstLastPara="1" vert="horz" wrap="square" lIns="0" tIns="0" rIns="0" bIns="0" rtlCol="0" anchor="ctr" anchorCtr="0">
            <a:noAutofit/>
          </a:bodyPr>
          <a:lstStyle/>
          <a:p>
            <a:r>
              <a:rPr lang="ru-RU" dirty="0"/>
              <a:t>Состояние, которое хранится на сервере</a:t>
            </a:r>
            <a:endParaRPr dirty="0"/>
          </a:p>
        </p:txBody>
      </p:sp>
      <p:sp>
        <p:nvSpPr>
          <p:cNvPr id="849" name="Google Shape;849;g6bd92bdcbc_1_9"/>
          <p:cNvSpPr txBox="1">
            <a:spLocks noGrp="1"/>
          </p:cNvSpPr>
          <p:nvPr>
            <p:ph type="sldNum" idx="12"/>
          </p:nvPr>
        </p:nvSpPr>
        <p:spPr>
          <a:xfrm>
            <a:off x="5993607" y="6601180"/>
            <a:ext cx="204900" cy="123000"/>
          </a:xfrm>
          <a:prstGeom prst="rect">
            <a:avLst/>
          </a:prstGeom>
          <a:noFill/>
          <a:ln>
            <a:noFill/>
          </a:ln>
        </p:spPr>
        <p:txBody>
          <a:bodyPr spcFirstLastPara="1" vert="horz" wrap="square" lIns="0" tIns="0" rIns="0" bIns="0" rtlCol="0" anchor="ctr" anchorCtr="0">
            <a:noAutofit/>
          </a:bodyPr>
          <a:lstStyle/>
          <a:p>
            <a:fld id="{00000000-1234-1234-1234-123412341234}" type="slidenum">
              <a:rPr lang="ru-RU"/>
              <a:pPr/>
              <a:t>19</a:t>
            </a:fld>
            <a:endParaRPr/>
          </a:p>
        </p:txBody>
      </p:sp>
      <p:pic>
        <p:nvPicPr>
          <p:cNvPr id="6" name="Рисунок 5">
            <a:extLst>
              <a:ext uri="{FF2B5EF4-FFF2-40B4-BE49-F238E27FC236}">
                <a16:creationId xmlns:a16="http://schemas.microsoft.com/office/drawing/2014/main" id="{0C6835A5-BC95-764D-A26D-320208EFD1FF}"/>
              </a:ext>
            </a:extLst>
          </p:cNvPr>
          <p:cNvPicPr>
            <a:picLocks noChangeAspect="1"/>
          </p:cNvPicPr>
          <p:nvPr/>
        </p:nvPicPr>
        <p:blipFill>
          <a:blip r:embed="rId3"/>
          <a:stretch>
            <a:fillRect/>
          </a:stretch>
        </p:blipFill>
        <p:spPr>
          <a:xfrm>
            <a:off x="3494422" y="690313"/>
            <a:ext cx="4998370" cy="5752005"/>
          </a:xfrm>
          <a:prstGeom prst="rect">
            <a:avLst/>
          </a:prstGeom>
        </p:spPr>
      </p:pic>
    </p:spTree>
    <p:extLst>
      <p:ext uri="{BB962C8B-B14F-4D97-AF65-F5344CB8AC3E}">
        <p14:creationId xmlns:p14="http://schemas.microsoft.com/office/powerpoint/2010/main" val="1786506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3"/>
          <p:cNvSpPr/>
          <p:nvPr/>
        </p:nvSpPr>
        <p:spPr>
          <a:xfrm>
            <a:off x="3124200" y="653508"/>
            <a:ext cx="5943600" cy="1446550"/>
          </a:xfrm>
          <a:prstGeom prst="rect">
            <a:avLst/>
          </a:prstGeom>
          <a:noFill/>
          <a:ln>
            <a:noFill/>
          </a:ln>
        </p:spPr>
        <p:txBody>
          <a:bodyPr spcFirstLastPara="1" wrap="square" lIns="91425" tIns="45700" rIns="91425" bIns="45700" anchor="ctr" anchorCtr="0">
            <a:spAutoFit/>
          </a:bodyPr>
          <a:lstStyle/>
          <a:p>
            <a:pPr algn="ctr"/>
            <a:r>
              <a:rPr lang="ru-RU" sz="4400" b="1">
                <a:solidFill>
                  <a:schemeClr val="lt1"/>
                </a:solidFill>
                <a:latin typeface="Roboto"/>
                <a:ea typeface="Roboto"/>
                <a:cs typeface="Roboto"/>
                <a:sym typeface="Roboto"/>
              </a:rPr>
              <a:t>Меня хорошо слышно &amp;&amp; видно? </a:t>
            </a:r>
            <a:endParaRPr/>
          </a:p>
        </p:txBody>
      </p:sp>
      <p:grpSp>
        <p:nvGrpSpPr>
          <p:cNvPr id="625" name="Google Shape;625;p3"/>
          <p:cNvGrpSpPr/>
          <p:nvPr/>
        </p:nvGrpSpPr>
        <p:grpSpPr>
          <a:xfrm>
            <a:off x="4740169" y="2638573"/>
            <a:ext cx="2711662" cy="2529670"/>
            <a:chOff x="3651215" y="2976980"/>
            <a:chExt cx="2177380" cy="2031247"/>
          </a:xfrm>
        </p:grpSpPr>
        <p:sp>
          <p:nvSpPr>
            <p:cNvPr id="626" name="Google Shape;626;p3"/>
            <p:cNvSpPr/>
            <p:nvPr/>
          </p:nvSpPr>
          <p:spPr>
            <a:xfrm>
              <a:off x="5269636" y="3879351"/>
              <a:ext cx="467625" cy="642985"/>
            </a:xfrm>
            <a:custGeom>
              <a:avLst/>
              <a:gdLst/>
              <a:ahLst/>
              <a:cxnLst/>
              <a:rect l="l" t="t" r="r" b="b"/>
              <a:pathLst>
                <a:path w="467625" h="642984" extrusionOk="0">
                  <a:moveTo>
                    <a:pt x="21335" y="527686"/>
                  </a:moveTo>
                  <a:cubicBezTo>
                    <a:pt x="22943" y="492906"/>
                    <a:pt x="24258" y="457980"/>
                    <a:pt x="26012" y="423201"/>
                  </a:cubicBezTo>
                  <a:cubicBezTo>
                    <a:pt x="69851" y="418525"/>
                    <a:pt x="112668" y="407126"/>
                    <a:pt x="153147" y="389590"/>
                  </a:cubicBezTo>
                  <a:cubicBezTo>
                    <a:pt x="304936" y="324422"/>
                    <a:pt x="404233" y="176125"/>
                    <a:pt x="406688" y="10960"/>
                  </a:cubicBezTo>
                  <a:cubicBezTo>
                    <a:pt x="425744" y="43216"/>
                    <a:pt x="440298" y="77928"/>
                    <a:pt x="449943" y="114130"/>
                  </a:cubicBezTo>
                  <a:cubicBezTo>
                    <a:pt x="509858" y="337859"/>
                    <a:pt x="373223" y="566996"/>
                    <a:pt x="144818" y="625595"/>
                  </a:cubicBezTo>
                  <a:cubicBezTo>
                    <a:pt x="101153" y="636891"/>
                    <a:pt x="55998" y="641333"/>
                    <a:pt x="10960" y="638747"/>
                  </a:cubicBezTo>
                  <a:cubicBezTo>
                    <a:pt x="18559" y="603090"/>
                    <a:pt x="19728" y="565826"/>
                    <a:pt x="21335" y="527686"/>
                  </a:cubicBezTo>
                </a:path>
              </a:pathLst>
            </a:custGeom>
            <a:solidFill>
              <a:srgbClr val="6F4A80"/>
            </a:solidFill>
            <a:ln>
              <a:noFill/>
            </a:ln>
          </p:spPr>
          <p:txBody>
            <a:bodyPr spcFirstLastPara="1" wrap="square" lIns="91425" tIns="45700" rIns="91425" bIns="45700" anchor="ctr" anchorCtr="0">
              <a:noAutofit/>
            </a:bodyPr>
            <a:lstStyle/>
            <a:p>
              <a:pPr>
                <a:buClr>
                  <a:schemeClr val="dk1"/>
                </a:buClr>
                <a:buSzPts val="1800"/>
              </a:pPr>
              <a:endParaRPr>
                <a:solidFill>
                  <a:srgbClr val="000000"/>
                </a:solidFill>
                <a:latin typeface="Roboto Light"/>
                <a:ea typeface="Roboto Light"/>
                <a:cs typeface="Roboto Light"/>
                <a:sym typeface="Roboto Light"/>
              </a:endParaRPr>
            </a:p>
          </p:txBody>
        </p:sp>
        <p:sp>
          <p:nvSpPr>
            <p:cNvPr id="627" name="Google Shape;627;p3"/>
            <p:cNvSpPr/>
            <p:nvPr/>
          </p:nvSpPr>
          <p:spPr>
            <a:xfrm>
              <a:off x="5258677" y="3868391"/>
              <a:ext cx="496852" cy="672211"/>
            </a:xfrm>
            <a:custGeom>
              <a:avLst/>
              <a:gdLst/>
              <a:ahLst/>
              <a:cxnLst/>
              <a:rect l="l" t="t" r="r" b="b"/>
              <a:pathLst>
                <a:path w="496851" h="672211" extrusionOk="0">
                  <a:moveTo>
                    <a:pt x="32295" y="538646"/>
                  </a:moveTo>
                  <a:cubicBezTo>
                    <a:pt x="33903" y="503866"/>
                    <a:pt x="35218" y="468940"/>
                    <a:pt x="36972" y="434161"/>
                  </a:cubicBezTo>
                  <a:cubicBezTo>
                    <a:pt x="80811" y="429484"/>
                    <a:pt x="123628" y="418086"/>
                    <a:pt x="164107" y="400550"/>
                  </a:cubicBezTo>
                  <a:cubicBezTo>
                    <a:pt x="315895" y="335382"/>
                    <a:pt x="415193" y="187085"/>
                    <a:pt x="417648" y="21920"/>
                  </a:cubicBezTo>
                  <a:cubicBezTo>
                    <a:pt x="436703" y="54176"/>
                    <a:pt x="451258" y="88888"/>
                    <a:pt x="460903" y="125090"/>
                  </a:cubicBezTo>
                  <a:cubicBezTo>
                    <a:pt x="520818" y="348819"/>
                    <a:pt x="384183" y="577956"/>
                    <a:pt x="155778" y="636555"/>
                  </a:cubicBezTo>
                  <a:cubicBezTo>
                    <a:pt x="112113" y="647851"/>
                    <a:pt x="66958" y="652293"/>
                    <a:pt x="21920" y="649707"/>
                  </a:cubicBezTo>
                  <a:cubicBezTo>
                    <a:pt x="29519" y="614050"/>
                    <a:pt x="30688" y="576786"/>
                    <a:pt x="32295" y="538646"/>
                  </a:cubicBezTo>
                  <a:close/>
                </a:path>
              </a:pathLst>
            </a:custGeom>
            <a:noFill/>
            <a:ln w="19050" cap="rnd" cmpd="sng">
              <a:solidFill>
                <a:srgbClr val="4B3663"/>
              </a:solidFill>
              <a:prstDash val="solid"/>
              <a:round/>
              <a:headEnd type="none" w="sm" len="sm"/>
              <a:tailEnd type="none" w="sm" len="sm"/>
            </a:ln>
          </p:spPr>
          <p:txBody>
            <a:bodyPr spcFirstLastPara="1" wrap="square" lIns="91425" tIns="45700" rIns="91425" bIns="45700" anchor="ctr" anchorCtr="0">
              <a:noAutofit/>
            </a:bodyPr>
            <a:lstStyle/>
            <a:p>
              <a:pPr>
                <a:buClr>
                  <a:schemeClr val="dk1"/>
                </a:buClr>
                <a:buSzPts val="1800"/>
              </a:pPr>
              <a:endParaRPr>
                <a:solidFill>
                  <a:srgbClr val="000000"/>
                </a:solidFill>
                <a:latin typeface="Roboto Light"/>
                <a:ea typeface="Roboto Light"/>
                <a:cs typeface="Roboto Light"/>
                <a:sym typeface="Roboto Light"/>
              </a:endParaRPr>
            </a:p>
          </p:txBody>
        </p:sp>
        <p:sp>
          <p:nvSpPr>
            <p:cNvPr id="628" name="Google Shape;628;p3"/>
            <p:cNvSpPr/>
            <p:nvPr/>
          </p:nvSpPr>
          <p:spPr>
            <a:xfrm>
              <a:off x="5269636" y="3879351"/>
              <a:ext cx="394559" cy="540692"/>
            </a:xfrm>
            <a:custGeom>
              <a:avLst/>
              <a:gdLst/>
              <a:ahLst/>
              <a:cxnLst/>
              <a:rect l="l" t="t" r="r" b="b"/>
              <a:pathLst>
                <a:path w="394558" h="540691" extrusionOk="0">
                  <a:moveTo>
                    <a:pt x="11398" y="525348"/>
                  </a:moveTo>
                  <a:cubicBezTo>
                    <a:pt x="14467" y="455642"/>
                    <a:pt x="16805" y="385937"/>
                    <a:pt x="21482" y="316378"/>
                  </a:cubicBezTo>
                  <a:cubicBezTo>
                    <a:pt x="30834" y="315355"/>
                    <a:pt x="40333" y="314332"/>
                    <a:pt x="49831" y="312724"/>
                  </a:cubicBezTo>
                  <a:cubicBezTo>
                    <a:pt x="212039" y="285397"/>
                    <a:pt x="335813" y="163523"/>
                    <a:pt x="376584" y="10960"/>
                  </a:cubicBezTo>
                  <a:cubicBezTo>
                    <a:pt x="385791" y="46032"/>
                    <a:pt x="390905" y="82857"/>
                    <a:pt x="390905" y="120998"/>
                  </a:cubicBezTo>
                  <a:cubicBezTo>
                    <a:pt x="390905" y="342097"/>
                    <a:pt x="223145" y="522863"/>
                    <a:pt x="10960" y="537038"/>
                  </a:cubicBezTo>
                  <a:lnTo>
                    <a:pt x="11398" y="525348"/>
                  </a:lnTo>
                </a:path>
              </a:pathLst>
            </a:custGeom>
            <a:solidFill>
              <a:srgbClr val="6F4A80"/>
            </a:solidFill>
            <a:ln>
              <a:noFill/>
            </a:ln>
          </p:spPr>
          <p:txBody>
            <a:bodyPr spcFirstLastPara="1" wrap="square" lIns="91425" tIns="45700" rIns="91425" bIns="45700" anchor="ctr" anchorCtr="0">
              <a:noAutofit/>
            </a:bodyPr>
            <a:lstStyle/>
            <a:p>
              <a:pPr>
                <a:buClr>
                  <a:schemeClr val="dk1"/>
                </a:buClr>
                <a:buSzPts val="1800"/>
              </a:pPr>
              <a:endParaRPr>
                <a:solidFill>
                  <a:srgbClr val="000000"/>
                </a:solidFill>
                <a:latin typeface="Roboto Light"/>
                <a:ea typeface="Roboto Light"/>
                <a:cs typeface="Roboto Light"/>
                <a:sym typeface="Roboto Light"/>
              </a:endParaRPr>
            </a:p>
          </p:txBody>
        </p:sp>
        <p:sp>
          <p:nvSpPr>
            <p:cNvPr id="629" name="Google Shape;629;p3"/>
            <p:cNvSpPr/>
            <p:nvPr/>
          </p:nvSpPr>
          <p:spPr>
            <a:xfrm>
              <a:off x="5258677" y="3868391"/>
              <a:ext cx="423785" cy="569918"/>
            </a:xfrm>
            <a:custGeom>
              <a:avLst/>
              <a:gdLst/>
              <a:ahLst/>
              <a:cxnLst/>
              <a:rect l="l" t="t" r="r" b="b"/>
              <a:pathLst>
                <a:path w="423785" h="569918" extrusionOk="0">
                  <a:moveTo>
                    <a:pt x="22358" y="536308"/>
                  </a:moveTo>
                  <a:cubicBezTo>
                    <a:pt x="25427" y="466602"/>
                    <a:pt x="27765" y="396897"/>
                    <a:pt x="32442" y="327338"/>
                  </a:cubicBezTo>
                  <a:cubicBezTo>
                    <a:pt x="41794" y="326315"/>
                    <a:pt x="51293" y="325292"/>
                    <a:pt x="60791" y="323684"/>
                  </a:cubicBezTo>
                  <a:cubicBezTo>
                    <a:pt x="222999" y="296357"/>
                    <a:pt x="346773" y="174483"/>
                    <a:pt x="387544" y="21920"/>
                  </a:cubicBezTo>
                  <a:cubicBezTo>
                    <a:pt x="396751" y="56992"/>
                    <a:pt x="401865" y="93817"/>
                    <a:pt x="401865" y="131958"/>
                  </a:cubicBezTo>
                  <a:cubicBezTo>
                    <a:pt x="401865" y="353057"/>
                    <a:pt x="234105" y="533823"/>
                    <a:pt x="21920" y="547998"/>
                  </a:cubicBezTo>
                  <a:lnTo>
                    <a:pt x="22358" y="536308"/>
                  </a:lnTo>
                  <a:close/>
                  <a:moveTo>
                    <a:pt x="26742" y="432261"/>
                  </a:moveTo>
                  <a:cubicBezTo>
                    <a:pt x="68682" y="427585"/>
                    <a:pt x="109600" y="416186"/>
                    <a:pt x="147886" y="398650"/>
                  </a:cubicBezTo>
                  <a:cubicBezTo>
                    <a:pt x="297965" y="330260"/>
                    <a:pt x="387544" y="180036"/>
                    <a:pt x="389298" y="21920"/>
                  </a:cubicBezTo>
                </a:path>
              </a:pathLst>
            </a:custGeom>
            <a:noFill/>
            <a:ln w="19050" cap="rnd" cmpd="sng">
              <a:solidFill>
                <a:srgbClr val="4B3663"/>
              </a:solidFill>
              <a:prstDash val="solid"/>
              <a:round/>
              <a:headEnd type="none" w="sm" len="sm"/>
              <a:tailEnd type="none" w="sm" len="sm"/>
            </a:ln>
          </p:spPr>
          <p:txBody>
            <a:bodyPr spcFirstLastPara="1" wrap="square" lIns="91425" tIns="45700" rIns="91425" bIns="45700" anchor="ctr" anchorCtr="0">
              <a:noAutofit/>
            </a:bodyPr>
            <a:lstStyle/>
            <a:p>
              <a:pPr>
                <a:buClr>
                  <a:schemeClr val="dk1"/>
                </a:buClr>
                <a:buSzPts val="1800"/>
              </a:pPr>
              <a:endParaRPr>
                <a:solidFill>
                  <a:srgbClr val="000000"/>
                </a:solidFill>
                <a:latin typeface="Roboto Light"/>
                <a:ea typeface="Roboto Light"/>
                <a:cs typeface="Roboto Light"/>
                <a:sym typeface="Roboto Light"/>
              </a:endParaRPr>
            </a:p>
          </p:txBody>
        </p:sp>
        <p:sp>
          <p:nvSpPr>
            <p:cNvPr id="630" name="Google Shape;630;p3"/>
            <p:cNvSpPr/>
            <p:nvPr/>
          </p:nvSpPr>
          <p:spPr>
            <a:xfrm>
              <a:off x="3764403" y="3879351"/>
              <a:ext cx="467625" cy="642985"/>
            </a:xfrm>
            <a:custGeom>
              <a:avLst/>
              <a:gdLst/>
              <a:ahLst/>
              <a:cxnLst/>
              <a:rect l="l" t="t" r="r" b="b"/>
              <a:pathLst>
                <a:path w="467625" h="642984" extrusionOk="0">
                  <a:moveTo>
                    <a:pt x="453661" y="527686"/>
                  </a:moveTo>
                  <a:cubicBezTo>
                    <a:pt x="452054" y="492906"/>
                    <a:pt x="450739" y="457980"/>
                    <a:pt x="448985" y="423201"/>
                  </a:cubicBezTo>
                  <a:cubicBezTo>
                    <a:pt x="405145" y="418525"/>
                    <a:pt x="362328" y="407126"/>
                    <a:pt x="321849" y="389590"/>
                  </a:cubicBezTo>
                  <a:cubicBezTo>
                    <a:pt x="170064" y="324422"/>
                    <a:pt x="70761" y="176125"/>
                    <a:pt x="68309" y="10960"/>
                  </a:cubicBezTo>
                  <a:cubicBezTo>
                    <a:pt x="49252" y="43216"/>
                    <a:pt x="34698" y="77928"/>
                    <a:pt x="25054" y="114130"/>
                  </a:cubicBezTo>
                  <a:cubicBezTo>
                    <a:pt x="-34861" y="337859"/>
                    <a:pt x="101773" y="566996"/>
                    <a:pt x="330179" y="625595"/>
                  </a:cubicBezTo>
                  <a:cubicBezTo>
                    <a:pt x="373839" y="636935"/>
                    <a:pt x="419004" y="641363"/>
                    <a:pt x="464037" y="638747"/>
                  </a:cubicBezTo>
                  <a:cubicBezTo>
                    <a:pt x="456438" y="603090"/>
                    <a:pt x="455269" y="565826"/>
                    <a:pt x="453661" y="527686"/>
                  </a:cubicBezTo>
                </a:path>
              </a:pathLst>
            </a:custGeom>
            <a:solidFill>
              <a:srgbClr val="6F4A80"/>
            </a:solidFill>
            <a:ln>
              <a:noFill/>
            </a:ln>
          </p:spPr>
          <p:txBody>
            <a:bodyPr spcFirstLastPara="1" wrap="square" lIns="91425" tIns="45700" rIns="91425" bIns="45700" anchor="ctr" anchorCtr="0">
              <a:noAutofit/>
            </a:bodyPr>
            <a:lstStyle/>
            <a:p>
              <a:pPr>
                <a:buClr>
                  <a:schemeClr val="dk1"/>
                </a:buClr>
                <a:buSzPts val="1800"/>
              </a:pPr>
              <a:endParaRPr>
                <a:solidFill>
                  <a:srgbClr val="000000"/>
                </a:solidFill>
                <a:latin typeface="Roboto Light"/>
                <a:ea typeface="Roboto Light"/>
                <a:cs typeface="Roboto Light"/>
                <a:sym typeface="Roboto Light"/>
              </a:endParaRPr>
            </a:p>
          </p:txBody>
        </p:sp>
        <p:sp>
          <p:nvSpPr>
            <p:cNvPr id="631" name="Google Shape;631;p3"/>
            <p:cNvSpPr/>
            <p:nvPr/>
          </p:nvSpPr>
          <p:spPr>
            <a:xfrm>
              <a:off x="3753443" y="3868391"/>
              <a:ext cx="496852" cy="672211"/>
            </a:xfrm>
            <a:custGeom>
              <a:avLst/>
              <a:gdLst/>
              <a:ahLst/>
              <a:cxnLst/>
              <a:rect l="l" t="t" r="r" b="b"/>
              <a:pathLst>
                <a:path w="496851" h="672211" extrusionOk="0">
                  <a:moveTo>
                    <a:pt x="464621" y="538646"/>
                  </a:moveTo>
                  <a:cubicBezTo>
                    <a:pt x="463014" y="503866"/>
                    <a:pt x="461699" y="468940"/>
                    <a:pt x="459945" y="434161"/>
                  </a:cubicBezTo>
                  <a:cubicBezTo>
                    <a:pt x="416105" y="429484"/>
                    <a:pt x="373288" y="418086"/>
                    <a:pt x="332809" y="400550"/>
                  </a:cubicBezTo>
                  <a:cubicBezTo>
                    <a:pt x="181024" y="335382"/>
                    <a:pt x="81721" y="187085"/>
                    <a:pt x="79269" y="21920"/>
                  </a:cubicBezTo>
                  <a:cubicBezTo>
                    <a:pt x="60211" y="54176"/>
                    <a:pt x="45658" y="88888"/>
                    <a:pt x="36013" y="125090"/>
                  </a:cubicBezTo>
                  <a:cubicBezTo>
                    <a:pt x="-23901" y="348819"/>
                    <a:pt x="112733" y="577956"/>
                    <a:pt x="341139" y="636555"/>
                  </a:cubicBezTo>
                  <a:cubicBezTo>
                    <a:pt x="384799" y="647895"/>
                    <a:pt x="429964" y="652322"/>
                    <a:pt x="474997" y="649707"/>
                  </a:cubicBezTo>
                  <a:cubicBezTo>
                    <a:pt x="467398" y="614050"/>
                    <a:pt x="466229" y="576786"/>
                    <a:pt x="464621" y="538646"/>
                  </a:cubicBezTo>
                  <a:close/>
                </a:path>
              </a:pathLst>
            </a:custGeom>
            <a:noFill/>
            <a:ln w="19050" cap="rnd" cmpd="sng">
              <a:solidFill>
                <a:srgbClr val="4B3663"/>
              </a:solidFill>
              <a:prstDash val="solid"/>
              <a:round/>
              <a:headEnd type="none" w="sm" len="sm"/>
              <a:tailEnd type="none" w="sm" len="sm"/>
            </a:ln>
          </p:spPr>
          <p:txBody>
            <a:bodyPr spcFirstLastPara="1" wrap="square" lIns="91425" tIns="45700" rIns="91425" bIns="45700" anchor="ctr" anchorCtr="0">
              <a:noAutofit/>
            </a:bodyPr>
            <a:lstStyle/>
            <a:p>
              <a:pPr>
                <a:buClr>
                  <a:schemeClr val="dk1"/>
                </a:buClr>
                <a:buSzPts val="1800"/>
              </a:pPr>
              <a:endParaRPr>
                <a:solidFill>
                  <a:srgbClr val="000000"/>
                </a:solidFill>
                <a:latin typeface="Roboto Light"/>
                <a:ea typeface="Roboto Light"/>
                <a:cs typeface="Roboto Light"/>
                <a:sym typeface="Roboto Light"/>
              </a:endParaRPr>
            </a:p>
          </p:txBody>
        </p:sp>
        <p:sp>
          <p:nvSpPr>
            <p:cNvPr id="632" name="Google Shape;632;p3"/>
            <p:cNvSpPr/>
            <p:nvPr/>
          </p:nvSpPr>
          <p:spPr>
            <a:xfrm>
              <a:off x="3808308" y="3879351"/>
              <a:ext cx="394559" cy="540692"/>
            </a:xfrm>
            <a:custGeom>
              <a:avLst/>
              <a:gdLst/>
              <a:ahLst/>
              <a:cxnLst/>
              <a:rect l="l" t="t" r="r" b="b"/>
              <a:pathLst>
                <a:path w="394558" h="540691" extrusionOk="0">
                  <a:moveTo>
                    <a:pt x="390467" y="525348"/>
                  </a:moveTo>
                  <a:cubicBezTo>
                    <a:pt x="387252" y="455642"/>
                    <a:pt x="385060" y="385937"/>
                    <a:pt x="380384" y="316378"/>
                  </a:cubicBezTo>
                  <a:cubicBezTo>
                    <a:pt x="371031" y="315355"/>
                    <a:pt x="361533" y="314332"/>
                    <a:pt x="352034" y="312724"/>
                  </a:cubicBezTo>
                  <a:cubicBezTo>
                    <a:pt x="189827" y="285397"/>
                    <a:pt x="66052" y="163523"/>
                    <a:pt x="25281" y="10960"/>
                  </a:cubicBezTo>
                  <a:cubicBezTo>
                    <a:pt x="15803" y="46872"/>
                    <a:pt x="10989" y="83855"/>
                    <a:pt x="10960" y="120998"/>
                  </a:cubicBezTo>
                  <a:cubicBezTo>
                    <a:pt x="10960" y="342097"/>
                    <a:pt x="178720" y="522863"/>
                    <a:pt x="390905" y="537038"/>
                  </a:cubicBezTo>
                  <a:lnTo>
                    <a:pt x="390467" y="525348"/>
                  </a:lnTo>
                </a:path>
              </a:pathLst>
            </a:custGeom>
            <a:solidFill>
              <a:srgbClr val="6F4A80"/>
            </a:solidFill>
            <a:ln>
              <a:noFill/>
            </a:ln>
          </p:spPr>
          <p:txBody>
            <a:bodyPr spcFirstLastPara="1" wrap="square" lIns="91425" tIns="45700" rIns="91425" bIns="45700" anchor="ctr" anchorCtr="0">
              <a:noAutofit/>
            </a:bodyPr>
            <a:lstStyle/>
            <a:p>
              <a:pPr>
                <a:buClr>
                  <a:schemeClr val="dk1"/>
                </a:buClr>
                <a:buSzPts val="1800"/>
              </a:pPr>
              <a:endParaRPr>
                <a:solidFill>
                  <a:srgbClr val="000000"/>
                </a:solidFill>
                <a:latin typeface="Roboto Light"/>
                <a:ea typeface="Roboto Light"/>
                <a:cs typeface="Roboto Light"/>
                <a:sym typeface="Roboto Light"/>
              </a:endParaRPr>
            </a:p>
          </p:txBody>
        </p:sp>
        <p:sp>
          <p:nvSpPr>
            <p:cNvPr id="633" name="Google Shape;633;p3"/>
            <p:cNvSpPr/>
            <p:nvPr/>
          </p:nvSpPr>
          <p:spPr>
            <a:xfrm>
              <a:off x="3797348" y="3868391"/>
              <a:ext cx="423785" cy="569918"/>
            </a:xfrm>
            <a:custGeom>
              <a:avLst/>
              <a:gdLst/>
              <a:ahLst/>
              <a:cxnLst/>
              <a:rect l="l" t="t" r="r" b="b"/>
              <a:pathLst>
                <a:path w="423785" h="569918" extrusionOk="0">
                  <a:moveTo>
                    <a:pt x="401427" y="536308"/>
                  </a:moveTo>
                  <a:cubicBezTo>
                    <a:pt x="398212" y="466602"/>
                    <a:pt x="396020" y="396897"/>
                    <a:pt x="391344" y="327338"/>
                  </a:cubicBezTo>
                  <a:cubicBezTo>
                    <a:pt x="381991" y="326315"/>
                    <a:pt x="372493" y="325292"/>
                    <a:pt x="362994" y="323684"/>
                  </a:cubicBezTo>
                  <a:cubicBezTo>
                    <a:pt x="200787" y="296357"/>
                    <a:pt x="77012" y="174483"/>
                    <a:pt x="36241" y="21920"/>
                  </a:cubicBezTo>
                  <a:cubicBezTo>
                    <a:pt x="26763" y="57832"/>
                    <a:pt x="21949" y="94815"/>
                    <a:pt x="21920" y="131958"/>
                  </a:cubicBezTo>
                  <a:cubicBezTo>
                    <a:pt x="21920" y="353057"/>
                    <a:pt x="189680" y="533823"/>
                    <a:pt x="401865" y="547998"/>
                  </a:cubicBezTo>
                  <a:lnTo>
                    <a:pt x="401427" y="536308"/>
                  </a:lnTo>
                  <a:close/>
                  <a:moveTo>
                    <a:pt x="397043" y="432261"/>
                  </a:moveTo>
                  <a:cubicBezTo>
                    <a:pt x="355136" y="427542"/>
                    <a:pt x="314246" y="416198"/>
                    <a:pt x="275899" y="398650"/>
                  </a:cubicBezTo>
                  <a:cubicBezTo>
                    <a:pt x="125820" y="330260"/>
                    <a:pt x="36241" y="180036"/>
                    <a:pt x="34487" y="21920"/>
                  </a:cubicBezTo>
                </a:path>
              </a:pathLst>
            </a:custGeom>
            <a:noFill/>
            <a:ln w="19050" cap="rnd" cmpd="sng">
              <a:solidFill>
                <a:srgbClr val="4B3663"/>
              </a:solidFill>
              <a:prstDash val="solid"/>
              <a:round/>
              <a:headEnd type="none" w="sm" len="sm"/>
              <a:tailEnd type="none" w="sm" len="sm"/>
            </a:ln>
          </p:spPr>
          <p:txBody>
            <a:bodyPr spcFirstLastPara="1" wrap="square" lIns="91425" tIns="45700" rIns="91425" bIns="45700" anchor="ctr" anchorCtr="0">
              <a:noAutofit/>
            </a:bodyPr>
            <a:lstStyle/>
            <a:p>
              <a:pPr>
                <a:buClr>
                  <a:schemeClr val="dk1"/>
                </a:buClr>
                <a:buSzPts val="1800"/>
              </a:pPr>
              <a:endParaRPr>
                <a:solidFill>
                  <a:srgbClr val="000000"/>
                </a:solidFill>
                <a:latin typeface="Roboto Light"/>
                <a:ea typeface="Roboto Light"/>
                <a:cs typeface="Roboto Light"/>
                <a:sym typeface="Roboto Light"/>
              </a:endParaRPr>
            </a:p>
          </p:txBody>
        </p:sp>
        <p:sp>
          <p:nvSpPr>
            <p:cNvPr id="634" name="Google Shape;634;p3"/>
            <p:cNvSpPr/>
            <p:nvPr/>
          </p:nvSpPr>
          <p:spPr>
            <a:xfrm>
              <a:off x="4509746" y="3163300"/>
              <a:ext cx="453012" cy="321492"/>
            </a:xfrm>
            <a:custGeom>
              <a:avLst/>
              <a:gdLst/>
              <a:ahLst/>
              <a:cxnLst/>
              <a:rect l="l" t="t" r="r" b="b"/>
              <a:pathLst>
                <a:path w="453011" h="321492" extrusionOk="0">
                  <a:moveTo>
                    <a:pt x="10960" y="317839"/>
                  </a:moveTo>
                  <a:lnTo>
                    <a:pt x="449359" y="317839"/>
                  </a:lnTo>
                  <a:lnTo>
                    <a:pt x="449359" y="10960"/>
                  </a:lnTo>
                  <a:lnTo>
                    <a:pt x="10960" y="10960"/>
                  </a:lnTo>
                  <a:lnTo>
                    <a:pt x="10960" y="317839"/>
                  </a:lnTo>
                  <a:close/>
                </a:path>
              </a:pathLst>
            </a:custGeom>
            <a:solidFill>
              <a:srgbClr val="FBD063"/>
            </a:solidFill>
            <a:ln>
              <a:noFill/>
            </a:ln>
          </p:spPr>
          <p:txBody>
            <a:bodyPr spcFirstLastPara="1" wrap="square" lIns="91425" tIns="45700" rIns="91425" bIns="45700" anchor="ctr" anchorCtr="0">
              <a:noAutofit/>
            </a:bodyPr>
            <a:lstStyle/>
            <a:p>
              <a:pPr>
                <a:buClr>
                  <a:schemeClr val="dk1"/>
                </a:buClr>
                <a:buSzPts val="1800"/>
              </a:pPr>
              <a:endParaRPr>
                <a:solidFill>
                  <a:srgbClr val="000000"/>
                </a:solidFill>
                <a:latin typeface="Roboto Light"/>
                <a:ea typeface="Roboto Light"/>
                <a:cs typeface="Roboto Light"/>
                <a:sym typeface="Roboto Light"/>
              </a:endParaRPr>
            </a:p>
          </p:txBody>
        </p:sp>
        <p:sp>
          <p:nvSpPr>
            <p:cNvPr id="635" name="Google Shape;635;p3"/>
            <p:cNvSpPr/>
            <p:nvPr/>
          </p:nvSpPr>
          <p:spPr>
            <a:xfrm>
              <a:off x="4498786" y="3152340"/>
              <a:ext cx="482238" cy="350719"/>
            </a:xfrm>
            <a:custGeom>
              <a:avLst/>
              <a:gdLst/>
              <a:ahLst/>
              <a:cxnLst/>
              <a:rect l="l" t="t" r="r" b="b"/>
              <a:pathLst>
                <a:path w="482238" h="350718" extrusionOk="0">
                  <a:moveTo>
                    <a:pt x="21920" y="328799"/>
                  </a:moveTo>
                  <a:lnTo>
                    <a:pt x="460319" y="328799"/>
                  </a:lnTo>
                  <a:lnTo>
                    <a:pt x="460319" y="21920"/>
                  </a:lnTo>
                  <a:lnTo>
                    <a:pt x="21920" y="21920"/>
                  </a:lnTo>
                  <a:lnTo>
                    <a:pt x="21920" y="328799"/>
                  </a:lnTo>
                  <a:close/>
                </a:path>
              </a:pathLst>
            </a:custGeom>
            <a:noFill/>
            <a:ln w="19050" cap="rnd" cmpd="sng">
              <a:solidFill>
                <a:srgbClr val="4B3663"/>
              </a:solidFill>
              <a:prstDash val="solid"/>
              <a:round/>
              <a:headEnd type="none" w="sm" len="sm"/>
              <a:tailEnd type="none" w="sm" len="sm"/>
            </a:ln>
          </p:spPr>
          <p:txBody>
            <a:bodyPr spcFirstLastPara="1" wrap="square" lIns="91425" tIns="45700" rIns="91425" bIns="45700" anchor="ctr" anchorCtr="0">
              <a:noAutofit/>
            </a:bodyPr>
            <a:lstStyle/>
            <a:p>
              <a:pPr>
                <a:buClr>
                  <a:schemeClr val="dk1"/>
                </a:buClr>
                <a:buSzPts val="1800"/>
              </a:pPr>
              <a:endParaRPr>
                <a:solidFill>
                  <a:srgbClr val="000000"/>
                </a:solidFill>
                <a:latin typeface="Roboto Light"/>
                <a:ea typeface="Roboto Light"/>
                <a:cs typeface="Roboto Light"/>
                <a:sym typeface="Roboto Light"/>
              </a:endParaRPr>
            </a:p>
          </p:txBody>
        </p:sp>
        <p:sp>
          <p:nvSpPr>
            <p:cNvPr id="636" name="Google Shape;636;p3"/>
            <p:cNvSpPr/>
            <p:nvPr/>
          </p:nvSpPr>
          <p:spPr>
            <a:xfrm>
              <a:off x="4100574" y="3382499"/>
              <a:ext cx="1183676" cy="1081383"/>
            </a:xfrm>
            <a:custGeom>
              <a:avLst/>
              <a:gdLst/>
              <a:ahLst/>
              <a:cxnLst/>
              <a:rect l="l" t="t" r="r" b="b"/>
              <a:pathLst>
                <a:path w="1183676" h="1081383" extrusionOk="0">
                  <a:moveTo>
                    <a:pt x="98640" y="1077730"/>
                  </a:moveTo>
                  <a:lnTo>
                    <a:pt x="1180023" y="1077730"/>
                  </a:lnTo>
                  <a:lnTo>
                    <a:pt x="1180023" y="390905"/>
                  </a:lnTo>
                  <a:lnTo>
                    <a:pt x="98640" y="390905"/>
                  </a:lnTo>
                  <a:lnTo>
                    <a:pt x="98640" y="1077730"/>
                  </a:lnTo>
                  <a:close/>
                  <a:moveTo>
                    <a:pt x="270346" y="270346"/>
                  </a:moveTo>
                  <a:lnTo>
                    <a:pt x="164399" y="376292"/>
                  </a:lnTo>
                  <a:lnTo>
                    <a:pt x="10960" y="10960"/>
                  </a:lnTo>
                  <a:lnTo>
                    <a:pt x="376292" y="164399"/>
                  </a:lnTo>
                  <a:lnTo>
                    <a:pt x="270346" y="270346"/>
                  </a:lnTo>
                </a:path>
              </a:pathLst>
            </a:custGeom>
            <a:solidFill>
              <a:srgbClr val="9E709F"/>
            </a:solidFill>
            <a:ln>
              <a:noFill/>
            </a:ln>
          </p:spPr>
          <p:txBody>
            <a:bodyPr spcFirstLastPara="1" wrap="square" lIns="91425" tIns="45700" rIns="91425" bIns="45700" anchor="ctr" anchorCtr="0">
              <a:noAutofit/>
            </a:bodyPr>
            <a:lstStyle/>
            <a:p>
              <a:pPr>
                <a:buClr>
                  <a:schemeClr val="dk1"/>
                </a:buClr>
                <a:buSzPts val="1800"/>
              </a:pPr>
              <a:endParaRPr>
                <a:solidFill>
                  <a:srgbClr val="000000"/>
                </a:solidFill>
                <a:latin typeface="Roboto Light"/>
                <a:ea typeface="Roboto Light"/>
                <a:cs typeface="Roboto Light"/>
                <a:sym typeface="Roboto Light"/>
              </a:endParaRPr>
            </a:p>
          </p:txBody>
        </p:sp>
        <p:sp>
          <p:nvSpPr>
            <p:cNvPr id="637" name="Google Shape;637;p3"/>
            <p:cNvSpPr/>
            <p:nvPr/>
          </p:nvSpPr>
          <p:spPr>
            <a:xfrm>
              <a:off x="4089614" y="3371539"/>
              <a:ext cx="409172" cy="409172"/>
            </a:xfrm>
            <a:custGeom>
              <a:avLst/>
              <a:gdLst/>
              <a:ahLst/>
              <a:cxnLst/>
              <a:rect l="l" t="t" r="r" b="b"/>
              <a:pathLst>
                <a:path w="409172" h="409172" extrusionOk="0">
                  <a:moveTo>
                    <a:pt x="281306" y="281306"/>
                  </a:moveTo>
                  <a:lnTo>
                    <a:pt x="175359" y="387252"/>
                  </a:lnTo>
                  <a:lnTo>
                    <a:pt x="21920" y="21920"/>
                  </a:lnTo>
                  <a:lnTo>
                    <a:pt x="387252" y="175359"/>
                  </a:lnTo>
                  <a:lnTo>
                    <a:pt x="281306" y="281306"/>
                  </a:lnTo>
                  <a:close/>
                </a:path>
              </a:pathLst>
            </a:custGeom>
            <a:noFill/>
            <a:ln w="19050" cap="rnd" cmpd="sng">
              <a:solidFill>
                <a:srgbClr val="4B3663"/>
              </a:solidFill>
              <a:prstDash val="solid"/>
              <a:round/>
              <a:headEnd type="none" w="sm" len="sm"/>
              <a:tailEnd type="none" w="sm" len="sm"/>
            </a:ln>
          </p:spPr>
          <p:txBody>
            <a:bodyPr spcFirstLastPara="1" wrap="square" lIns="91425" tIns="45700" rIns="91425" bIns="45700" anchor="ctr" anchorCtr="0">
              <a:noAutofit/>
            </a:bodyPr>
            <a:lstStyle/>
            <a:p>
              <a:pPr>
                <a:buClr>
                  <a:schemeClr val="dk1"/>
                </a:buClr>
                <a:buSzPts val="1800"/>
              </a:pPr>
              <a:endParaRPr>
                <a:solidFill>
                  <a:srgbClr val="000000"/>
                </a:solidFill>
                <a:latin typeface="Roboto Light"/>
                <a:ea typeface="Roboto Light"/>
                <a:cs typeface="Roboto Light"/>
                <a:sym typeface="Roboto Light"/>
              </a:endParaRPr>
            </a:p>
          </p:txBody>
        </p:sp>
        <p:sp>
          <p:nvSpPr>
            <p:cNvPr id="638" name="Google Shape;638;p3"/>
            <p:cNvSpPr/>
            <p:nvPr/>
          </p:nvSpPr>
          <p:spPr>
            <a:xfrm>
              <a:off x="4991984" y="3382499"/>
              <a:ext cx="379945" cy="379945"/>
            </a:xfrm>
            <a:custGeom>
              <a:avLst/>
              <a:gdLst/>
              <a:ahLst/>
              <a:cxnLst/>
              <a:rect l="l" t="t" r="r" b="b"/>
              <a:pathLst>
                <a:path w="379945" h="379945" extrusionOk="0">
                  <a:moveTo>
                    <a:pt x="116906" y="270346"/>
                  </a:moveTo>
                  <a:lnTo>
                    <a:pt x="222853" y="376292"/>
                  </a:lnTo>
                  <a:lnTo>
                    <a:pt x="376292" y="10960"/>
                  </a:lnTo>
                  <a:lnTo>
                    <a:pt x="10960" y="164399"/>
                  </a:lnTo>
                  <a:lnTo>
                    <a:pt x="116906" y="270346"/>
                  </a:lnTo>
                </a:path>
              </a:pathLst>
            </a:custGeom>
            <a:solidFill>
              <a:srgbClr val="9E709F"/>
            </a:solidFill>
            <a:ln>
              <a:noFill/>
            </a:ln>
          </p:spPr>
          <p:txBody>
            <a:bodyPr spcFirstLastPara="1" wrap="square" lIns="91425" tIns="45700" rIns="91425" bIns="45700" anchor="ctr" anchorCtr="0">
              <a:noAutofit/>
            </a:bodyPr>
            <a:lstStyle/>
            <a:p>
              <a:pPr>
                <a:buClr>
                  <a:schemeClr val="dk1"/>
                </a:buClr>
                <a:buSzPts val="1800"/>
              </a:pPr>
              <a:endParaRPr>
                <a:solidFill>
                  <a:srgbClr val="000000"/>
                </a:solidFill>
                <a:latin typeface="Roboto Light"/>
                <a:ea typeface="Roboto Light"/>
                <a:cs typeface="Roboto Light"/>
                <a:sym typeface="Roboto Light"/>
              </a:endParaRPr>
            </a:p>
          </p:txBody>
        </p:sp>
        <p:sp>
          <p:nvSpPr>
            <p:cNvPr id="639" name="Google Shape;639;p3"/>
            <p:cNvSpPr/>
            <p:nvPr/>
          </p:nvSpPr>
          <p:spPr>
            <a:xfrm>
              <a:off x="4981024" y="3371539"/>
              <a:ext cx="409172" cy="409172"/>
            </a:xfrm>
            <a:custGeom>
              <a:avLst/>
              <a:gdLst/>
              <a:ahLst/>
              <a:cxnLst/>
              <a:rect l="l" t="t" r="r" b="b"/>
              <a:pathLst>
                <a:path w="409172" h="409172" extrusionOk="0">
                  <a:moveTo>
                    <a:pt x="127866" y="281306"/>
                  </a:moveTo>
                  <a:lnTo>
                    <a:pt x="233813" y="387252"/>
                  </a:lnTo>
                  <a:lnTo>
                    <a:pt x="387252" y="21920"/>
                  </a:lnTo>
                  <a:lnTo>
                    <a:pt x="21920" y="175359"/>
                  </a:lnTo>
                  <a:lnTo>
                    <a:pt x="127866" y="281306"/>
                  </a:lnTo>
                  <a:close/>
                </a:path>
              </a:pathLst>
            </a:custGeom>
            <a:noFill/>
            <a:ln w="19050" cap="rnd" cmpd="sng">
              <a:solidFill>
                <a:srgbClr val="4B3663"/>
              </a:solidFill>
              <a:prstDash val="solid"/>
              <a:round/>
              <a:headEnd type="none" w="sm" len="sm"/>
              <a:tailEnd type="none" w="sm" len="sm"/>
            </a:ln>
          </p:spPr>
          <p:txBody>
            <a:bodyPr spcFirstLastPara="1" wrap="square" lIns="91425" tIns="45700" rIns="91425" bIns="45700" anchor="ctr" anchorCtr="0">
              <a:noAutofit/>
            </a:bodyPr>
            <a:lstStyle/>
            <a:p>
              <a:pPr>
                <a:buClr>
                  <a:schemeClr val="dk1"/>
                </a:buClr>
                <a:buSzPts val="1800"/>
              </a:pPr>
              <a:endParaRPr>
                <a:solidFill>
                  <a:srgbClr val="000000"/>
                </a:solidFill>
                <a:latin typeface="Roboto Light"/>
                <a:ea typeface="Roboto Light"/>
                <a:cs typeface="Roboto Light"/>
                <a:sym typeface="Roboto Light"/>
              </a:endParaRPr>
            </a:p>
          </p:txBody>
        </p:sp>
        <p:sp>
          <p:nvSpPr>
            <p:cNvPr id="640" name="Google Shape;640;p3"/>
            <p:cNvSpPr/>
            <p:nvPr/>
          </p:nvSpPr>
          <p:spPr>
            <a:xfrm>
              <a:off x="4217480" y="3353272"/>
              <a:ext cx="1022930" cy="555305"/>
            </a:xfrm>
            <a:custGeom>
              <a:avLst/>
              <a:gdLst/>
              <a:ahLst/>
              <a:cxnLst/>
              <a:rect l="l" t="t" r="r" b="b"/>
              <a:pathLst>
                <a:path w="1022930" h="555304" extrusionOk="0">
                  <a:moveTo>
                    <a:pt x="1019277" y="509858"/>
                  </a:moveTo>
                  <a:cubicBezTo>
                    <a:pt x="1019277" y="647661"/>
                    <a:pt x="515118" y="400550"/>
                    <a:pt x="515118" y="400550"/>
                  </a:cubicBezTo>
                  <a:cubicBezTo>
                    <a:pt x="515118" y="400550"/>
                    <a:pt x="10960" y="647515"/>
                    <a:pt x="10960" y="509858"/>
                  </a:cubicBezTo>
                  <a:cubicBezTo>
                    <a:pt x="10960" y="234543"/>
                    <a:pt x="236735" y="10960"/>
                    <a:pt x="515118" y="10960"/>
                  </a:cubicBezTo>
                  <a:cubicBezTo>
                    <a:pt x="793501" y="10960"/>
                    <a:pt x="1019277" y="234397"/>
                    <a:pt x="1019277" y="509858"/>
                  </a:cubicBezTo>
                </a:path>
              </a:pathLst>
            </a:custGeom>
            <a:solidFill>
              <a:srgbClr val="9E709F"/>
            </a:solidFill>
            <a:ln>
              <a:noFill/>
            </a:ln>
          </p:spPr>
          <p:txBody>
            <a:bodyPr spcFirstLastPara="1" wrap="square" lIns="91425" tIns="45700" rIns="91425" bIns="45700" anchor="ctr" anchorCtr="0">
              <a:noAutofit/>
            </a:bodyPr>
            <a:lstStyle/>
            <a:p>
              <a:pPr>
                <a:buClr>
                  <a:schemeClr val="dk1"/>
                </a:buClr>
                <a:buSzPts val="1800"/>
              </a:pPr>
              <a:endParaRPr>
                <a:solidFill>
                  <a:srgbClr val="000000"/>
                </a:solidFill>
                <a:latin typeface="Roboto Light"/>
                <a:ea typeface="Roboto Light"/>
                <a:cs typeface="Roboto Light"/>
                <a:sym typeface="Roboto Light"/>
              </a:endParaRPr>
            </a:p>
          </p:txBody>
        </p:sp>
        <p:sp>
          <p:nvSpPr>
            <p:cNvPr id="641" name="Google Shape;641;p3"/>
            <p:cNvSpPr/>
            <p:nvPr/>
          </p:nvSpPr>
          <p:spPr>
            <a:xfrm>
              <a:off x="4206520" y="3342313"/>
              <a:ext cx="1052157" cy="569918"/>
            </a:xfrm>
            <a:custGeom>
              <a:avLst/>
              <a:gdLst/>
              <a:ahLst/>
              <a:cxnLst/>
              <a:rect l="l" t="t" r="r" b="b"/>
              <a:pathLst>
                <a:path w="1052156" h="569918" extrusionOk="0">
                  <a:moveTo>
                    <a:pt x="1030237" y="520818"/>
                  </a:moveTo>
                  <a:cubicBezTo>
                    <a:pt x="1030237" y="658621"/>
                    <a:pt x="526078" y="411510"/>
                    <a:pt x="526078" y="411510"/>
                  </a:cubicBezTo>
                  <a:cubicBezTo>
                    <a:pt x="526078" y="411510"/>
                    <a:pt x="21920" y="658475"/>
                    <a:pt x="21920" y="520818"/>
                  </a:cubicBezTo>
                  <a:cubicBezTo>
                    <a:pt x="21920" y="245503"/>
                    <a:pt x="247695" y="21920"/>
                    <a:pt x="526078" y="21920"/>
                  </a:cubicBezTo>
                  <a:cubicBezTo>
                    <a:pt x="804461" y="21920"/>
                    <a:pt x="1030237" y="245357"/>
                    <a:pt x="1030237" y="520818"/>
                  </a:cubicBezTo>
                  <a:close/>
                </a:path>
              </a:pathLst>
            </a:custGeom>
            <a:noFill/>
            <a:ln w="19050" cap="rnd" cmpd="sng">
              <a:solidFill>
                <a:srgbClr val="4B3663"/>
              </a:solidFill>
              <a:prstDash val="solid"/>
              <a:round/>
              <a:headEnd type="none" w="sm" len="sm"/>
              <a:tailEnd type="none" w="sm" len="sm"/>
            </a:ln>
          </p:spPr>
          <p:txBody>
            <a:bodyPr spcFirstLastPara="1" wrap="square" lIns="91425" tIns="45700" rIns="91425" bIns="45700" anchor="ctr" anchorCtr="0">
              <a:noAutofit/>
            </a:bodyPr>
            <a:lstStyle/>
            <a:p>
              <a:pPr>
                <a:buClr>
                  <a:schemeClr val="dk1"/>
                </a:buClr>
                <a:buSzPts val="1800"/>
              </a:pPr>
              <a:endParaRPr>
                <a:solidFill>
                  <a:srgbClr val="000000"/>
                </a:solidFill>
                <a:latin typeface="Roboto Light"/>
                <a:ea typeface="Roboto Light"/>
                <a:cs typeface="Roboto Light"/>
                <a:sym typeface="Roboto Light"/>
              </a:endParaRPr>
            </a:p>
          </p:txBody>
        </p:sp>
        <p:sp>
          <p:nvSpPr>
            <p:cNvPr id="642" name="Google Shape;642;p3"/>
            <p:cNvSpPr/>
            <p:nvPr/>
          </p:nvSpPr>
          <p:spPr>
            <a:xfrm>
              <a:off x="4641265" y="3864737"/>
              <a:ext cx="204586" cy="204586"/>
            </a:xfrm>
            <a:custGeom>
              <a:avLst/>
              <a:gdLst/>
              <a:ahLst/>
              <a:cxnLst/>
              <a:rect l="l" t="t" r="r" b="b"/>
              <a:pathLst>
                <a:path w="204586" h="204586" extrusionOk="0">
                  <a:moveTo>
                    <a:pt x="200933" y="108577"/>
                  </a:moveTo>
                  <a:lnTo>
                    <a:pt x="105946" y="200933"/>
                  </a:lnTo>
                  <a:lnTo>
                    <a:pt x="10960" y="108577"/>
                  </a:lnTo>
                  <a:lnTo>
                    <a:pt x="105946" y="10960"/>
                  </a:lnTo>
                  <a:lnTo>
                    <a:pt x="200933" y="108577"/>
                  </a:lnTo>
                </a:path>
              </a:pathLst>
            </a:custGeom>
            <a:solidFill>
              <a:srgbClr val="FBD063"/>
            </a:solidFill>
            <a:ln>
              <a:noFill/>
            </a:ln>
          </p:spPr>
          <p:txBody>
            <a:bodyPr spcFirstLastPara="1" wrap="square" lIns="91425" tIns="45700" rIns="91425" bIns="45700" anchor="ctr" anchorCtr="0">
              <a:noAutofit/>
            </a:bodyPr>
            <a:lstStyle/>
            <a:p>
              <a:pPr>
                <a:buClr>
                  <a:schemeClr val="dk1"/>
                </a:buClr>
                <a:buSzPts val="1800"/>
              </a:pPr>
              <a:endParaRPr>
                <a:solidFill>
                  <a:srgbClr val="000000"/>
                </a:solidFill>
                <a:latin typeface="Roboto Light"/>
                <a:ea typeface="Roboto Light"/>
                <a:cs typeface="Roboto Light"/>
                <a:sym typeface="Roboto Light"/>
              </a:endParaRPr>
            </a:p>
          </p:txBody>
        </p:sp>
        <p:sp>
          <p:nvSpPr>
            <p:cNvPr id="643" name="Google Shape;643;p3"/>
            <p:cNvSpPr/>
            <p:nvPr/>
          </p:nvSpPr>
          <p:spPr>
            <a:xfrm>
              <a:off x="4630305" y="3853778"/>
              <a:ext cx="233813" cy="233813"/>
            </a:xfrm>
            <a:custGeom>
              <a:avLst/>
              <a:gdLst/>
              <a:ahLst/>
              <a:cxnLst/>
              <a:rect l="l" t="t" r="r" b="b"/>
              <a:pathLst>
                <a:path w="233812" h="233812" extrusionOk="0">
                  <a:moveTo>
                    <a:pt x="211893" y="119537"/>
                  </a:moveTo>
                  <a:lnTo>
                    <a:pt x="116906" y="211893"/>
                  </a:lnTo>
                  <a:lnTo>
                    <a:pt x="21920" y="119537"/>
                  </a:lnTo>
                  <a:lnTo>
                    <a:pt x="116906" y="21920"/>
                  </a:lnTo>
                  <a:lnTo>
                    <a:pt x="211893" y="119537"/>
                  </a:lnTo>
                  <a:close/>
                </a:path>
              </a:pathLst>
            </a:custGeom>
            <a:noFill/>
            <a:ln w="19050" cap="rnd" cmpd="sng">
              <a:solidFill>
                <a:srgbClr val="4B3663"/>
              </a:solidFill>
              <a:prstDash val="solid"/>
              <a:round/>
              <a:headEnd type="none" w="sm" len="sm"/>
              <a:tailEnd type="none" w="sm" len="sm"/>
            </a:ln>
          </p:spPr>
          <p:txBody>
            <a:bodyPr spcFirstLastPara="1" wrap="square" lIns="91425" tIns="45700" rIns="91425" bIns="45700" anchor="ctr" anchorCtr="0">
              <a:noAutofit/>
            </a:bodyPr>
            <a:lstStyle/>
            <a:p>
              <a:pPr>
                <a:buClr>
                  <a:schemeClr val="dk1"/>
                </a:buClr>
                <a:buSzPts val="1800"/>
              </a:pPr>
              <a:endParaRPr>
                <a:solidFill>
                  <a:srgbClr val="000000"/>
                </a:solidFill>
                <a:latin typeface="Roboto Light"/>
                <a:ea typeface="Roboto Light"/>
                <a:cs typeface="Roboto Light"/>
                <a:sym typeface="Roboto Light"/>
              </a:endParaRPr>
            </a:p>
          </p:txBody>
        </p:sp>
        <p:sp>
          <p:nvSpPr>
            <p:cNvPr id="644" name="Google Shape;644;p3"/>
            <p:cNvSpPr/>
            <p:nvPr/>
          </p:nvSpPr>
          <p:spPr>
            <a:xfrm>
              <a:off x="4188253" y="3440948"/>
              <a:ext cx="1110610" cy="584531"/>
            </a:xfrm>
            <a:custGeom>
              <a:avLst/>
              <a:gdLst/>
              <a:ahLst/>
              <a:cxnLst/>
              <a:rect l="l" t="t" r="r" b="b"/>
              <a:pathLst>
                <a:path w="1110609" h="584531" extrusionOk="0">
                  <a:moveTo>
                    <a:pt x="813668" y="10964"/>
                  </a:moveTo>
                  <a:cubicBezTo>
                    <a:pt x="709285" y="10387"/>
                    <a:pt x="612392" y="65088"/>
                    <a:pt x="558958" y="154759"/>
                  </a:cubicBezTo>
                  <a:cubicBezTo>
                    <a:pt x="505525" y="65088"/>
                    <a:pt x="408631" y="10387"/>
                    <a:pt x="304249" y="10964"/>
                  </a:cubicBezTo>
                  <a:cubicBezTo>
                    <a:pt x="142333" y="10964"/>
                    <a:pt x="10960" y="138538"/>
                    <a:pt x="10960" y="295924"/>
                  </a:cubicBezTo>
                  <a:cubicBezTo>
                    <a:pt x="10960" y="453309"/>
                    <a:pt x="142333" y="580883"/>
                    <a:pt x="304249" y="580883"/>
                  </a:cubicBezTo>
                  <a:cubicBezTo>
                    <a:pt x="413264" y="580883"/>
                    <a:pt x="508396" y="523014"/>
                    <a:pt x="558958" y="437088"/>
                  </a:cubicBezTo>
                  <a:cubicBezTo>
                    <a:pt x="612392" y="526759"/>
                    <a:pt x="709285" y="581460"/>
                    <a:pt x="813668" y="580883"/>
                  </a:cubicBezTo>
                  <a:cubicBezTo>
                    <a:pt x="975583" y="580883"/>
                    <a:pt x="1106956" y="453309"/>
                    <a:pt x="1106956" y="295924"/>
                  </a:cubicBezTo>
                  <a:cubicBezTo>
                    <a:pt x="1106956" y="138538"/>
                    <a:pt x="975583" y="10964"/>
                    <a:pt x="813668" y="10964"/>
                  </a:cubicBezTo>
                </a:path>
              </a:pathLst>
            </a:custGeom>
            <a:solidFill>
              <a:srgbClr val="FFFFFE"/>
            </a:solidFill>
            <a:ln>
              <a:noFill/>
            </a:ln>
          </p:spPr>
          <p:txBody>
            <a:bodyPr spcFirstLastPara="1" wrap="square" lIns="91425" tIns="45700" rIns="91425" bIns="45700" anchor="ctr" anchorCtr="0">
              <a:noAutofit/>
            </a:bodyPr>
            <a:lstStyle/>
            <a:p>
              <a:pPr>
                <a:buClr>
                  <a:schemeClr val="dk1"/>
                </a:buClr>
                <a:buSzPts val="1800"/>
              </a:pPr>
              <a:endParaRPr>
                <a:solidFill>
                  <a:srgbClr val="000000"/>
                </a:solidFill>
                <a:latin typeface="Roboto Light"/>
                <a:ea typeface="Roboto Light"/>
                <a:cs typeface="Roboto Light"/>
                <a:sym typeface="Roboto Light"/>
              </a:endParaRPr>
            </a:p>
          </p:txBody>
        </p:sp>
        <p:sp>
          <p:nvSpPr>
            <p:cNvPr id="645" name="Google Shape;645;p3"/>
            <p:cNvSpPr/>
            <p:nvPr/>
          </p:nvSpPr>
          <p:spPr>
            <a:xfrm>
              <a:off x="4177293" y="3429988"/>
              <a:ext cx="1139836" cy="613758"/>
            </a:xfrm>
            <a:custGeom>
              <a:avLst/>
              <a:gdLst/>
              <a:ahLst/>
              <a:cxnLst/>
              <a:rect l="l" t="t" r="r" b="b"/>
              <a:pathLst>
                <a:path w="1139836" h="613758" extrusionOk="0">
                  <a:moveTo>
                    <a:pt x="824628" y="21924"/>
                  </a:moveTo>
                  <a:cubicBezTo>
                    <a:pt x="720245" y="21347"/>
                    <a:pt x="623352" y="76048"/>
                    <a:pt x="569918" y="165719"/>
                  </a:cubicBezTo>
                  <a:cubicBezTo>
                    <a:pt x="516485" y="76048"/>
                    <a:pt x="419591" y="21347"/>
                    <a:pt x="315209" y="21924"/>
                  </a:cubicBezTo>
                  <a:cubicBezTo>
                    <a:pt x="153293" y="21924"/>
                    <a:pt x="21920" y="149498"/>
                    <a:pt x="21920" y="306884"/>
                  </a:cubicBezTo>
                  <a:cubicBezTo>
                    <a:pt x="21920" y="464269"/>
                    <a:pt x="153293" y="591843"/>
                    <a:pt x="315209" y="591843"/>
                  </a:cubicBezTo>
                  <a:cubicBezTo>
                    <a:pt x="424224" y="591843"/>
                    <a:pt x="519356" y="533974"/>
                    <a:pt x="569918" y="448048"/>
                  </a:cubicBezTo>
                  <a:cubicBezTo>
                    <a:pt x="623352" y="537719"/>
                    <a:pt x="720245" y="592420"/>
                    <a:pt x="824628" y="591843"/>
                  </a:cubicBezTo>
                  <a:cubicBezTo>
                    <a:pt x="986543" y="591843"/>
                    <a:pt x="1117916" y="464269"/>
                    <a:pt x="1117916" y="306884"/>
                  </a:cubicBezTo>
                  <a:cubicBezTo>
                    <a:pt x="1117916" y="149498"/>
                    <a:pt x="986543" y="21924"/>
                    <a:pt x="824628" y="21924"/>
                  </a:cubicBezTo>
                  <a:close/>
                </a:path>
              </a:pathLst>
            </a:custGeom>
            <a:noFill/>
            <a:ln w="19050" cap="flat" cmpd="sng">
              <a:solidFill>
                <a:srgbClr val="4B3663"/>
              </a:solidFill>
              <a:prstDash val="solid"/>
              <a:round/>
              <a:headEnd type="none" w="sm" len="sm"/>
              <a:tailEnd type="none" w="sm" len="sm"/>
            </a:ln>
          </p:spPr>
          <p:txBody>
            <a:bodyPr spcFirstLastPara="1" wrap="square" lIns="91425" tIns="45700" rIns="91425" bIns="45700" anchor="ctr" anchorCtr="0">
              <a:noAutofit/>
            </a:bodyPr>
            <a:lstStyle/>
            <a:p>
              <a:pPr>
                <a:buClr>
                  <a:schemeClr val="dk1"/>
                </a:buClr>
                <a:buSzPts val="1800"/>
              </a:pPr>
              <a:endParaRPr>
                <a:solidFill>
                  <a:srgbClr val="000000"/>
                </a:solidFill>
                <a:latin typeface="Roboto Light"/>
                <a:ea typeface="Roboto Light"/>
                <a:cs typeface="Roboto Light"/>
                <a:sym typeface="Roboto Light"/>
              </a:endParaRPr>
            </a:p>
          </p:txBody>
        </p:sp>
        <p:sp>
          <p:nvSpPr>
            <p:cNvPr id="646" name="Google Shape;646;p3"/>
            <p:cNvSpPr/>
            <p:nvPr/>
          </p:nvSpPr>
          <p:spPr>
            <a:xfrm>
              <a:off x="4422066" y="3674765"/>
              <a:ext cx="613758" cy="87680"/>
            </a:xfrm>
            <a:custGeom>
              <a:avLst/>
              <a:gdLst/>
              <a:ahLst/>
              <a:cxnLst/>
              <a:rect l="l" t="t" r="r" b="b"/>
              <a:pathLst>
                <a:path w="613758" h="87679" extrusionOk="0">
                  <a:moveTo>
                    <a:pt x="84026" y="47493"/>
                  </a:moveTo>
                  <a:cubicBezTo>
                    <a:pt x="84026" y="67670"/>
                    <a:pt x="67670" y="84026"/>
                    <a:pt x="47493" y="84026"/>
                  </a:cubicBezTo>
                  <a:cubicBezTo>
                    <a:pt x="27317" y="84026"/>
                    <a:pt x="10960" y="67670"/>
                    <a:pt x="10960" y="47493"/>
                  </a:cubicBezTo>
                  <a:cubicBezTo>
                    <a:pt x="10960" y="27317"/>
                    <a:pt x="27317" y="10960"/>
                    <a:pt x="47493" y="10960"/>
                  </a:cubicBezTo>
                  <a:cubicBezTo>
                    <a:pt x="67670" y="10960"/>
                    <a:pt x="84026" y="27317"/>
                    <a:pt x="84026" y="47493"/>
                  </a:cubicBezTo>
                  <a:moveTo>
                    <a:pt x="610105" y="47493"/>
                  </a:moveTo>
                  <a:cubicBezTo>
                    <a:pt x="610105" y="67670"/>
                    <a:pt x="593748" y="84026"/>
                    <a:pt x="573571" y="84026"/>
                  </a:cubicBezTo>
                  <a:cubicBezTo>
                    <a:pt x="553395" y="84026"/>
                    <a:pt x="537038" y="67670"/>
                    <a:pt x="537038" y="47493"/>
                  </a:cubicBezTo>
                  <a:cubicBezTo>
                    <a:pt x="537038" y="27317"/>
                    <a:pt x="553395" y="10960"/>
                    <a:pt x="573571" y="10960"/>
                  </a:cubicBezTo>
                  <a:cubicBezTo>
                    <a:pt x="593748" y="10960"/>
                    <a:pt x="610105" y="27317"/>
                    <a:pt x="610105" y="47493"/>
                  </a:cubicBezTo>
                </a:path>
              </a:pathLst>
            </a:custGeom>
            <a:solidFill>
              <a:srgbClr val="4F3969"/>
            </a:solidFill>
            <a:ln>
              <a:noFill/>
            </a:ln>
          </p:spPr>
          <p:txBody>
            <a:bodyPr spcFirstLastPara="1" wrap="square" lIns="91425" tIns="45700" rIns="91425" bIns="45700" anchor="ctr" anchorCtr="0">
              <a:noAutofit/>
            </a:bodyPr>
            <a:lstStyle/>
            <a:p>
              <a:pPr>
                <a:buClr>
                  <a:schemeClr val="dk1"/>
                </a:buClr>
                <a:buSzPts val="1800"/>
              </a:pPr>
              <a:endParaRPr>
                <a:solidFill>
                  <a:srgbClr val="000000"/>
                </a:solidFill>
                <a:latin typeface="Roboto Light"/>
                <a:ea typeface="Roboto Light"/>
                <a:cs typeface="Roboto Light"/>
                <a:sym typeface="Roboto Light"/>
              </a:endParaRPr>
            </a:p>
          </p:txBody>
        </p:sp>
        <p:sp>
          <p:nvSpPr>
            <p:cNvPr id="647" name="Google Shape;647;p3"/>
            <p:cNvSpPr/>
            <p:nvPr/>
          </p:nvSpPr>
          <p:spPr>
            <a:xfrm>
              <a:off x="4177293" y="3707645"/>
              <a:ext cx="43840" cy="482238"/>
            </a:xfrm>
            <a:custGeom>
              <a:avLst/>
              <a:gdLst/>
              <a:ahLst/>
              <a:cxnLst/>
              <a:rect l="l" t="t" r="r" b="b"/>
              <a:pathLst>
                <a:path w="43839" h="482238" extrusionOk="0">
                  <a:moveTo>
                    <a:pt x="21920" y="21920"/>
                  </a:moveTo>
                  <a:lnTo>
                    <a:pt x="21920" y="460319"/>
                  </a:lnTo>
                </a:path>
              </a:pathLst>
            </a:custGeom>
            <a:noFill/>
            <a:ln w="19050" cap="rnd" cmpd="sng">
              <a:solidFill>
                <a:srgbClr val="4B3663"/>
              </a:solidFill>
              <a:prstDash val="solid"/>
              <a:round/>
              <a:headEnd type="none" w="sm" len="sm"/>
              <a:tailEnd type="none" w="sm" len="sm"/>
            </a:ln>
          </p:spPr>
          <p:txBody>
            <a:bodyPr spcFirstLastPara="1" wrap="square" lIns="91425" tIns="45700" rIns="91425" bIns="45700" anchor="ctr" anchorCtr="0">
              <a:noAutofit/>
            </a:bodyPr>
            <a:lstStyle/>
            <a:p>
              <a:pPr>
                <a:buClr>
                  <a:schemeClr val="dk1"/>
                </a:buClr>
                <a:buSzPts val="1800"/>
              </a:pPr>
              <a:endParaRPr>
                <a:solidFill>
                  <a:srgbClr val="000000"/>
                </a:solidFill>
                <a:latin typeface="Roboto Light"/>
                <a:ea typeface="Roboto Light"/>
                <a:cs typeface="Roboto Light"/>
                <a:sym typeface="Roboto Light"/>
              </a:endParaRPr>
            </a:p>
          </p:txBody>
        </p:sp>
        <p:sp>
          <p:nvSpPr>
            <p:cNvPr id="648" name="Google Shape;648;p3"/>
            <p:cNvSpPr/>
            <p:nvPr/>
          </p:nvSpPr>
          <p:spPr>
            <a:xfrm>
              <a:off x="5273290" y="3707645"/>
              <a:ext cx="43840" cy="482238"/>
            </a:xfrm>
            <a:custGeom>
              <a:avLst/>
              <a:gdLst/>
              <a:ahLst/>
              <a:cxnLst/>
              <a:rect l="l" t="t" r="r" b="b"/>
              <a:pathLst>
                <a:path w="43839" h="482238" extrusionOk="0">
                  <a:moveTo>
                    <a:pt x="21920" y="21920"/>
                  </a:moveTo>
                  <a:lnTo>
                    <a:pt x="21920" y="460319"/>
                  </a:lnTo>
                </a:path>
              </a:pathLst>
            </a:custGeom>
            <a:noFill/>
            <a:ln w="19050" cap="flat" cmpd="sng">
              <a:solidFill>
                <a:srgbClr val="4B3663"/>
              </a:solidFill>
              <a:prstDash val="solid"/>
              <a:miter lim="8000"/>
              <a:headEnd type="none" w="sm" len="sm"/>
              <a:tailEnd type="none" w="sm" len="sm"/>
            </a:ln>
          </p:spPr>
          <p:txBody>
            <a:bodyPr spcFirstLastPara="1" wrap="square" lIns="91425" tIns="45700" rIns="91425" bIns="45700" anchor="ctr" anchorCtr="0">
              <a:noAutofit/>
            </a:bodyPr>
            <a:lstStyle/>
            <a:p>
              <a:pPr>
                <a:buClr>
                  <a:schemeClr val="dk1"/>
                </a:buClr>
                <a:buSzPts val="1800"/>
              </a:pPr>
              <a:endParaRPr>
                <a:solidFill>
                  <a:srgbClr val="000000"/>
                </a:solidFill>
                <a:latin typeface="Roboto Light"/>
                <a:ea typeface="Roboto Light"/>
                <a:cs typeface="Roboto Light"/>
                <a:sym typeface="Roboto Light"/>
              </a:endParaRPr>
            </a:p>
          </p:txBody>
        </p:sp>
        <p:sp>
          <p:nvSpPr>
            <p:cNvPr id="649" name="Google Shape;649;p3"/>
            <p:cNvSpPr/>
            <p:nvPr/>
          </p:nvSpPr>
          <p:spPr>
            <a:xfrm>
              <a:off x="3651215" y="4613668"/>
              <a:ext cx="2177380" cy="379945"/>
            </a:xfrm>
            <a:custGeom>
              <a:avLst/>
              <a:gdLst/>
              <a:ahLst/>
              <a:cxnLst/>
              <a:rect l="l" t="t" r="r" b="b"/>
              <a:pathLst>
                <a:path w="2177379" h="379945" extrusionOk="0">
                  <a:moveTo>
                    <a:pt x="21920" y="21920"/>
                  </a:moveTo>
                  <a:cubicBezTo>
                    <a:pt x="155485" y="21920"/>
                    <a:pt x="263770" y="126843"/>
                    <a:pt x="263770" y="256463"/>
                  </a:cubicBezTo>
                  <a:lnTo>
                    <a:pt x="263770" y="372346"/>
                  </a:lnTo>
                  <a:moveTo>
                    <a:pt x="102731" y="137803"/>
                  </a:moveTo>
                  <a:cubicBezTo>
                    <a:pt x="192165" y="137803"/>
                    <a:pt x="264500" y="207947"/>
                    <a:pt x="264500" y="294604"/>
                  </a:cubicBezTo>
                  <a:lnTo>
                    <a:pt x="264500" y="372054"/>
                  </a:lnTo>
                  <a:moveTo>
                    <a:pt x="2060766" y="372346"/>
                  </a:moveTo>
                  <a:lnTo>
                    <a:pt x="108869" y="372346"/>
                  </a:lnTo>
                  <a:moveTo>
                    <a:pt x="279114" y="290512"/>
                  </a:moveTo>
                  <a:lnTo>
                    <a:pt x="448043" y="230598"/>
                  </a:lnTo>
                  <a:moveTo>
                    <a:pt x="2155460" y="21920"/>
                  </a:moveTo>
                  <a:cubicBezTo>
                    <a:pt x="2021894" y="21920"/>
                    <a:pt x="1913610" y="126843"/>
                    <a:pt x="1913610" y="256463"/>
                  </a:cubicBezTo>
                  <a:lnTo>
                    <a:pt x="1913610" y="372346"/>
                  </a:lnTo>
                  <a:moveTo>
                    <a:pt x="2074648" y="137803"/>
                  </a:moveTo>
                  <a:cubicBezTo>
                    <a:pt x="1985215" y="137803"/>
                    <a:pt x="1912733" y="207947"/>
                    <a:pt x="1912733" y="294604"/>
                  </a:cubicBezTo>
                  <a:lnTo>
                    <a:pt x="1912733" y="372054"/>
                  </a:lnTo>
                  <a:moveTo>
                    <a:pt x="1898266" y="290366"/>
                  </a:moveTo>
                  <a:lnTo>
                    <a:pt x="1729336" y="230744"/>
                  </a:lnTo>
                </a:path>
              </a:pathLst>
            </a:custGeom>
            <a:noFill/>
            <a:ln w="19050" cap="rnd" cmpd="sng">
              <a:solidFill>
                <a:srgbClr val="4B3663"/>
              </a:solidFill>
              <a:prstDash val="solid"/>
              <a:round/>
              <a:headEnd type="none" w="sm" len="sm"/>
              <a:tailEnd type="none" w="sm" len="sm"/>
            </a:ln>
          </p:spPr>
          <p:txBody>
            <a:bodyPr spcFirstLastPara="1" wrap="square" lIns="91425" tIns="45700" rIns="91425" bIns="45700" anchor="ctr" anchorCtr="0">
              <a:noAutofit/>
            </a:bodyPr>
            <a:lstStyle/>
            <a:p>
              <a:pPr>
                <a:buClr>
                  <a:schemeClr val="dk1"/>
                </a:buClr>
                <a:buSzPts val="1800"/>
              </a:pPr>
              <a:endParaRPr>
                <a:solidFill>
                  <a:srgbClr val="000000"/>
                </a:solidFill>
                <a:latin typeface="Roboto Light"/>
                <a:ea typeface="Roboto Light"/>
                <a:cs typeface="Roboto Light"/>
                <a:sym typeface="Roboto Light"/>
              </a:endParaRPr>
            </a:p>
          </p:txBody>
        </p:sp>
        <p:sp>
          <p:nvSpPr>
            <p:cNvPr id="650" name="Google Shape;650;p3"/>
            <p:cNvSpPr/>
            <p:nvPr/>
          </p:nvSpPr>
          <p:spPr>
            <a:xfrm>
              <a:off x="4991984" y="3250979"/>
              <a:ext cx="131520" cy="146133"/>
            </a:xfrm>
            <a:custGeom>
              <a:avLst/>
              <a:gdLst/>
              <a:ahLst/>
              <a:cxnLst/>
              <a:rect l="l" t="t" r="r" b="b"/>
              <a:pathLst>
                <a:path w="131519" h="146132" extrusionOk="0">
                  <a:moveTo>
                    <a:pt x="127866" y="142480"/>
                  </a:moveTo>
                  <a:lnTo>
                    <a:pt x="10960" y="142480"/>
                  </a:lnTo>
                  <a:lnTo>
                    <a:pt x="69413" y="10960"/>
                  </a:lnTo>
                  <a:lnTo>
                    <a:pt x="127866" y="142480"/>
                  </a:lnTo>
                </a:path>
              </a:pathLst>
            </a:custGeom>
            <a:solidFill>
              <a:srgbClr val="FCD672"/>
            </a:solidFill>
            <a:ln>
              <a:noFill/>
            </a:ln>
          </p:spPr>
          <p:txBody>
            <a:bodyPr spcFirstLastPara="1" wrap="square" lIns="91425" tIns="45700" rIns="91425" bIns="45700" anchor="ctr" anchorCtr="0">
              <a:noAutofit/>
            </a:bodyPr>
            <a:lstStyle/>
            <a:p>
              <a:pPr>
                <a:buClr>
                  <a:schemeClr val="dk1"/>
                </a:buClr>
                <a:buSzPts val="1800"/>
              </a:pPr>
              <a:endParaRPr>
                <a:solidFill>
                  <a:srgbClr val="000000"/>
                </a:solidFill>
                <a:latin typeface="Roboto Light"/>
                <a:ea typeface="Roboto Light"/>
                <a:cs typeface="Roboto Light"/>
                <a:sym typeface="Roboto Light"/>
              </a:endParaRPr>
            </a:p>
          </p:txBody>
        </p:sp>
        <p:sp>
          <p:nvSpPr>
            <p:cNvPr id="651" name="Google Shape;651;p3"/>
            <p:cNvSpPr/>
            <p:nvPr/>
          </p:nvSpPr>
          <p:spPr>
            <a:xfrm>
              <a:off x="4981024" y="3240020"/>
              <a:ext cx="160746" cy="175359"/>
            </a:xfrm>
            <a:custGeom>
              <a:avLst/>
              <a:gdLst/>
              <a:ahLst/>
              <a:cxnLst/>
              <a:rect l="l" t="t" r="r" b="b"/>
              <a:pathLst>
                <a:path w="160746" h="175359" extrusionOk="0">
                  <a:moveTo>
                    <a:pt x="138826" y="153440"/>
                  </a:moveTo>
                  <a:lnTo>
                    <a:pt x="21920" y="153440"/>
                  </a:lnTo>
                  <a:lnTo>
                    <a:pt x="80373" y="21920"/>
                  </a:lnTo>
                  <a:lnTo>
                    <a:pt x="138826" y="153440"/>
                  </a:lnTo>
                  <a:close/>
                </a:path>
              </a:pathLst>
            </a:custGeom>
            <a:noFill/>
            <a:ln w="19050" cap="rnd" cmpd="sng">
              <a:solidFill>
                <a:srgbClr val="4B3663"/>
              </a:solidFill>
              <a:prstDash val="solid"/>
              <a:round/>
              <a:headEnd type="none" w="sm" len="sm"/>
              <a:tailEnd type="none" w="sm" len="sm"/>
            </a:ln>
          </p:spPr>
          <p:txBody>
            <a:bodyPr spcFirstLastPara="1" wrap="square" lIns="91425" tIns="45700" rIns="91425" bIns="45700" anchor="ctr" anchorCtr="0">
              <a:noAutofit/>
            </a:bodyPr>
            <a:lstStyle/>
            <a:p>
              <a:pPr>
                <a:buClr>
                  <a:schemeClr val="dk1"/>
                </a:buClr>
                <a:buSzPts val="1800"/>
              </a:pPr>
              <a:endParaRPr>
                <a:solidFill>
                  <a:srgbClr val="000000"/>
                </a:solidFill>
                <a:latin typeface="Roboto Light"/>
                <a:ea typeface="Roboto Light"/>
                <a:cs typeface="Roboto Light"/>
                <a:sym typeface="Roboto Light"/>
              </a:endParaRPr>
            </a:p>
          </p:txBody>
        </p:sp>
        <p:sp>
          <p:nvSpPr>
            <p:cNvPr id="652" name="Google Shape;652;p3"/>
            <p:cNvSpPr/>
            <p:nvPr/>
          </p:nvSpPr>
          <p:spPr>
            <a:xfrm>
              <a:off x="4100720" y="4142390"/>
              <a:ext cx="1285969" cy="847571"/>
            </a:xfrm>
            <a:custGeom>
              <a:avLst/>
              <a:gdLst/>
              <a:ahLst/>
              <a:cxnLst/>
              <a:rect l="l" t="t" r="r" b="b"/>
              <a:pathLst>
                <a:path w="1285969" h="847570" extrusionOk="0">
                  <a:moveTo>
                    <a:pt x="1228247" y="843917"/>
                  </a:moveTo>
                  <a:lnTo>
                    <a:pt x="64883" y="843917"/>
                  </a:lnTo>
                  <a:cubicBezTo>
                    <a:pt x="35263" y="844078"/>
                    <a:pt x="11122" y="820200"/>
                    <a:pt x="10960" y="790579"/>
                  </a:cubicBezTo>
                  <a:cubicBezTo>
                    <a:pt x="10960" y="790579"/>
                    <a:pt x="10960" y="790579"/>
                    <a:pt x="10960" y="790579"/>
                  </a:cubicBezTo>
                  <a:lnTo>
                    <a:pt x="10960" y="64445"/>
                  </a:lnTo>
                  <a:cubicBezTo>
                    <a:pt x="11121" y="34859"/>
                    <a:pt x="35151" y="10960"/>
                    <a:pt x="64737" y="10960"/>
                  </a:cubicBezTo>
                  <a:lnTo>
                    <a:pt x="1228247" y="10960"/>
                  </a:lnTo>
                  <a:cubicBezTo>
                    <a:pt x="1257897" y="10880"/>
                    <a:pt x="1282009" y="34802"/>
                    <a:pt x="1282170" y="64445"/>
                  </a:cubicBezTo>
                  <a:lnTo>
                    <a:pt x="1282170" y="790433"/>
                  </a:lnTo>
                  <a:cubicBezTo>
                    <a:pt x="1282082" y="820054"/>
                    <a:pt x="1258014" y="844005"/>
                    <a:pt x="1228393" y="843917"/>
                  </a:cubicBezTo>
                </a:path>
              </a:pathLst>
            </a:custGeom>
            <a:solidFill>
              <a:srgbClr val="A3D4C7"/>
            </a:solidFill>
            <a:ln>
              <a:noFill/>
            </a:ln>
          </p:spPr>
          <p:txBody>
            <a:bodyPr spcFirstLastPara="1" wrap="square" lIns="91425" tIns="45700" rIns="91425" bIns="45700" anchor="ctr" anchorCtr="0">
              <a:noAutofit/>
            </a:bodyPr>
            <a:lstStyle/>
            <a:p>
              <a:pPr>
                <a:buClr>
                  <a:schemeClr val="dk1"/>
                </a:buClr>
                <a:buSzPts val="1800"/>
              </a:pPr>
              <a:endParaRPr>
                <a:solidFill>
                  <a:srgbClr val="000000"/>
                </a:solidFill>
                <a:latin typeface="Roboto Light"/>
                <a:ea typeface="Roboto Light"/>
                <a:cs typeface="Roboto Light"/>
                <a:sym typeface="Roboto Light"/>
              </a:endParaRPr>
            </a:p>
          </p:txBody>
        </p:sp>
        <p:sp>
          <p:nvSpPr>
            <p:cNvPr id="653" name="Google Shape;653;p3"/>
            <p:cNvSpPr/>
            <p:nvPr/>
          </p:nvSpPr>
          <p:spPr>
            <a:xfrm>
              <a:off x="4089760" y="4131430"/>
              <a:ext cx="1300582" cy="876797"/>
            </a:xfrm>
            <a:custGeom>
              <a:avLst/>
              <a:gdLst/>
              <a:ahLst/>
              <a:cxnLst/>
              <a:rect l="l" t="t" r="r" b="b"/>
              <a:pathLst>
                <a:path w="1300582" h="876797" extrusionOk="0">
                  <a:moveTo>
                    <a:pt x="1239207" y="854877"/>
                  </a:moveTo>
                  <a:lnTo>
                    <a:pt x="75843" y="854877"/>
                  </a:lnTo>
                  <a:cubicBezTo>
                    <a:pt x="46223" y="855038"/>
                    <a:pt x="22082" y="831160"/>
                    <a:pt x="21920" y="801539"/>
                  </a:cubicBezTo>
                  <a:cubicBezTo>
                    <a:pt x="21920" y="801539"/>
                    <a:pt x="21920" y="801539"/>
                    <a:pt x="21920" y="801539"/>
                  </a:cubicBezTo>
                  <a:lnTo>
                    <a:pt x="21920" y="75405"/>
                  </a:lnTo>
                  <a:cubicBezTo>
                    <a:pt x="22081" y="45819"/>
                    <a:pt x="46111" y="21920"/>
                    <a:pt x="75697" y="21920"/>
                  </a:cubicBezTo>
                  <a:lnTo>
                    <a:pt x="1239207" y="21920"/>
                  </a:lnTo>
                  <a:cubicBezTo>
                    <a:pt x="1268857" y="21840"/>
                    <a:pt x="1292969" y="45762"/>
                    <a:pt x="1293130" y="75405"/>
                  </a:cubicBezTo>
                  <a:lnTo>
                    <a:pt x="1293130" y="801393"/>
                  </a:lnTo>
                  <a:cubicBezTo>
                    <a:pt x="1293042" y="831014"/>
                    <a:pt x="1268974" y="854965"/>
                    <a:pt x="1239353" y="854877"/>
                  </a:cubicBezTo>
                  <a:close/>
                </a:path>
              </a:pathLst>
            </a:custGeom>
            <a:noFill/>
            <a:ln w="19050" cap="flat" cmpd="sng">
              <a:solidFill>
                <a:srgbClr val="4F3969"/>
              </a:solidFill>
              <a:prstDash val="solid"/>
              <a:miter lim="8000"/>
              <a:headEnd type="none" w="sm" len="sm"/>
              <a:tailEnd type="none" w="sm" len="sm"/>
            </a:ln>
          </p:spPr>
          <p:txBody>
            <a:bodyPr spcFirstLastPara="1" wrap="square" lIns="91425" tIns="45700" rIns="91425" bIns="45700" anchor="ctr" anchorCtr="0">
              <a:noAutofit/>
            </a:bodyPr>
            <a:lstStyle/>
            <a:p>
              <a:pPr>
                <a:buClr>
                  <a:schemeClr val="dk1"/>
                </a:buClr>
                <a:buSzPts val="1800"/>
              </a:pPr>
              <a:endParaRPr>
                <a:solidFill>
                  <a:srgbClr val="000000"/>
                </a:solidFill>
                <a:latin typeface="Roboto Light"/>
                <a:ea typeface="Roboto Light"/>
                <a:cs typeface="Roboto Light"/>
                <a:sym typeface="Roboto Light"/>
              </a:endParaRPr>
            </a:p>
          </p:txBody>
        </p:sp>
        <p:sp>
          <p:nvSpPr>
            <p:cNvPr id="654" name="Google Shape;654;p3"/>
            <p:cNvSpPr/>
            <p:nvPr/>
          </p:nvSpPr>
          <p:spPr>
            <a:xfrm>
              <a:off x="4392839" y="2987940"/>
              <a:ext cx="672211" cy="292266"/>
            </a:xfrm>
            <a:custGeom>
              <a:avLst/>
              <a:gdLst/>
              <a:ahLst/>
              <a:cxnLst/>
              <a:rect l="l" t="t" r="r" b="b"/>
              <a:pathLst>
                <a:path w="672211" h="292265" extrusionOk="0">
                  <a:moveTo>
                    <a:pt x="668558" y="149786"/>
                  </a:moveTo>
                  <a:lnTo>
                    <a:pt x="339759" y="288612"/>
                  </a:lnTo>
                  <a:lnTo>
                    <a:pt x="10960" y="149786"/>
                  </a:lnTo>
                  <a:lnTo>
                    <a:pt x="339759" y="10960"/>
                  </a:lnTo>
                  <a:lnTo>
                    <a:pt x="668558" y="149786"/>
                  </a:lnTo>
                </a:path>
              </a:pathLst>
            </a:custGeom>
            <a:solidFill>
              <a:srgbClr val="FBD063"/>
            </a:solidFill>
            <a:ln>
              <a:noFill/>
            </a:ln>
          </p:spPr>
          <p:txBody>
            <a:bodyPr spcFirstLastPara="1" wrap="square" lIns="91425" tIns="45700" rIns="91425" bIns="45700" anchor="ctr" anchorCtr="0">
              <a:noAutofit/>
            </a:bodyPr>
            <a:lstStyle/>
            <a:p>
              <a:pPr>
                <a:buClr>
                  <a:schemeClr val="dk1"/>
                </a:buClr>
                <a:buSzPts val="1800"/>
              </a:pPr>
              <a:endParaRPr>
                <a:solidFill>
                  <a:srgbClr val="000000"/>
                </a:solidFill>
                <a:latin typeface="Roboto Light"/>
                <a:ea typeface="Roboto Light"/>
                <a:cs typeface="Roboto Light"/>
                <a:sym typeface="Roboto Light"/>
              </a:endParaRPr>
            </a:p>
          </p:txBody>
        </p:sp>
        <p:sp>
          <p:nvSpPr>
            <p:cNvPr id="655" name="Google Shape;655;p3"/>
            <p:cNvSpPr/>
            <p:nvPr/>
          </p:nvSpPr>
          <p:spPr>
            <a:xfrm>
              <a:off x="4381879" y="2976980"/>
              <a:ext cx="701438" cy="321492"/>
            </a:xfrm>
            <a:custGeom>
              <a:avLst/>
              <a:gdLst/>
              <a:ahLst/>
              <a:cxnLst/>
              <a:rect l="l" t="t" r="r" b="b"/>
              <a:pathLst>
                <a:path w="701437" h="321492" extrusionOk="0">
                  <a:moveTo>
                    <a:pt x="679518" y="160746"/>
                  </a:moveTo>
                  <a:lnTo>
                    <a:pt x="350719" y="299572"/>
                  </a:lnTo>
                  <a:lnTo>
                    <a:pt x="21920" y="160746"/>
                  </a:lnTo>
                  <a:lnTo>
                    <a:pt x="350719" y="21920"/>
                  </a:lnTo>
                  <a:lnTo>
                    <a:pt x="679518" y="160746"/>
                  </a:lnTo>
                  <a:close/>
                  <a:moveTo>
                    <a:pt x="679518" y="160746"/>
                  </a:moveTo>
                  <a:lnTo>
                    <a:pt x="679518" y="294312"/>
                  </a:lnTo>
                  <a:lnTo>
                    <a:pt x="679518" y="160746"/>
                  </a:lnTo>
                  <a:close/>
                </a:path>
              </a:pathLst>
            </a:custGeom>
            <a:noFill/>
            <a:ln w="19050" cap="rnd" cmpd="sng">
              <a:solidFill>
                <a:srgbClr val="4B3663"/>
              </a:solidFill>
              <a:prstDash val="solid"/>
              <a:round/>
              <a:headEnd type="none" w="sm" len="sm"/>
              <a:tailEnd type="none" w="sm" len="sm"/>
            </a:ln>
          </p:spPr>
          <p:txBody>
            <a:bodyPr spcFirstLastPara="1" wrap="square" lIns="91425" tIns="45700" rIns="91425" bIns="45700" anchor="ctr" anchorCtr="0">
              <a:noAutofit/>
            </a:bodyPr>
            <a:lstStyle/>
            <a:p>
              <a:pPr>
                <a:buClr>
                  <a:schemeClr val="dk1"/>
                </a:buClr>
                <a:buSzPts val="1800"/>
              </a:pPr>
              <a:endParaRPr>
                <a:solidFill>
                  <a:srgbClr val="000000"/>
                </a:solidFill>
                <a:latin typeface="Roboto Light"/>
                <a:ea typeface="Roboto Light"/>
                <a:cs typeface="Roboto Light"/>
                <a:sym typeface="Roboto Light"/>
              </a:endParaRPr>
            </a:p>
          </p:txBody>
        </p:sp>
        <p:sp>
          <p:nvSpPr>
            <p:cNvPr id="656" name="Google Shape;656;p3"/>
            <p:cNvSpPr/>
            <p:nvPr/>
          </p:nvSpPr>
          <p:spPr>
            <a:xfrm>
              <a:off x="4612039" y="4463882"/>
              <a:ext cx="219199" cy="219199"/>
            </a:xfrm>
            <a:custGeom>
              <a:avLst/>
              <a:gdLst/>
              <a:ahLst/>
              <a:cxnLst/>
              <a:rect l="l" t="t" r="r" b="b"/>
              <a:pathLst>
                <a:path w="219199" h="219199" extrusionOk="0">
                  <a:moveTo>
                    <a:pt x="215546" y="113253"/>
                  </a:moveTo>
                  <a:cubicBezTo>
                    <a:pt x="215546" y="169748"/>
                    <a:pt x="169748" y="215546"/>
                    <a:pt x="113253" y="215546"/>
                  </a:cubicBezTo>
                  <a:cubicBezTo>
                    <a:pt x="56758" y="215546"/>
                    <a:pt x="10960" y="169748"/>
                    <a:pt x="10960" y="113253"/>
                  </a:cubicBezTo>
                  <a:cubicBezTo>
                    <a:pt x="10960" y="56758"/>
                    <a:pt x="56758" y="10960"/>
                    <a:pt x="113253" y="10960"/>
                  </a:cubicBezTo>
                  <a:cubicBezTo>
                    <a:pt x="169748" y="10960"/>
                    <a:pt x="215546" y="56758"/>
                    <a:pt x="215546" y="113253"/>
                  </a:cubicBezTo>
                  <a:close/>
                </a:path>
              </a:pathLst>
            </a:custGeom>
            <a:solidFill>
              <a:srgbClr val="7EB2A4"/>
            </a:solidFill>
            <a:ln>
              <a:noFill/>
            </a:ln>
          </p:spPr>
          <p:txBody>
            <a:bodyPr spcFirstLastPara="1" wrap="square" lIns="91425" tIns="45700" rIns="91425" bIns="45700" anchor="ctr" anchorCtr="0">
              <a:noAutofit/>
            </a:bodyPr>
            <a:lstStyle/>
            <a:p>
              <a:pPr>
                <a:buClr>
                  <a:schemeClr val="dk1"/>
                </a:buClr>
                <a:buSzPts val="1800"/>
              </a:pPr>
              <a:endParaRPr>
                <a:solidFill>
                  <a:srgbClr val="000000"/>
                </a:solidFill>
                <a:latin typeface="Roboto Light"/>
                <a:ea typeface="Roboto Light"/>
                <a:cs typeface="Roboto Light"/>
                <a:sym typeface="Roboto Light"/>
              </a:endParaRPr>
            </a:p>
          </p:txBody>
        </p:sp>
      </p:grpSp>
      <p:grpSp>
        <p:nvGrpSpPr>
          <p:cNvPr id="657" name="Google Shape;657;p3"/>
          <p:cNvGrpSpPr/>
          <p:nvPr/>
        </p:nvGrpSpPr>
        <p:grpSpPr>
          <a:xfrm>
            <a:off x="2063750" y="5382591"/>
            <a:ext cx="8064500" cy="739971"/>
            <a:chOff x="539750" y="5274435"/>
            <a:chExt cx="8064500" cy="739971"/>
          </a:xfrm>
        </p:grpSpPr>
        <p:sp>
          <p:nvSpPr>
            <p:cNvPr id="658" name="Google Shape;658;p3"/>
            <p:cNvSpPr/>
            <p:nvPr/>
          </p:nvSpPr>
          <p:spPr>
            <a:xfrm>
              <a:off x="539750" y="5274435"/>
              <a:ext cx="8064500" cy="400110"/>
            </a:xfrm>
            <a:prstGeom prst="rect">
              <a:avLst/>
            </a:prstGeom>
            <a:noFill/>
            <a:ln>
              <a:noFill/>
            </a:ln>
          </p:spPr>
          <p:txBody>
            <a:bodyPr spcFirstLastPara="1" wrap="square" lIns="91425" tIns="45700" rIns="91425" bIns="45700" anchor="ctr" anchorCtr="0">
              <a:spAutoFit/>
            </a:bodyPr>
            <a:lstStyle/>
            <a:p>
              <a:pPr algn="ctr">
                <a:buClr>
                  <a:srgbClr val="FFFFFF"/>
                </a:buClr>
                <a:buSzPts val="2000"/>
              </a:pPr>
              <a:r>
                <a:rPr lang="ru-RU" sz="2000">
                  <a:solidFill>
                    <a:srgbClr val="FFFFFF"/>
                  </a:solidFill>
                  <a:latin typeface="Roboto"/>
                  <a:ea typeface="Roboto"/>
                  <a:cs typeface="Roboto"/>
                  <a:sym typeface="Roboto"/>
                </a:rPr>
                <a:t>Напишите в чат, если есть проблемы!</a:t>
              </a:r>
              <a:endParaRPr/>
            </a:p>
          </p:txBody>
        </p:sp>
        <p:grpSp>
          <p:nvGrpSpPr>
            <p:cNvPr id="659" name="Google Shape;659;p3"/>
            <p:cNvGrpSpPr/>
            <p:nvPr/>
          </p:nvGrpSpPr>
          <p:grpSpPr>
            <a:xfrm>
              <a:off x="2929564" y="5645074"/>
              <a:ext cx="3284874" cy="369332"/>
              <a:chOff x="2929565" y="5619501"/>
              <a:chExt cx="3284874" cy="369332"/>
            </a:xfrm>
          </p:grpSpPr>
          <p:sp>
            <p:nvSpPr>
              <p:cNvPr id="660" name="Google Shape;660;p3"/>
              <p:cNvSpPr/>
              <p:nvPr/>
            </p:nvSpPr>
            <p:spPr>
              <a:xfrm>
                <a:off x="2929565" y="5619501"/>
                <a:ext cx="3284874" cy="369332"/>
              </a:xfrm>
              <a:prstGeom prst="rect">
                <a:avLst/>
              </a:prstGeom>
              <a:noFill/>
              <a:ln>
                <a:noFill/>
              </a:ln>
            </p:spPr>
            <p:txBody>
              <a:bodyPr spcFirstLastPara="1" wrap="square" lIns="91425" tIns="45700" rIns="91425" bIns="45700" anchor="t" anchorCtr="0">
                <a:spAutoFit/>
              </a:bodyPr>
              <a:lstStyle/>
              <a:p>
                <a:pPr algn="ctr"/>
                <a:r>
                  <a:rPr lang="ru-RU">
                    <a:solidFill>
                      <a:srgbClr val="FFFFFF"/>
                    </a:solidFill>
                    <a:latin typeface="Roboto"/>
                    <a:ea typeface="Roboto"/>
                    <a:cs typeface="Roboto"/>
                    <a:sym typeface="Roboto"/>
                  </a:rPr>
                  <a:t>Ставьте       если все хорошо</a:t>
                </a:r>
                <a:endParaRPr/>
              </a:p>
            </p:txBody>
          </p:sp>
          <p:sp>
            <p:nvSpPr>
              <p:cNvPr id="661" name="Google Shape;661;p3"/>
              <p:cNvSpPr/>
              <p:nvPr/>
            </p:nvSpPr>
            <p:spPr>
              <a:xfrm>
                <a:off x="4003067" y="5701774"/>
                <a:ext cx="223837" cy="223837"/>
              </a:xfrm>
              <a:prstGeom prst="roundRect">
                <a:avLst>
                  <a:gd name="adj" fmla="val 16667"/>
                </a:avLst>
              </a:prstGeom>
              <a:solidFill>
                <a:schemeClr val="lt1">
                  <a:alpha val="40000"/>
                </a:schemeClr>
              </a:solidFill>
              <a:ln>
                <a:noFill/>
              </a:ln>
            </p:spPr>
            <p:txBody>
              <a:bodyPr spcFirstLastPara="1" wrap="square" lIns="0" tIns="0" rIns="0" bIns="0" anchor="ctr" anchorCtr="0">
                <a:noAutofit/>
              </a:bodyPr>
              <a:lstStyle/>
              <a:p>
                <a:pPr algn="ctr">
                  <a:buClr>
                    <a:srgbClr val="FFFFFF"/>
                  </a:buClr>
                  <a:buSzPts val="1800"/>
                </a:pPr>
                <a:r>
                  <a:rPr lang="ru-RU">
                    <a:solidFill>
                      <a:srgbClr val="FFFFFF"/>
                    </a:solidFill>
                    <a:latin typeface="Roboto"/>
                    <a:ea typeface="Roboto"/>
                    <a:cs typeface="Roboto"/>
                    <a:sym typeface="Roboto"/>
                  </a:rPr>
                  <a:t>+</a:t>
                </a:r>
                <a:endParaRPr sz="2000">
                  <a:solidFill>
                    <a:srgbClr val="FFFFFF"/>
                  </a:solidFill>
                  <a:latin typeface="Roboto"/>
                  <a:ea typeface="Roboto"/>
                  <a:cs typeface="Roboto"/>
                  <a:sym typeface="Roboto"/>
                </a:endParaRPr>
              </a:p>
            </p:txBody>
          </p:sp>
        </p:grpSp>
      </p:grpSp>
    </p:spTree>
    <p:extLst>
      <p:ext uri="{BB962C8B-B14F-4D97-AF65-F5344CB8AC3E}">
        <p14:creationId xmlns:p14="http://schemas.microsoft.com/office/powerpoint/2010/main" val="2533974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g6bd92bdcbc_1_9"/>
          <p:cNvSpPr txBox="1">
            <a:spLocks noGrp="1"/>
          </p:cNvSpPr>
          <p:nvPr>
            <p:ph type="title"/>
          </p:nvPr>
        </p:nvSpPr>
        <p:spPr>
          <a:xfrm>
            <a:off x="2063750" y="233852"/>
            <a:ext cx="6616800" cy="297600"/>
          </a:xfrm>
          <a:prstGeom prst="rect">
            <a:avLst/>
          </a:prstGeom>
          <a:noFill/>
          <a:ln>
            <a:noFill/>
          </a:ln>
        </p:spPr>
        <p:txBody>
          <a:bodyPr spcFirstLastPara="1" vert="horz" wrap="square" lIns="0" tIns="0" rIns="0" bIns="0" rtlCol="0" anchor="ctr" anchorCtr="0">
            <a:noAutofit/>
          </a:bodyPr>
          <a:lstStyle/>
          <a:p>
            <a:r>
              <a:rPr lang="ru-RU" dirty="0"/>
              <a:t>Поведение последователей и кандидатов</a:t>
            </a:r>
            <a:endParaRPr dirty="0"/>
          </a:p>
        </p:txBody>
      </p:sp>
      <p:sp>
        <p:nvSpPr>
          <p:cNvPr id="849" name="Google Shape;849;g6bd92bdcbc_1_9"/>
          <p:cNvSpPr txBox="1">
            <a:spLocks noGrp="1"/>
          </p:cNvSpPr>
          <p:nvPr>
            <p:ph type="sldNum" idx="12"/>
          </p:nvPr>
        </p:nvSpPr>
        <p:spPr>
          <a:xfrm>
            <a:off x="5993607" y="6601180"/>
            <a:ext cx="204900" cy="123000"/>
          </a:xfrm>
          <a:prstGeom prst="rect">
            <a:avLst/>
          </a:prstGeom>
          <a:noFill/>
          <a:ln>
            <a:noFill/>
          </a:ln>
        </p:spPr>
        <p:txBody>
          <a:bodyPr spcFirstLastPara="1" vert="horz" wrap="square" lIns="0" tIns="0" rIns="0" bIns="0" rtlCol="0" anchor="ctr" anchorCtr="0">
            <a:noAutofit/>
          </a:bodyPr>
          <a:lstStyle/>
          <a:p>
            <a:fld id="{00000000-1234-1234-1234-123412341234}" type="slidenum">
              <a:rPr lang="ru-RU"/>
              <a:pPr/>
              <a:t>20</a:t>
            </a:fld>
            <a:endParaRPr/>
          </a:p>
        </p:txBody>
      </p:sp>
      <p:pic>
        <p:nvPicPr>
          <p:cNvPr id="2" name="Рисунок 1">
            <a:extLst>
              <a:ext uri="{FF2B5EF4-FFF2-40B4-BE49-F238E27FC236}">
                <a16:creationId xmlns:a16="http://schemas.microsoft.com/office/drawing/2014/main" id="{1AEED525-EE84-1642-814F-2C6FC6491E3F}"/>
              </a:ext>
            </a:extLst>
          </p:cNvPr>
          <p:cNvPicPr>
            <a:picLocks noChangeAspect="1"/>
          </p:cNvPicPr>
          <p:nvPr/>
        </p:nvPicPr>
        <p:blipFill>
          <a:blip r:embed="rId3"/>
          <a:stretch>
            <a:fillRect/>
          </a:stretch>
        </p:blipFill>
        <p:spPr>
          <a:xfrm>
            <a:off x="1447801" y="772316"/>
            <a:ext cx="5638800" cy="5588000"/>
          </a:xfrm>
          <a:prstGeom prst="rect">
            <a:avLst/>
          </a:prstGeom>
        </p:spPr>
      </p:pic>
      <p:pic>
        <p:nvPicPr>
          <p:cNvPr id="7" name="Рисунок 6">
            <a:extLst>
              <a:ext uri="{FF2B5EF4-FFF2-40B4-BE49-F238E27FC236}">
                <a16:creationId xmlns:a16="http://schemas.microsoft.com/office/drawing/2014/main" id="{8CB8B20F-808F-4C49-AEED-5E4D1072C605}"/>
              </a:ext>
            </a:extLst>
          </p:cNvPr>
          <p:cNvPicPr>
            <a:picLocks noChangeAspect="1"/>
          </p:cNvPicPr>
          <p:nvPr/>
        </p:nvPicPr>
        <p:blipFill>
          <a:blip r:embed="rId4"/>
          <a:stretch>
            <a:fillRect/>
          </a:stretch>
        </p:blipFill>
        <p:spPr>
          <a:xfrm>
            <a:off x="7198047" y="2227634"/>
            <a:ext cx="4581300" cy="1736763"/>
          </a:xfrm>
          <a:prstGeom prst="rect">
            <a:avLst/>
          </a:prstGeom>
        </p:spPr>
      </p:pic>
    </p:spTree>
    <p:extLst>
      <p:ext uri="{BB962C8B-B14F-4D97-AF65-F5344CB8AC3E}">
        <p14:creationId xmlns:p14="http://schemas.microsoft.com/office/powerpoint/2010/main" val="3293672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g6bd92bdcbc_1_9"/>
          <p:cNvSpPr txBox="1">
            <a:spLocks noGrp="1"/>
          </p:cNvSpPr>
          <p:nvPr>
            <p:ph type="title"/>
          </p:nvPr>
        </p:nvSpPr>
        <p:spPr>
          <a:xfrm>
            <a:off x="2063750" y="233852"/>
            <a:ext cx="6616800" cy="297600"/>
          </a:xfrm>
          <a:prstGeom prst="rect">
            <a:avLst/>
          </a:prstGeom>
          <a:noFill/>
          <a:ln>
            <a:noFill/>
          </a:ln>
        </p:spPr>
        <p:txBody>
          <a:bodyPr spcFirstLastPara="1" vert="horz" wrap="square" lIns="0" tIns="0" rIns="0" bIns="0" rtlCol="0" anchor="ctr" anchorCtr="0">
            <a:noAutofit/>
          </a:bodyPr>
          <a:lstStyle/>
          <a:p>
            <a:r>
              <a:rPr lang="en-US" dirty="0" err="1"/>
              <a:t>RequestForVote</a:t>
            </a:r>
            <a:r>
              <a:rPr lang="en-US" dirty="0"/>
              <a:t> RPC</a:t>
            </a:r>
            <a:endParaRPr dirty="0"/>
          </a:p>
        </p:txBody>
      </p:sp>
      <p:sp>
        <p:nvSpPr>
          <p:cNvPr id="849" name="Google Shape;849;g6bd92bdcbc_1_9"/>
          <p:cNvSpPr txBox="1">
            <a:spLocks noGrp="1"/>
          </p:cNvSpPr>
          <p:nvPr>
            <p:ph type="sldNum" idx="12"/>
          </p:nvPr>
        </p:nvSpPr>
        <p:spPr>
          <a:xfrm>
            <a:off x="5993607" y="6601180"/>
            <a:ext cx="204900" cy="123000"/>
          </a:xfrm>
          <a:prstGeom prst="rect">
            <a:avLst/>
          </a:prstGeom>
          <a:noFill/>
          <a:ln>
            <a:noFill/>
          </a:ln>
        </p:spPr>
        <p:txBody>
          <a:bodyPr spcFirstLastPara="1" vert="horz" wrap="square" lIns="0" tIns="0" rIns="0" bIns="0" rtlCol="0" anchor="ctr" anchorCtr="0">
            <a:noAutofit/>
          </a:bodyPr>
          <a:lstStyle/>
          <a:p>
            <a:fld id="{00000000-1234-1234-1234-123412341234}" type="slidenum">
              <a:rPr lang="ru-RU"/>
              <a:pPr/>
              <a:t>21</a:t>
            </a:fld>
            <a:endParaRPr/>
          </a:p>
        </p:txBody>
      </p:sp>
      <p:pic>
        <p:nvPicPr>
          <p:cNvPr id="4" name="Рисунок 3">
            <a:extLst>
              <a:ext uri="{FF2B5EF4-FFF2-40B4-BE49-F238E27FC236}">
                <a16:creationId xmlns:a16="http://schemas.microsoft.com/office/drawing/2014/main" id="{CED68EDF-DCF0-6440-A3C9-7872131EFA9A}"/>
              </a:ext>
            </a:extLst>
          </p:cNvPr>
          <p:cNvPicPr>
            <a:picLocks noChangeAspect="1"/>
          </p:cNvPicPr>
          <p:nvPr/>
        </p:nvPicPr>
        <p:blipFill>
          <a:blip r:embed="rId3"/>
          <a:stretch>
            <a:fillRect/>
          </a:stretch>
        </p:blipFill>
        <p:spPr>
          <a:xfrm>
            <a:off x="3040957" y="1460500"/>
            <a:ext cx="5689600" cy="3937000"/>
          </a:xfrm>
          <a:prstGeom prst="rect">
            <a:avLst/>
          </a:prstGeom>
        </p:spPr>
      </p:pic>
    </p:spTree>
    <p:extLst>
      <p:ext uri="{BB962C8B-B14F-4D97-AF65-F5344CB8AC3E}">
        <p14:creationId xmlns:p14="http://schemas.microsoft.com/office/powerpoint/2010/main" val="2758873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g6bd92bdcbc_1_9"/>
          <p:cNvSpPr txBox="1">
            <a:spLocks noGrp="1"/>
          </p:cNvSpPr>
          <p:nvPr>
            <p:ph type="title"/>
          </p:nvPr>
        </p:nvSpPr>
        <p:spPr>
          <a:xfrm>
            <a:off x="2063750" y="233852"/>
            <a:ext cx="6616800" cy="297600"/>
          </a:xfrm>
          <a:prstGeom prst="rect">
            <a:avLst/>
          </a:prstGeom>
          <a:noFill/>
          <a:ln>
            <a:noFill/>
          </a:ln>
        </p:spPr>
        <p:txBody>
          <a:bodyPr spcFirstLastPara="1" vert="horz" wrap="square" lIns="0" tIns="0" rIns="0" bIns="0" rtlCol="0" anchor="ctr" anchorCtr="0">
            <a:noAutofit/>
          </a:bodyPr>
          <a:lstStyle/>
          <a:p>
            <a:r>
              <a:rPr lang="ru-RU" dirty="0"/>
              <a:t>Поведение лидера</a:t>
            </a:r>
            <a:endParaRPr dirty="0"/>
          </a:p>
        </p:txBody>
      </p:sp>
      <p:sp>
        <p:nvSpPr>
          <p:cNvPr id="849" name="Google Shape;849;g6bd92bdcbc_1_9"/>
          <p:cNvSpPr txBox="1">
            <a:spLocks noGrp="1"/>
          </p:cNvSpPr>
          <p:nvPr>
            <p:ph type="sldNum" idx="12"/>
          </p:nvPr>
        </p:nvSpPr>
        <p:spPr>
          <a:xfrm>
            <a:off x="5993607" y="6601180"/>
            <a:ext cx="204900" cy="123000"/>
          </a:xfrm>
          <a:prstGeom prst="rect">
            <a:avLst/>
          </a:prstGeom>
          <a:noFill/>
          <a:ln>
            <a:noFill/>
          </a:ln>
        </p:spPr>
        <p:txBody>
          <a:bodyPr spcFirstLastPara="1" vert="horz" wrap="square" lIns="0" tIns="0" rIns="0" bIns="0" rtlCol="0" anchor="ctr" anchorCtr="0">
            <a:noAutofit/>
          </a:bodyPr>
          <a:lstStyle/>
          <a:p>
            <a:fld id="{00000000-1234-1234-1234-123412341234}" type="slidenum">
              <a:rPr lang="ru-RU"/>
              <a:pPr/>
              <a:t>22</a:t>
            </a:fld>
            <a:endParaRPr/>
          </a:p>
        </p:txBody>
      </p:sp>
      <p:pic>
        <p:nvPicPr>
          <p:cNvPr id="7" name="Рисунок 6">
            <a:extLst>
              <a:ext uri="{FF2B5EF4-FFF2-40B4-BE49-F238E27FC236}">
                <a16:creationId xmlns:a16="http://schemas.microsoft.com/office/drawing/2014/main" id="{FBCA9646-5611-6D4F-A919-CA5AB924484B}"/>
              </a:ext>
            </a:extLst>
          </p:cNvPr>
          <p:cNvPicPr>
            <a:picLocks noChangeAspect="1"/>
          </p:cNvPicPr>
          <p:nvPr/>
        </p:nvPicPr>
        <p:blipFill>
          <a:blip r:embed="rId3"/>
          <a:stretch>
            <a:fillRect/>
          </a:stretch>
        </p:blipFill>
        <p:spPr>
          <a:xfrm>
            <a:off x="2550681" y="1207425"/>
            <a:ext cx="5839252" cy="4064967"/>
          </a:xfrm>
          <a:prstGeom prst="rect">
            <a:avLst/>
          </a:prstGeom>
        </p:spPr>
      </p:pic>
    </p:spTree>
    <p:extLst>
      <p:ext uri="{BB962C8B-B14F-4D97-AF65-F5344CB8AC3E}">
        <p14:creationId xmlns:p14="http://schemas.microsoft.com/office/powerpoint/2010/main" val="1367937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g6bd92bdcbc_1_9"/>
          <p:cNvSpPr txBox="1">
            <a:spLocks noGrp="1"/>
          </p:cNvSpPr>
          <p:nvPr>
            <p:ph type="title"/>
          </p:nvPr>
        </p:nvSpPr>
        <p:spPr>
          <a:xfrm>
            <a:off x="2063750" y="233852"/>
            <a:ext cx="6616800" cy="297600"/>
          </a:xfrm>
          <a:prstGeom prst="rect">
            <a:avLst/>
          </a:prstGeom>
          <a:noFill/>
          <a:ln>
            <a:noFill/>
          </a:ln>
        </p:spPr>
        <p:txBody>
          <a:bodyPr spcFirstLastPara="1" vert="horz" wrap="square" lIns="0" tIns="0" rIns="0" bIns="0" rtlCol="0" anchor="ctr" anchorCtr="0">
            <a:noAutofit/>
          </a:bodyPr>
          <a:lstStyle/>
          <a:p>
            <a:r>
              <a:rPr lang="en-US" dirty="0"/>
              <a:t>Append Entries RPC</a:t>
            </a:r>
            <a:endParaRPr dirty="0"/>
          </a:p>
        </p:txBody>
      </p:sp>
      <p:sp>
        <p:nvSpPr>
          <p:cNvPr id="849" name="Google Shape;849;g6bd92bdcbc_1_9"/>
          <p:cNvSpPr txBox="1">
            <a:spLocks noGrp="1"/>
          </p:cNvSpPr>
          <p:nvPr>
            <p:ph type="sldNum" idx="12"/>
          </p:nvPr>
        </p:nvSpPr>
        <p:spPr>
          <a:xfrm>
            <a:off x="5993607" y="6601180"/>
            <a:ext cx="204900" cy="123000"/>
          </a:xfrm>
          <a:prstGeom prst="rect">
            <a:avLst/>
          </a:prstGeom>
          <a:noFill/>
          <a:ln>
            <a:noFill/>
          </a:ln>
        </p:spPr>
        <p:txBody>
          <a:bodyPr spcFirstLastPara="1" vert="horz" wrap="square" lIns="0" tIns="0" rIns="0" bIns="0" rtlCol="0" anchor="ctr" anchorCtr="0">
            <a:noAutofit/>
          </a:bodyPr>
          <a:lstStyle/>
          <a:p>
            <a:fld id="{00000000-1234-1234-1234-123412341234}" type="slidenum">
              <a:rPr lang="ru-RU"/>
              <a:pPr/>
              <a:t>23</a:t>
            </a:fld>
            <a:endParaRPr/>
          </a:p>
        </p:txBody>
      </p:sp>
      <p:pic>
        <p:nvPicPr>
          <p:cNvPr id="2" name="Рисунок 1">
            <a:extLst>
              <a:ext uri="{FF2B5EF4-FFF2-40B4-BE49-F238E27FC236}">
                <a16:creationId xmlns:a16="http://schemas.microsoft.com/office/drawing/2014/main" id="{9D90FF35-F79C-C745-AD0F-FBAF84E957EB}"/>
              </a:ext>
            </a:extLst>
          </p:cNvPr>
          <p:cNvPicPr>
            <a:picLocks noChangeAspect="1"/>
          </p:cNvPicPr>
          <p:nvPr/>
        </p:nvPicPr>
        <p:blipFill>
          <a:blip r:embed="rId3"/>
          <a:stretch>
            <a:fillRect/>
          </a:stretch>
        </p:blipFill>
        <p:spPr>
          <a:xfrm>
            <a:off x="3192834" y="664839"/>
            <a:ext cx="5189069" cy="5802954"/>
          </a:xfrm>
          <a:prstGeom prst="rect">
            <a:avLst/>
          </a:prstGeom>
        </p:spPr>
      </p:pic>
    </p:spTree>
    <p:extLst>
      <p:ext uri="{BB962C8B-B14F-4D97-AF65-F5344CB8AC3E}">
        <p14:creationId xmlns:p14="http://schemas.microsoft.com/office/powerpoint/2010/main" val="471781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g6bd92bdcbc_1_9"/>
          <p:cNvSpPr txBox="1">
            <a:spLocks noGrp="1"/>
          </p:cNvSpPr>
          <p:nvPr>
            <p:ph type="title"/>
          </p:nvPr>
        </p:nvSpPr>
        <p:spPr>
          <a:xfrm>
            <a:off x="2063750" y="233852"/>
            <a:ext cx="6616800" cy="297600"/>
          </a:xfrm>
          <a:prstGeom prst="rect">
            <a:avLst/>
          </a:prstGeom>
          <a:noFill/>
          <a:ln>
            <a:noFill/>
          </a:ln>
        </p:spPr>
        <p:txBody>
          <a:bodyPr spcFirstLastPara="1" vert="horz" wrap="square" lIns="0" tIns="0" rIns="0" bIns="0" rtlCol="0" anchor="ctr" anchorCtr="0">
            <a:noAutofit/>
          </a:bodyPr>
          <a:lstStyle/>
          <a:p>
            <a:r>
              <a:rPr lang="ru-RU" dirty="0"/>
              <a:t>Вопрос для самопроверки:</a:t>
            </a:r>
            <a:endParaRPr dirty="0"/>
          </a:p>
        </p:txBody>
      </p:sp>
      <p:sp>
        <p:nvSpPr>
          <p:cNvPr id="849" name="Google Shape;849;g6bd92bdcbc_1_9"/>
          <p:cNvSpPr txBox="1">
            <a:spLocks noGrp="1"/>
          </p:cNvSpPr>
          <p:nvPr>
            <p:ph type="sldNum" idx="12"/>
          </p:nvPr>
        </p:nvSpPr>
        <p:spPr>
          <a:xfrm>
            <a:off x="5993607" y="6601180"/>
            <a:ext cx="204900" cy="123000"/>
          </a:xfrm>
          <a:prstGeom prst="rect">
            <a:avLst/>
          </a:prstGeom>
          <a:noFill/>
          <a:ln>
            <a:noFill/>
          </a:ln>
        </p:spPr>
        <p:txBody>
          <a:bodyPr spcFirstLastPara="1" vert="horz" wrap="square" lIns="0" tIns="0" rIns="0" bIns="0" rtlCol="0" anchor="ctr" anchorCtr="0">
            <a:noAutofit/>
          </a:bodyPr>
          <a:lstStyle/>
          <a:p>
            <a:fld id="{00000000-1234-1234-1234-123412341234}" type="slidenum">
              <a:rPr lang="ru-RU"/>
              <a:pPr/>
              <a:t>24</a:t>
            </a:fld>
            <a:endParaRPr/>
          </a:p>
        </p:txBody>
      </p:sp>
      <p:sp>
        <p:nvSpPr>
          <p:cNvPr id="5" name="Google Shape;848;g6bd92bdcbc_1_9">
            <a:extLst>
              <a:ext uri="{FF2B5EF4-FFF2-40B4-BE49-F238E27FC236}">
                <a16:creationId xmlns:a16="http://schemas.microsoft.com/office/drawing/2014/main" id="{3F5AA4A3-6E3C-3346-B5B5-87570B138251}"/>
              </a:ext>
            </a:extLst>
          </p:cNvPr>
          <p:cNvSpPr txBox="1">
            <a:spLocks noGrp="1"/>
          </p:cNvSpPr>
          <p:nvPr>
            <p:ph type="body" idx="1"/>
          </p:nvPr>
        </p:nvSpPr>
        <p:spPr>
          <a:xfrm>
            <a:off x="1990529" y="890851"/>
            <a:ext cx="8632075" cy="2222000"/>
          </a:xfrm>
          <a:prstGeom prst="rect">
            <a:avLst/>
          </a:prstGeom>
          <a:noFill/>
          <a:ln>
            <a:noFill/>
          </a:ln>
        </p:spPr>
        <p:txBody>
          <a:bodyPr spcFirstLastPara="1" vert="horz" wrap="square" lIns="0" tIns="0" rIns="0" bIns="0" rtlCol="0" anchor="t" anchorCtr="0">
            <a:noAutofit/>
          </a:bodyPr>
          <a:lstStyle/>
          <a:p>
            <a:pPr marL="392430" indent="-285750">
              <a:buFont typeface="Arial" panose="020B0604020202020204" pitchFamily="34" charset="0"/>
              <a:buChar char="•"/>
            </a:pPr>
            <a:r>
              <a:rPr lang="ru-RU" sz="1800" dirty="0"/>
              <a:t>Операции чтения могут быть произведены намного быстрее, в случае если на запросы чтения будет отвечать только лидер, без необходимости отсылки операции на последователей (</a:t>
            </a:r>
            <a:r>
              <a:rPr lang="en-US" sz="1800" dirty="0"/>
              <a:t>followers). </a:t>
            </a:r>
            <a:r>
              <a:rPr lang="ru-RU" sz="1800" dirty="0"/>
              <a:t>Кроме того, операции чтения не изменяют состояния, т.е. это </a:t>
            </a:r>
            <a:r>
              <a:rPr lang="en-US" sz="1800" dirty="0"/>
              <a:t>no-op </a:t>
            </a:r>
            <a:r>
              <a:rPr lang="ru-RU" sz="1800" dirty="0"/>
              <a:t>операция. Почему создатели алгоритма не стали так делать? </a:t>
            </a:r>
          </a:p>
          <a:p>
            <a:pPr marL="392430" indent="-285750">
              <a:buFont typeface="Arial" panose="020B0604020202020204" pitchFamily="34" charset="0"/>
              <a:buChar char="•"/>
            </a:pPr>
            <a:endParaRPr lang="ru-RU" sz="1800" dirty="0"/>
          </a:p>
          <a:p>
            <a:pPr marL="106680" indent="0"/>
            <a:endParaRPr lang="ru-RU" sz="1800" dirty="0"/>
          </a:p>
          <a:p>
            <a:pPr marL="392430" indent="-285750">
              <a:buFont typeface="Arial" panose="020B0604020202020204" pitchFamily="34" charset="0"/>
              <a:buChar char="•"/>
            </a:pPr>
            <a:endParaRPr lang="ru-RU" sz="1800" dirty="0"/>
          </a:p>
          <a:p>
            <a:pPr marL="392430" indent="-285750">
              <a:buFont typeface="Arial" panose="020B0604020202020204" pitchFamily="34" charset="0"/>
              <a:buChar char="•"/>
            </a:pPr>
            <a:endParaRPr lang="ru-RU" sz="1800" dirty="0"/>
          </a:p>
        </p:txBody>
      </p:sp>
    </p:spTree>
    <p:extLst>
      <p:ext uri="{BB962C8B-B14F-4D97-AF65-F5344CB8AC3E}">
        <p14:creationId xmlns:p14="http://schemas.microsoft.com/office/powerpoint/2010/main" val="2290847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g6bd92bdcbc_1_9"/>
          <p:cNvSpPr txBox="1">
            <a:spLocks noGrp="1"/>
          </p:cNvSpPr>
          <p:nvPr>
            <p:ph type="title"/>
          </p:nvPr>
        </p:nvSpPr>
        <p:spPr>
          <a:xfrm>
            <a:off x="2063750" y="233852"/>
            <a:ext cx="6616800" cy="297600"/>
          </a:xfrm>
          <a:prstGeom prst="rect">
            <a:avLst/>
          </a:prstGeom>
          <a:noFill/>
          <a:ln>
            <a:noFill/>
          </a:ln>
        </p:spPr>
        <p:txBody>
          <a:bodyPr spcFirstLastPara="1" vert="horz" wrap="square" lIns="0" tIns="0" rIns="0" bIns="0" rtlCol="0" anchor="ctr" anchorCtr="0">
            <a:noAutofit/>
          </a:bodyPr>
          <a:lstStyle/>
          <a:p>
            <a:r>
              <a:rPr lang="en-US" dirty="0"/>
              <a:t>ETCD</a:t>
            </a:r>
            <a:endParaRPr dirty="0"/>
          </a:p>
        </p:txBody>
      </p:sp>
      <p:sp>
        <p:nvSpPr>
          <p:cNvPr id="849" name="Google Shape;849;g6bd92bdcbc_1_9"/>
          <p:cNvSpPr txBox="1">
            <a:spLocks noGrp="1"/>
          </p:cNvSpPr>
          <p:nvPr>
            <p:ph type="sldNum" idx="12"/>
          </p:nvPr>
        </p:nvSpPr>
        <p:spPr>
          <a:xfrm>
            <a:off x="5993607" y="6601180"/>
            <a:ext cx="204900" cy="123000"/>
          </a:xfrm>
          <a:prstGeom prst="rect">
            <a:avLst/>
          </a:prstGeom>
          <a:noFill/>
          <a:ln>
            <a:noFill/>
          </a:ln>
        </p:spPr>
        <p:txBody>
          <a:bodyPr spcFirstLastPara="1" vert="horz" wrap="square" lIns="0" tIns="0" rIns="0" bIns="0" rtlCol="0" anchor="ctr" anchorCtr="0">
            <a:noAutofit/>
          </a:bodyPr>
          <a:lstStyle/>
          <a:p>
            <a:fld id="{00000000-1234-1234-1234-123412341234}" type="slidenum">
              <a:rPr lang="ru-RU"/>
              <a:pPr/>
              <a:t>25</a:t>
            </a:fld>
            <a:endParaRPr/>
          </a:p>
        </p:txBody>
      </p:sp>
      <p:sp>
        <p:nvSpPr>
          <p:cNvPr id="6" name="Google Shape;848;g6bd92bdcbc_1_9">
            <a:extLst>
              <a:ext uri="{FF2B5EF4-FFF2-40B4-BE49-F238E27FC236}">
                <a16:creationId xmlns:a16="http://schemas.microsoft.com/office/drawing/2014/main" id="{8A0AEB23-55B5-774B-94AD-50F992D36072}"/>
              </a:ext>
            </a:extLst>
          </p:cNvPr>
          <p:cNvSpPr txBox="1">
            <a:spLocks noGrp="1"/>
          </p:cNvSpPr>
          <p:nvPr>
            <p:ph type="body" idx="1"/>
          </p:nvPr>
        </p:nvSpPr>
        <p:spPr>
          <a:xfrm>
            <a:off x="1990529" y="890852"/>
            <a:ext cx="8330517" cy="2538148"/>
          </a:xfrm>
          <a:prstGeom prst="rect">
            <a:avLst/>
          </a:prstGeom>
          <a:noFill/>
          <a:ln>
            <a:noFill/>
          </a:ln>
        </p:spPr>
        <p:txBody>
          <a:bodyPr spcFirstLastPara="1" vert="horz" wrap="square" lIns="0" tIns="0" rIns="0" bIns="0" rtlCol="0" anchor="t" anchorCtr="0">
            <a:noAutofit/>
          </a:bodyPr>
          <a:lstStyle/>
          <a:p>
            <a:pPr marL="106680" indent="0"/>
            <a:r>
              <a:rPr lang="en-US" sz="1800" dirty="0"/>
              <a:t>ETCD - </a:t>
            </a:r>
            <a:r>
              <a:rPr lang="ru-RU" sz="1800" dirty="0"/>
              <a:t>высоконадёжное распределённое </a:t>
            </a:r>
            <a:r>
              <a:rPr lang="en-US" sz="1800" dirty="0"/>
              <a:t>KV-</a:t>
            </a:r>
            <a:r>
              <a:rPr lang="ru-RU" sz="1800" dirty="0"/>
              <a:t>хранилище параметров конфигурации.</a:t>
            </a:r>
            <a:endParaRPr lang="en-US" sz="1800" dirty="0"/>
          </a:p>
          <a:p>
            <a:pPr marL="106680" indent="0"/>
            <a:endParaRPr lang="en-US" sz="1800" dirty="0"/>
          </a:p>
          <a:p>
            <a:pPr marL="106680" indent="0"/>
            <a:r>
              <a:rPr lang="ru-RU" sz="1800" dirty="0"/>
              <a:t>Использует алгоритм </a:t>
            </a:r>
            <a:r>
              <a:rPr lang="en-US" sz="1800" dirty="0"/>
              <a:t>Raft </a:t>
            </a:r>
            <a:r>
              <a:rPr lang="ru-RU" sz="1800" dirty="0"/>
              <a:t>для обеспечения консенсуса </a:t>
            </a:r>
          </a:p>
        </p:txBody>
      </p:sp>
    </p:spTree>
    <p:extLst>
      <p:ext uri="{BB962C8B-B14F-4D97-AF65-F5344CB8AC3E}">
        <p14:creationId xmlns:p14="http://schemas.microsoft.com/office/powerpoint/2010/main" val="406924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g6bd92bdcbc_1_9"/>
          <p:cNvSpPr txBox="1">
            <a:spLocks noGrp="1"/>
          </p:cNvSpPr>
          <p:nvPr>
            <p:ph type="title"/>
          </p:nvPr>
        </p:nvSpPr>
        <p:spPr>
          <a:xfrm>
            <a:off x="2063750" y="233852"/>
            <a:ext cx="6616800" cy="297600"/>
          </a:xfrm>
          <a:prstGeom prst="rect">
            <a:avLst/>
          </a:prstGeom>
          <a:noFill/>
          <a:ln>
            <a:noFill/>
          </a:ln>
        </p:spPr>
        <p:txBody>
          <a:bodyPr spcFirstLastPara="1" vert="horz" wrap="square" lIns="0" tIns="0" rIns="0" bIns="0" rtlCol="0" anchor="ctr" anchorCtr="0">
            <a:noAutofit/>
          </a:bodyPr>
          <a:lstStyle/>
          <a:p>
            <a:r>
              <a:rPr lang="en-US" dirty="0"/>
              <a:t>ETCD</a:t>
            </a:r>
            <a:endParaRPr dirty="0"/>
          </a:p>
        </p:txBody>
      </p:sp>
      <p:sp>
        <p:nvSpPr>
          <p:cNvPr id="849" name="Google Shape;849;g6bd92bdcbc_1_9"/>
          <p:cNvSpPr txBox="1">
            <a:spLocks noGrp="1"/>
          </p:cNvSpPr>
          <p:nvPr>
            <p:ph type="sldNum" idx="12"/>
          </p:nvPr>
        </p:nvSpPr>
        <p:spPr>
          <a:xfrm>
            <a:off x="5993607" y="6601180"/>
            <a:ext cx="204900" cy="123000"/>
          </a:xfrm>
          <a:prstGeom prst="rect">
            <a:avLst/>
          </a:prstGeom>
          <a:noFill/>
          <a:ln>
            <a:noFill/>
          </a:ln>
        </p:spPr>
        <p:txBody>
          <a:bodyPr spcFirstLastPara="1" vert="horz" wrap="square" lIns="0" tIns="0" rIns="0" bIns="0" rtlCol="0" anchor="ctr" anchorCtr="0">
            <a:noAutofit/>
          </a:bodyPr>
          <a:lstStyle/>
          <a:p>
            <a:fld id="{00000000-1234-1234-1234-123412341234}" type="slidenum">
              <a:rPr lang="ru-RU"/>
              <a:pPr/>
              <a:t>26</a:t>
            </a:fld>
            <a:endParaRPr/>
          </a:p>
        </p:txBody>
      </p:sp>
      <p:sp>
        <p:nvSpPr>
          <p:cNvPr id="6" name="Google Shape;848;g6bd92bdcbc_1_9">
            <a:extLst>
              <a:ext uri="{FF2B5EF4-FFF2-40B4-BE49-F238E27FC236}">
                <a16:creationId xmlns:a16="http://schemas.microsoft.com/office/drawing/2014/main" id="{8A0AEB23-55B5-774B-94AD-50F992D36072}"/>
              </a:ext>
            </a:extLst>
          </p:cNvPr>
          <p:cNvSpPr txBox="1">
            <a:spLocks noGrp="1"/>
          </p:cNvSpPr>
          <p:nvPr>
            <p:ph type="body" idx="1"/>
          </p:nvPr>
        </p:nvSpPr>
        <p:spPr>
          <a:xfrm>
            <a:off x="1990529" y="890852"/>
            <a:ext cx="8330517" cy="2538148"/>
          </a:xfrm>
          <a:prstGeom prst="rect">
            <a:avLst/>
          </a:prstGeom>
          <a:noFill/>
          <a:ln>
            <a:noFill/>
          </a:ln>
        </p:spPr>
        <p:txBody>
          <a:bodyPr spcFirstLastPara="1" vert="horz" wrap="square" lIns="0" tIns="0" rIns="0" bIns="0" rtlCol="0" anchor="t" anchorCtr="0">
            <a:noAutofit/>
          </a:bodyPr>
          <a:lstStyle/>
          <a:p>
            <a:pPr marL="106680" indent="0"/>
            <a:r>
              <a:rPr lang="ru-RU" sz="1800" dirty="0"/>
              <a:t>ДЕМО</a:t>
            </a:r>
          </a:p>
        </p:txBody>
      </p:sp>
    </p:spTree>
    <p:extLst>
      <p:ext uri="{BB962C8B-B14F-4D97-AF65-F5344CB8AC3E}">
        <p14:creationId xmlns:p14="http://schemas.microsoft.com/office/powerpoint/2010/main" val="3390500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g6bd92bdcbc_1_9"/>
          <p:cNvSpPr txBox="1">
            <a:spLocks noGrp="1"/>
          </p:cNvSpPr>
          <p:nvPr>
            <p:ph type="title"/>
          </p:nvPr>
        </p:nvSpPr>
        <p:spPr>
          <a:xfrm>
            <a:off x="2063750" y="233852"/>
            <a:ext cx="6616800" cy="297600"/>
          </a:xfrm>
          <a:prstGeom prst="rect">
            <a:avLst/>
          </a:prstGeom>
          <a:noFill/>
          <a:ln>
            <a:noFill/>
          </a:ln>
        </p:spPr>
        <p:txBody>
          <a:bodyPr spcFirstLastPara="1" vert="horz" wrap="square" lIns="0" tIns="0" rIns="0" bIns="0" rtlCol="0" anchor="ctr" anchorCtr="0">
            <a:noAutofit/>
          </a:bodyPr>
          <a:lstStyle/>
          <a:p>
            <a:r>
              <a:rPr lang="en-US" dirty="0"/>
              <a:t>Timing and availability</a:t>
            </a:r>
            <a:endParaRPr dirty="0"/>
          </a:p>
        </p:txBody>
      </p:sp>
      <p:sp>
        <p:nvSpPr>
          <p:cNvPr id="849" name="Google Shape;849;g6bd92bdcbc_1_9"/>
          <p:cNvSpPr txBox="1">
            <a:spLocks noGrp="1"/>
          </p:cNvSpPr>
          <p:nvPr>
            <p:ph type="sldNum" idx="12"/>
          </p:nvPr>
        </p:nvSpPr>
        <p:spPr>
          <a:xfrm>
            <a:off x="5993607" y="6601180"/>
            <a:ext cx="204900" cy="123000"/>
          </a:xfrm>
          <a:prstGeom prst="rect">
            <a:avLst/>
          </a:prstGeom>
          <a:noFill/>
          <a:ln>
            <a:noFill/>
          </a:ln>
        </p:spPr>
        <p:txBody>
          <a:bodyPr spcFirstLastPara="1" vert="horz" wrap="square" lIns="0" tIns="0" rIns="0" bIns="0" rtlCol="0" anchor="ctr" anchorCtr="0">
            <a:noAutofit/>
          </a:bodyPr>
          <a:lstStyle/>
          <a:p>
            <a:fld id="{00000000-1234-1234-1234-123412341234}" type="slidenum">
              <a:rPr lang="ru-RU"/>
              <a:pPr/>
              <a:t>27</a:t>
            </a:fld>
            <a:endParaRPr/>
          </a:p>
        </p:txBody>
      </p:sp>
      <p:sp>
        <p:nvSpPr>
          <p:cNvPr id="6" name="Google Shape;848;g6bd92bdcbc_1_9">
            <a:extLst>
              <a:ext uri="{FF2B5EF4-FFF2-40B4-BE49-F238E27FC236}">
                <a16:creationId xmlns:a16="http://schemas.microsoft.com/office/drawing/2014/main" id="{8A0AEB23-55B5-774B-94AD-50F992D36072}"/>
              </a:ext>
            </a:extLst>
          </p:cNvPr>
          <p:cNvSpPr txBox="1">
            <a:spLocks noGrp="1"/>
          </p:cNvSpPr>
          <p:nvPr>
            <p:ph type="body" idx="1"/>
          </p:nvPr>
        </p:nvSpPr>
        <p:spPr>
          <a:xfrm>
            <a:off x="1990530" y="890852"/>
            <a:ext cx="8359700" cy="3330952"/>
          </a:xfrm>
          <a:prstGeom prst="rect">
            <a:avLst/>
          </a:prstGeom>
          <a:noFill/>
          <a:ln>
            <a:noFill/>
          </a:ln>
        </p:spPr>
        <p:txBody>
          <a:bodyPr spcFirstLastPara="1" vert="horz" wrap="square" lIns="0" tIns="0" rIns="0" bIns="0" rtlCol="0" anchor="t" anchorCtr="0">
            <a:noAutofit/>
          </a:bodyPr>
          <a:lstStyle/>
          <a:p>
            <a:pPr marL="106680" indent="0"/>
            <a:r>
              <a:rPr lang="ru-RU" sz="1800" dirty="0"/>
              <a:t>Чтобы достигнуть стабильного лидерства необходимо выполнения условия:</a:t>
            </a:r>
            <a:endParaRPr lang="en" sz="1800" dirty="0"/>
          </a:p>
          <a:p>
            <a:pPr marL="392430" indent="-285750">
              <a:buFont typeface="Arial" panose="020B0604020202020204" pitchFamily="34" charset="0"/>
              <a:buChar char="•"/>
            </a:pPr>
            <a:endParaRPr lang="en" sz="1800" dirty="0"/>
          </a:p>
          <a:p>
            <a:pPr marL="106680" indent="0"/>
            <a:r>
              <a:rPr lang="en" sz="2400" b="1" dirty="0" err="1"/>
              <a:t>broadcastTime</a:t>
            </a:r>
            <a:r>
              <a:rPr lang="en" sz="2400" b="1" dirty="0"/>
              <a:t> ≪ </a:t>
            </a:r>
            <a:r>
              <a:rPr lang="en" sz="2400" b="1" dirty="0" err="1"/>
              <a:t>electionTimeout</a:t>
            </a:r>
            <a:r>
              <a:rPr lang="en" sz="2400" b="1" dirty="0"/>
              <a:t> ≪ MTBF</a:t>
            </a:r>
            <a:endParaRPr lang="ru-RU" sz="2400" b="1" dirty="0"/>
          </a:p>
          <a:p>
            <a:pPr marL="106680" indent="0"/>
            <a:endParaRPr lang="ru-RU" sz="2400" b="1" dirty="0"/>
          </a:p>
          <a:p>
            <a:pPr marL="449580" indent="-342900">
              <a:buFont typeface="Arial" panose="020B0604020202020204" pitchFamily="34" charset="0"/>
              <a:buChar char="•"/>
            </a:pPr>
            <a:r>
              <a:rPr lang="en" sz="1800" b="1" dirty="0" err="1"/>
              <a:t>broadcastTime</a:t>
            </a:r>
            <a:r>
              <a:rPr lang="ru-RU" sz="1800" b="1" dirty="0"/>
              <a:t> – </a:t>
            </a:r>
            <a:r>
              <a:rPr lang="ru-RU" sz="1800" dirty="0"/>
              <a:t>время пересылки сообщений между серверами</a:t>
            </a:r>
          </a:p>
          <a:p>
            <a:pPr marL="449580" indent="-342900">
              <a:buFont typeface="Arial" panose="020B0604020202020204" pitchFamily="34" charset="0"/>
              <a:buChar char="•"/>
            </a:pPr>
            <a:r>
              <a:rPr lang="en-US" sz="1800" b="1" dirty="0" err="1"/>
              <a:t>electionTimeout</a:t>
            </a:r>
            <a:r>
              <a:rPr lang="en-US" sz="1800" dirty="0"/>
              <a:t> – </a:t>
            </a:r>
            <a:r>
              <a:rPr lang="ru-RU" sz="1800" dirty="0"/>
              <a:t>таймаут на выборы</a:t>
            </a:r>
          </a:p>
          <a:p>
            <a:pPr marL="449580" indent="-342900">
              <a:buFont typeface="Arial" panose="020B0604020202020204" pitchFamily="34" charset="0"/>
              <a:buChar char="•"/>
            </a:pPr>
            <a:r>
              <a:rPr lang="en-US" sz="1800" b="1" dirty="0"/>
              <a:t>MTBF</a:t>
            </a:r>
            <a:r>
              <a:rPr lang="en-US" sz="1800" dirty="0"/>
              <a:t> – </a:t>
            </a:r>
            <a:r>
              <a:rPr lang="ru-RU" sz="1800" dirty="0"/>
              <a:t>среднее время между падениями серверов</a:t>
            </a:r>
          </a:p>
          <a:p>
            <a:pPr marL="106680" indent="0"/>
            <a:endParaRPr lang="ru-RU" sz="2400" b="1" dirty="0"/>
          </a:p>
        </p:txBody>
      </p:sp>
    </p:spTree>
    <p:extLst>
      <p:ext uri="{BB962C8B-B14F-4D97-AF65-F5344CB8AC3E}">
        <p14:creationId xmlns:p14="http://schemas.microsoft.com/office/powerpoint/2010/main" val="2771594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g6bd92bdcbc_1_9"/>
          <p:cNvSpPr txBox="1">
            <a:spLocks noGrp="1"/>
          </p:cNvSpPr>
          <p:nvPr>
            <p:ph type="title"/>
          </p:nvPr>
        </p:nvSpPr>
        <p:spPr>
          <a:xfrm>
            <a:off x="2063750" y="233852"/>
            <a:ext cx="6616800" cy="297600"/>
          </a:xfrm>
          <a:prstGeom prst="rect">
            <a:avLst/>
          </a:prstGeom>
          <a:noFill/>
          <a:ln>
            <a:noFill/>
          </a:ln>
        </p:spPr>
        <p:txBody>
          <a:bodyPr spcFirstLastPara="1" vert="horz" wrap="square" lIns="0" tIns="0" rIns="0" bIns="0" rtlCol="0" anchor="ctr" anchorCtr="0">
            <a:noAutofit/>
          </a:bodyPr>
          <a:lstStyle/>
          <a:p>
            <a:r>
              <a:rPr lang="ru-RU" dirty="0"/>
              <a:t>Изменение конфигурации без перезагрузки</a:t>
            </a:r>
            <a:endParaRPr dirty="0"/>
          </a:p>
        </p:txBody>
      </p:sp>
      <p:sp>
        <p:nvSpPr>
          <p:cNvPr id="849" name="Google Shape;849;g6bd92bdcbc_1_9"/>
          <p:cNvSpPr txBox="1">
            <a:spLocks noGrp="1"/>
          </p:cNvSpPr>
          <p:nvPr>
            <p:ph type="sldNum" idx="12"/>
          </p:nvPr>
        </p:nvSpPr>
        <p:spPr>
          <a:xfrm>
            <a:off x="5993607" y="6601180"/>
            <a:ext cx="204900" cy="123000"/>
          </a:xfrm>
          <a:prstGeom prst="rect">
            <a:avLst/>
          </a:prstGeom>
          <a:noFill/>
          <a:ln>
            <a:noFill/>
          </a:ln>
        </p:spPr>
        <p:txBody>
          <a:bodyPr spcFirstLastPara="1" vert="horz" wrap="square" lIns="0" tIns="0" rIns="0" bIns="0" rtlCol="0" anchor="ctr" anchorCtr="0">
            <a:noAutofit/>
          </a:bodyPr>
          <a:lstStyle/>
          <a:p>
            <a:fld id="{00000000-1234-1234-1234-123412341234}" type="slidenum">
              <a:rPr lang="ru-RU"/>
              <a:pPr/>
              <a:t>28</a:t>
            </a:fld>
            <a:endParaRPr/>
          </a:p>
        </p:txBody>
      </p:sp>
      <p:sp>
        <p:nvSpPr>
          <p:cNvPr id="6" name="Google Shape;848;g6bd92bdcbc_1_9">
            <a:extLst>
              <a:ext uri="{FF2B5EF4-FFF2-40B4-BE49-F238E27FC236}">
                <a16:creationId xmlns:a16="http://schemas.microsoft.com/office/drawing/2014/main" id="{8A0AEB23-55B5-774B-94AD-50F992D36072}"/>
              </a:ext>
            </a:extLst>
          </p:cNvPr>
          <p:cNvSpPr txBox="1">
            <a:spLocks noGrp="1"/>
          </p:cNvSpPr>
          <p:nvPr>
            <p:ph type="body" idx="1"/>
          </p:nvPr>
        </p:nvSpPr>
        <p:spPr>
          <a:xfrm>
            <a:off x="1990530" y="890852"/>
            <a:ext cx="8126236" cy="1443786"/>
          </a:xfrm>
          <a:prstGeom prst="rect">
            <a:avLst/>
          </a:prstGeom>
          <a:noFill/>
          <a:ln>
            <a:noFill/>
          </a:ln>
        </p:spPr>
        <p:txBody>
          <a:bodyPr spcFirstLastPara="1" vert="horz" wrap="square" lIns="0" tIns="0" rIns="0" bIns="0" rtlCol="0" anchor="t" anchorCtr="0">
            <a:noAutofit/>
          </a:bodyPr>
          <a:lstStyle/>
          <a:p>
            <a:pPr marL="106680" indent="0"/>
            <a:r>
              <a:rPr lang="ru-RU" sz="1800" dirty="0"/>
              <a:t>Просто переключить кластер с одной конфигурации на другую (например добавить еще одного члена кластер), нельзя, потому что возможна ситуация, когда можно будет выбрать 2 ух лидеров</a:t>
            </a:r>
          </a:p>
        </p:txBody>
      </p:sp>
      <p:pic>
        <p:nvPicPr>
          <p:cNvPr id="2" name="Рисунок 1">
            <a:extLst>
              <a:ext uri="{FF2B5EF4-FFF2-40B4-BE49-F238E27FC236}">
                <a16:creationId xmlns:a16="http://schemas.microsoft.com/office/drawing/2014/main" id="{87D6E85E-6A4B-0741-9467-2E9A0E88346E}"/>
              </a:ext>
            </a:extLst>
          </p:cNvPr>
          <p:cNvPicPr>
            <a:picLocks noChangeAspect="1"/>
          </p:cNvPicPr>
          <p:nvPr/>
        </p:nvPicPr>
        <p:blipFill>
          <a:blip r:embed="rId3"/>
          <a:stretch>
            <a:fillRect/>
          </a:stretch>
        </p:blipFill>
        <p:spPr>
          <a:xfrm>
            <a:off x="2602650" y="2008491"/>
            <a:ext cx="7191713" cy="4114037"/>
          </a:xfrm>
          <a:prstGeom prst="rect">
            <a:avLst/>
          </a:prstGeom>
        </p:spPr>
      </p:pic>
    </p:spTree>
    <p:extLst>
      <p:ext uri="{BB962C8B-B14F-4D97-AF65-F5344CB8AC3E}">
        <p14:creationId xmlns:p14="http://schemas.microsoft.com/office/powerpoint/2010/main" val="1278745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g6bd92bdcbc_1_9"/>
          <p:cNvSpPr txBox="1">
            <a:spLocks noGrp="1"/>
          </p:cNvSpPr>
          <p:nvPr>
            <p:ph type="title"/>
          </p:nvPr>
        </p:nvSpPr>
        <p:spPr>
          <a:xfrm>
            <a:off x="2063750" y="233852"/>
            <a:ext cx="6616800" cy="297600"/>
          </a:xfrm>
          <a:prstGeom prst="rect">
            <a:avLst/>
          </a:prstGeom>
          <a:noFill/>
          <a:ln>
            <a:noFill/>
          </a:ln>
        </p:spPr>
        <p:txBody>
          <a:bodyPr spcFirstLastPara="1" vert="horz" wrap="square" lIns="0" tIns="0" rIns="0" bIns="0" rtlCol="0" anchor="ctr" anchorCtr="0">
            <a:noAutofit/>
          </a:bodyPr>
          <a:lstStyle/>
          <a:p>
            <a:r>
              <a:rPr lang="en-US" dirty="0"/>
              <a:t>Joint consensus</a:t>
            </a:r>
            <a:endParaRPr dirty="0"/>
          </a:p>
        </p:txBody>
      </p:sp>
      <p:sp>
        <p:nvSpPr>
          <p:cNvPr id="849" name="Google Shape;849;g6bd92bdcbc_1_9"/>
          <p:cNvSpPr txBox="1">
            <a:spLocks noGrp="1"/>
          </p:cNvSpPr>
          <p:nvPr>
            <p:ph type="sldNum" idx="12"/>
          </p:nvPr>
        </p:nvSpPr>
        <p:spPr>
          <a:xfrm>
            <a:off x="5993607" y="6601180"/>
            <a:ext cx="204900" cy="123000"/>
          </a:xfrm>
          <a:prstGeom prst="rect">
            <a:avLst/>
          </a:prstGeom>
          <a:noFill/>
          <a:ln>
            <a:noFill/>
          </a:ln>
        </p:spPr>
        <p:txBody>
          <a:bodyPr spcFirstLastPara="1" vert="horz" wrap="square" lIns="0" tIns="0" rIns="0" bIns="0" rtlCol="0" anchor="ctr" anchorCtr="0">
            <a:noAutofit/>
          </a:bodyPr>
          <a:lstStyle/>
          <a:p>
            <a:fld id="{00000000-1234-1234-1234-123412341234}" type="slidenum">
              <a:rPr lang="ru-RU"/>
              <a:pPr/>
              <a:t>29</a:t>
            </a:fld>
            <a:endParaRPr/>
          </a:p>
        </p:txBody>
      </p:sp>
      <p:sp>
        <p:nvSpPr>
          <p:cNvPr id="6" name="Google Shape;848;g6bd92bdcbc_1_9">
            <a:extLst>
              <a:ext uri="{FF2B5EF4-FFF2-40B4-BE49-F238E27FC236}">
                <a16:creationId xmlns:a16="http://schemas.microsoft.com/office/drawing/2014/main" id="{8A0AEB23-55B5-774B-94AD-50F992D36072}"/>
              </a:ext>
            </a:extLst>
          </p:cNvPr>
          <p:cNvSpPr txBox="1">
            <a:spLocks noGrp="1"/>
          </p:cNvSpPr>
          <p:nvPr>
            <p:ph type="body" idx="1"/>
          </p:nvPr>
        </p:nvSpPr>
        <p:spPr>
          <a:xfrm>
            <a:off x="1990529" y="890852"/>
            <a:ext cx="8330517" cy="2538148"/>
          </a:xfrm>
          <a:prstGeom prst="rect">
            <a:avLst/>
          </a:prstGeom>
          <a:noFill/>
          <a:ln>
            <a:noFill/>
          </a:ln>
        </p:spPr>
        <p:txBody>
          <a:bodyPr spcFirstLastPara="1" vert="horz" wrap="square" lIns="0" tIns="0" rIns="0" bIns="0" rtlCol="0" anchor="t" anchorCtr="0">
            <a:noAutofit/>
          </a:bodyPr>
          <a:lstStyle/>
          <a:p>
            <a:pPr marL="106680" indent="0"/>
            <a:r>
              <a:rPr lang="ru-RU" sz="1800" dirty="0"/>
              <a:t>Переключение конфигурации происходит в 2 фазы. </a:t>
            </a:r>
            <a:endParaRPr lang="en-US" sz="1800" dirty="0"/>
          </a:p>
          <a:p>
            <a:pPr marL="106680" indent="0"/>
            <a:r>
              <a:rPr lang="ru-RU" sz="1800" dirty="0"/>
              <a:t>Первая фаза </a:t>
            </a:r>
            <a:r>
              <a:rPr lang="en-US" sz="1800" dirty="0"/>
              <a:t>joint consensus</a:t>
            </a:r>
          </a:p>
          <a:p>
            <a:pPr marL="392430" indent="-285750">
              <a:buFont typeface="Arial" panose="020B0604020202020204" pitchFamily="34" charset="0"/>
              <a:buChar char="•"/>
            </a:pPr>
            <a:r>
              <a:rPr lang="ru-RU" sz="1800" dirty="0"/>
              <a:t>События из лога реплицируются на все сервера в обоих конфигурациях</a:t>
            </a:r>
          </a:p>
          <a:p>
            <a:pPr marL="392430" indent="-285750">
              <a:buFont typeface="Arial" panose="020B0604020202020204" pitchFamily="34" charset="0"/>
              <a:buChar char="•"/>
            </a:pPr>
            <a:r>
              <a:rPr lang="ru-RU" sz="1800" dirty="0"/>
              <a:t>Любой сервер из обоих конфигурациях может быть лидером</a:t>
            </a:r>
          </a:p>
          <a:p>
            <a:pPr marL="392430" indent="-285750">
              <a:buFont typeface="Arial" panose="020B0604020202020204" pitchFamily="34" charset="0"/>
              <a:buChar char="•"/>
            </a:pPr>
            <a:r>
              <a:rPr lang="ru-RU" sz="1800" dirty="0"/>
              <a:t>Лидер принимает решение на основе большинства обоих групп серверов: старых и новых</a:t>
            </a:r>
          </a:p>
          <a:p>
            <a:pPr marL="106680" indent="0"/>
            <a:r>
              <a:rPr lang="ru-RU" sz="1800" dirty="0"/>
              <a:t>После того, как </a:t>
            </a:r>
            <a:r>
              <a:rPr lang="en-US" sz="1800" dirty="0"/>
              <a:t>joint consensus</a:t>
            </a:r>
            <a:r>
              <a:rPr lang="ru-RU" sz="1800" dirty="0"/>
              <a:t> стал </a:t>
            </a:r>
            <a:r>
              <a:rPr lang="en-US" sz="1800" dirty="0" err="1"/>
              <a:t>commited</a:t>
            </a:r>
            <a:r>
              <a:rPr lang="ru-RU" sz="1800" dirty="0"/>
              <a:t>, лидер добавляет событие перехода на новую конфигурацию. </a:t>
            </a:r>
          </a:p>
        </p:txBody>
      </p:sp>
      <p:pic>
        <p:nvPicPr>
          <p:cNvPr id="3" name="Рисунок 2">
            <a:extLst>
              <a:ext uri="{FF2B5EF4-FFF2-40B4-BE49-F238E27FC236}">
                <a16:creationId xmlns:a16="http://schemas.microsoft.com/office/drawing/2014/main" id="{77225C66-D927-4C42-8585-8966A7A76BDD}"/>
              </a:ext>
            </a:extLst>
          </p:cNvPr>
          <p:cNvPicPr>
            <a:picLocks noChangeAspect="1"/>
          </p:cNvPicPr>
          <p:nvPr/>
        </p:nvPicPr>
        <p:blipFill>
          <a:blip r:embed="rId3"/>
          <a:stretch>
            <a:fillRect/>
          </a:stretch>
        </p:blipFill>
        <p:spPr>
          <a:xfrm>
            <a:off x="2885565" y="3609611"/>
            <a:ext cx="5723865" cy="2625959"/>
          </a:xfrm>
          <a:prstGeom prst="rect">
            <a:avLst/>
          </a:prstGeom>
        </p:spPr>
      </p:pic>
    </p:spTree>
    <p:extLst>
      <p:ext uri="{BB962C8B-B14F-4D97-AF65-F5344CB8AC3E}">
        <p14:creationId xmlns:p14="http://schemas.microsoft.com/office/powerpoint/2010/main" val="2459496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g6bd92bdcbc_1_9"/>
          <p:cNvSpPr txBox="1">
            <a:spLocks noGrp="1"/>
          </p:cNvSpPr>
          <p:nvPr>
            <p:ph type="title"/>
          </p:nvPr>
        </p:nvSpPr>
        <p:spPr>
          <a:xfrm>
            <a:off x="2063750" y="233852"/>
            <a:ext cx="6616800" cy="297600"/>
          </a:xfrm>
          <a:prstGeom prst="rect">
            <a:avLst/>
          </a:prstGeom>
          <a:noFill/>
          <a:ln>
            <a:noFill/>
          </a:ln>
        </p:spPr>
        <p:txBody>
          <a:bodyPr spcFirstLastPara="1" vert="horz" wrap="square" lIns="0" tIns="0" rIns="0" bIns="0" rtlCol="0" anchor="ctr" anchorCtr="0">
            <a:noAutofit/>
          </a:bodyPr>
          <a:lstStyle/>
          <a:p>
            <a:r>
              <a:rPr lang="ru-RU" dirty="0"/>
              <a:t>Карта </a:t>
            </a:r>
            <a:r>
              <a:rPr lang="ru-RU" dirty="0" err="1"/>
              <a:t>вебинара</a:t>
            </a:r>
            <a:r>
              <a:rPr lang="ru-RU" dirty="0"/>
              <a:t> </a:t>
            </a:r>
            <a:endParaRPr dirty="0"/>
          </a:p>
        </p:txBody>
      </p:sp>
      <p:sp>
        <p:nvSpPr>
          <p:cNvPr id="848" name="Google Shape;848;g6bd92bdcbc_1_9"/>
          <p:cNvSpPr txBox="1">
            <a:spLocks noGrp="1"/>
          </p:cNvSpPr>
          <p:nvPr>
            <p:ph type="body" idx="1"/>
          </p:nvPr>
        </p:nvSpPr>
        <p:spPr>
          <a:xfrm>
            <a:off x="1961348" y="2076175"/>
            <a:ext cx="7108200" cy="2705700"/>
          </a:xfrm>
          <a:prstGeom prst="rect">
            <a:avLst/>
          </a:prstGeom>
          <a:noFill/>
          <a:ln>
            <a:noFill/>
          </a:ln>
        </p:spPr>
        <p:txBody>
          <a:bodyPr spcFirstLastPara="1" vert="horz" wrap="square" lIns="0" tIns="0" rIns="0" bIns="0" rtlCol="0" anchor="t" anchorCtr="0">
            <a:noAutofit/>
          </a:bodyPr>
          <a:lstStyle/>
          <a:p>
            <a:pPr marL="392430" indent="-285750">
              <a:buFont typeface="Arial" panose="020B0604020202020204" pitchFamily="34" charset="0"/>
              <a:buChar char="•"/>
            </a:pPr>
            <a:r>
              <a:rPr lang="ru-RU" dirty="0"/>
              <a:t>Паттерны конфигурации приложений</a:t>
            </a:r>
          </a:p>
          <a:p>
            <a:pPr marL="392430" indent="-285750">
              <a:buFont typeface="Arial" panose="020B0604020202020204" pitchFamily="34" charset="0"/>
              <a:buChar char="•"/>
            </a:pPr>
            <a:r>
              <a:rPr lang="ru-RU" dirty="0"/>
              <a:t>Задача о византийских генералах </a:t>
            </a:r>
            <a:endParaRPr lang="en-US" dirty="0"/>
          </a:p>
          <a:p>
            <a:pPr marL="392430" indent="-285750">
              <a:buFont typeface="Arial" panose="020B0604020202020204" pitchFamily="34" charset="0"/>
              <a:buChar char="•"/>
            </a:pPr>
            <a:r>
              <a:rPr lang="en-US" dirty="0" err="1"/>
              <a:t>Paxos</a:t>
            </a:r>
            <a:endParaRPr lang="en-US" dirty="0"/>
          </a:p>
          <a:p>
            <a:pPr marL="392430" indent="-285750">
              <a:buFont typeface="Arial" panose="020B0604020202020204" pitchFamily="34" charset="0"/>
              <a:buChar char="•"/>
            </a:pPr>
            <a:r>
              <a:rPr lang="en-US" dirty="0"/>
              <a:t>Raft</a:t>
            </a:r>
          </a:p>
          <a:p>
            <a:pPr marL="392430" indent="-285750">
              <a:buFont typeface="Arial" panose="020B0604020202020204" pitchFamily="34" charset="0"/>
              <a:buChar char="•"/>
            </a:pPr>
            <a:r>
              <a:rPr lang="en" dirty="0"/>
              <a:t>E</a:t>
            </a:r>
            <a:r>
              <a:rPr lang="en-US" dirty="0" err="1"/>
              <a:t>tcd</a:t>
            </a:r>
            <a:endParaRPr lang="en-US" dirty="0"/>
          </a:p>
          <a:p>
            <a:pPr marL="392430" indent="-285750">
              <a:buFont typeface="Arial" panose="020B0604020202020204" pitchFamily="34" charset="0"/>
              <a:buChar char="•"/>
            </a:pPr>
            <a:r>
              <a:rPr lang="ru-RU" dirty="0"/>
              <a:t>Применение конфигурации без перезагрузки</a:t>
            </a:r>
            <a:r>
              <a:rPr lang="en-US" dirty="0"/>
              <a:t> (joint consensus)</a:t>
            </a:r>
            <a:br>
              <a:rPr lang="ru-RU" dirty="0"/>
            </a:br>
            <a:endParaRPr lang="ru-RU" dirty="0"/>
          </a:p>
          <a:p>
            <a:pPr marL="392430" indent="-285750">
              <a:buFont typeface="Arial" panose="020B0604020202020204" pitchFamily="34" charset="0"/>
              <a:buChar char="•"/>
            </a:pPr>
            <a:endParaRPr lang="ru-RU" dirty="0"/>
          </a:p>
        </p:txBody>
      </p:sp>
      <p:sp>
        <p:nvSpPr>
          <p:cNvPr id="849" name="Google Shape;849;g6bd92bdcbc_1_9"/>
          <p:cNvSpPr txBox="1">
            <a:spLocks noGrp="1"/>
          </p:cNvSpPr>
          <p:nvPr>
            <p:ph type="sldNum" idx="12"/>
          </p:nvPr>
        </p:nvSpPr>
        <p:spPr>
          <a:xfrm>
            <a:off x="5993607" y="6601180"/>
            <a:ext cx="204900" cy="123000"/>
          </a:xfrm>
          <a:prstGeom prst="rect">
            <a:avLst/>
          </a:prstGeom>
          <a:noFill/>
          <a:ln>
            <a:noFill/>
          </a:ln>
        </p:spPr>
        <p:txBody>
          <a:bodyPr spcFirstLastPara="1" vert="horz" wrap="square" lIns="0" tIns="0" rIns="0" bIns="0" rtlCol="0" anchor="ctr" anchorCtr="0">
            <a:noAutofit/>
          </a:bodyPr>
          <a:lstStyle/>
          <a:p>
            <a:fld id="{00000000-1234-1234-1234-123412341234}" type="slidenum">
              <a:rPr lang="ru-RU"/>
              <a:pPr/>
              <a:t>3</a:t>
            </a:fld>
            <a:endParaRPr/>
          </a:p>
        </p:txBody>
      </p:sp>
    </p:spTree>
    <p:extLst>
      <p:ext uri="{BB962C8B-B14F-4D97-AF65-F5344CB8AC3E}">
        <p14:creationId xmlns:p14="http://schemas.microsoft.com/office/powerpoint/2010/main" val="1261705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g6bd92bdcbc_1_9"/>
          <p:cNvSpPr txBox="1">
            <a:spLocks noGrp="1"/>
          </p:cNvSpPr>
          <p:nvPr>
            <p:ph type="title"/>
          </p:nvPr>
        </p:nvSpPr>
        <p:spPr>
          <a:xfrm>
            <a:off x="2063750" y="233852"/>
            <a:ext cx="6616800" cy="297600"/>
          </a:xfrm>
          <a:prstGeom prst="rect">
            <a:avLst/>
          </a:prstGeom>
          <a:noFill/>
          <a:ln>
            <a:noFill/>
          </a:ln>
        </p:spPr>
        <p:txBody>
          <a:bodyPr spcFirstLastPara="1" vert="horz" wrap="square" lIns="0" tIns="0" rIns="0" bIns="0" rtlCol="0" anchor="ctr" anchorCtr="0">
            <a:noAutofit/>
          </a:bodyPr>
          <a:lstStyle/>
          <a:p>
            <a:r>
              <a:rPr lang="ru-RU"/>
              <a:t>Ссылки </a:t>
            </a:r>
            <a:endParaRPr/>
          </a:p>
        </p:txBody>
      </p:sp>
      <p:sp>
        <p:nvSpPr>
          <p:cNvPr id="848" name="Google Shape;848;g6bd92bdcbc_1_9"/>
          <p:cNvSpPr txBox="1">
            <a:spLocks noGrp="1"/>
          </p:cNvSpPr>
          <p:nvPr>
            <p:ph type="body" idx="1"/>
          </p:nvPr>
        </p:nvSpPr>
        <p:spPr>
          <a:xfrm>
            <a:off x="1757067" y="1395238"/>
            <a:ext cx="7678763" cy="3818787"/>
          </a:xfrm>
          <a:prstGeom prst="rect">
            <a:avLst/>
          </a:prstGeom>
          <a:noFill/>
          <a:ln>
            <a:noFill/>
          </a:ln>
        </p:spPr>
        <p:txBody>
          <a:bodyPr spcFirstLastPara="1" vert="horz" wrap="square" lIns="0" tIns="0" rIns="0" bIns="0" rtlCol="0" anchor="t" anchorCtr="0">
            <a:noAutofit/>
          </a:bodyPr>
          <a:lstStyle/>
          <a:p>
            <a:pPr marL="285750" indent="-285750">
              <a:spcBef>
                <a:spcPts val="800"/>
              </a:spcBef>
              <a:spcAft>
                <a:spcPts val="800"/>
              </a:spcAft>
              <a:buFont typeface="Arial" panose="020B0604020202020204" pitchFamily="34" charset="0"/>
              <a:buChar char="•"/>
            </a:pPr>
            <a:r>
              <a:rPr lang="en" dirty="0">
                <a:hlinkClick r:id="rId3"/>
              </a:rPr>
              <a:t>https://raft.github.io/</a:t>
            </a:r>
            <a:r>
              <a:rPr lang="en" dirty="0"/>
              <a:t> - </a:t>
            </a:r>
            <a:r>
              <a:rPr lang="ru-RU" dirty="0"/>
              <a:t>основной сайт</a:t>
            </a:r>
            <a:endParaRPr lang="en-US" dirty="0"/>
          </a:p>
          <a:p>
            <a:pPr marL="285750" indent="-285750">
              <a:spcBef>
                <a:spcPts val="800"/>
              </a:spcBef>
              <a:spcAft>
                <a:spcPts val="800"/>
              </a:spcAft>
              <a:buFont typeface="Arial" panose="020B0604020202020204" pitchFamily="34" charset="0"/>
              <a:buChar char="•"/>
            </a:pPr>
            <a:r>
              <a:rPr lang="en" dirty="0">
                <a:hlinkClick r:id="rId4"/>
              </a:rPr>
              <a:t>https://raft.github.io/raft.pdf</a:t>
            </a:r>
            <a:r>
              <a:rPr lang="ru-RU" dirty="0"/>
              <a:t> – главная статья про </a:t>
            </a:r>
            <a:r>
              <a:rPr lang="en-US" dirty="0"/>
              <a:t>Raft</a:t>
            </a:r>
          </a:p>
          <a:p>
            <a:pPr marL="285750" indent="-285750">
              <a:spcBef>
                <a:spcPts val="800"/>
              </a:spcBef>
              <a:spcAft>
                <a:spcPts val="800"/>
              </a:spcAft>
              <a:buFont typeface="Arial" panose="020B0604020202020204" pitchFamily="34" charset="0"/>
              <a:buChar char="•"/>
            </a:pPr>
            <a:r>
              <a:rPr lang="en" dirty="0">
                <a:hlinkClick r:id="rId5"/>
              </a:rPr>
              <a:t>http://thesecretlivesofdata.com/raft/</a:t>
            </a:r>
            <a:r>
              <a:rPr lang="ru-RU" dirty="0"/>
              <a:t> - </a:t>
            </a:r>
            <a:r>
              <a:rPr lang="ru-RU" dirty="0" err="1"/>
              <a:t>демо</a:t>
            </a:r>
            <a:r>
              <a:rPr lang="ru-RU" dirty="0"/>
              <a:t> </a:t>
            </a:r>
            <a:r>
              <a:rPr lang="en-US" dirty="0"/>
              <a:t>Raft</a:t>
            </a:r>
            <a:endParaRPr lang="ru-RU" dirty="0"/>
          </a:p>
          <a:p>
            <a:pPr marL="285750" indent="-285750">
              <a:spcBef>
                <a:spcPts val="800"/>
              </a:spcBef>
              <a:spcAft>
                <a:spcPts val="800"/>
              </a:spcAft>
              <a:buFont typeface="Arial" panose="020B0604020202020204" pitchFamily="34" charset="0"/>
              <a:buChar char="•"/>
            </a:pPr>
            <a:r>
              <a:rPr lang="en" dirty="0">
                <a:hlinkClick r:id="rId6"/>
              </a:rPr>
              <a:t>https://martin.kleppmann.com/2015/05/11/please-stop-calling-databases-cp-or-ap.html</a:t>
            </a:r>
            <a:r>
              <a:rPr lang="en" dirty="0"/>
              <a:t> - </a:t>
            </a:r>
            <a:r>
              <a:rPr lang="ru-RU" dirty="0"/>
              <a:t>критика </a:t>
            </a:r>
            <a:r>
              <a:rPr lang="en-US" dirty="0"/>
              <a:t>CAP </a:t>
            </a:r>
            <a:r>
              <a:rPr lang="ru-RU" dirty="0"/>
              <a:t>теоремы</a:t>
            </a:r>
          </a:p>
          <a:p>
            <a:pPr marL="285750" indent="-285750">
              <a:spcBef>
                <a:spcPts val="800"/>
              </a:spcBef>
              <a:spcAft>
                <a:spcPts val="800"/>
              </a:spcAft>
              <a:buFont typeface="Arial" panose="020B0604020202020204" pitchFamily="34" charset="0"/>
              <a:buChar char="•"/>
            </a:pPr>
            <a:r>
              <a:rPr lang="en" dirty="0">
                <a:hlinkClick r:id="rId7"/>
              </a:rPr>
              <a:t>http://lamport.azurewebsites.net/pubs/paxos-simple.pdf</a:t>
            </a:r>
            <a:r>
              <a:rPr lang="ru-RU" dirty="0"/>
              <a:t> – </a:t>
            </a:r>
            <a:r>
              <a:rPr lang="en-US" dirty="0" err="1"/>
              <a:t>Paxos</a:t>
            </a:r>
            <a:r>
              <a:rPr lang="en-US" dirty="0"/>
              <a:t> made simple</a:t>
            </a:r>
          </a:p>
          <a:p>
            <a:pPr marL="285750" indent="-285750">
              <a:spcBef>
                <a:spcPts val="800"/>
              </a:spcBef>
              <a:spcAft>
                <a:spcPts val="800"/>
              </a:spcAft>
              <a:buFont typeface="Arial" panose="020B0604020202020204" pitchFamily="34" charset="0"/>
              <a:buChar char="•"/>
            </a:pPr>
            <a:r>
              <a:rPr lang="en" dirty="0">
                <a:hlinkClick r:id="rId8"/>
              </a:rPr>
              <a:t>https://etcd.io/docs/v3.4.0/demo/</a:t>
            </a:r>
            <a:r>
              <a:rPr lang="en" dirty="0"/>
              <a:t> - </a:t>
            </a:r>
            <a:r>
              <a:rPr lang="ru-RU" dirty="0" err="1"/>
              <a:t>демо</a:t>
            </a:r>
            <a:r>
              <a:rPr lang="ru-RU" dirty="0"/>
              <a:t> </a:t>
            </a:r>
            <a:r>
              <a:rPr lang="en-US" dirty="0" err="1"/>
              <a:t>etcd</a:t>
            </a:r>
            <a:endParaRPr lang="en-US" dirty="0"/>
          </a:p>
          <a:p>
            <a:pPr marL="285750" indent="-285750">
              <a:spcBef>
                <a:spcPts val="800"/>
              </a:spcBef>
              <a:spcAft>
                <a:spcPts val="800"/>
              </a:spcAft>
              <a:buFont typeface="Arial" panose="020B0604020202020204" pitchFamily="34" charset="0"/>
              <a:buChar char="•"/>
            </a:pPr>
            <a:r>
              <a:rPr lang="en" dirty="0">
                <a:hlinkClick r:id="rId9"/>
              </a:rPr>
              <a:t>https://www.cockroachlabs.com/blog/joint-consensus-raft/</a:t>
            </a:r>
            <a:r>
              <a:rPr lang="en" dirty="0"/>
              <a:t> - </a:t>
            </a:r>
            <a:r>
              <a:rPr lang="en-US" dirty="0"/>
              <a:t>joint consensus </a:t>
            </a:r>
            <a:r>
              <a:rPr lang="ru-RU" dirty="0"/>
              <a:t>на примере </a:t>
            </a:r>
            <a:r>
              <a:rPr lang="en-US" dirty="0" err="1"/>
              <a:t>cocroach</a:t>
            </a:r>
            <a:r>
              <a:rPr lang="en-US" dirty="0"/>
              <a:t> </a:t>
            </a:r>
            <a:r>
              <a:rPr lang="en-US" dirty="0" err="1"/>
              <a:t>db</a:t>
            </a:r>
            <a:endParaRPr lang="en-US" dirty="0"/>
          </a:p>
          <a:p>
            <a:pPr marL="285750" indent="-285750">
              <a:spcBef>
                <a:spcPts val="800"/>
              </a:spcBef>
              <a:spcAft>
                <a:spcPts val="800"/>
              </a:spcAft>
              <a:buFont typeface="Arial" panose="020B0604020202020204" pitchFamily="34" charset="0"/>
              <a:buChar char="•"/>
            </a:pPr>
            <a:endParaRPr dirty="0"/>
          </a:p>
        </p:txBody>
      </p:sp>
      <p:sp>
        <p:nvSpPr>
          <p:cNvPr id="849" name="Google Shape;849;g6bd92bdcbc_1_9"/>
          <p:cNvSpPr txBox="1">
            <a:spLocks noGrp="1"/>
          </p:cNvSpPr>
          <p:nvPr>
            <p:ph type="sldNum" idx="12"/>
          </p:nvPr>
        </p:nvSpPr>
        <p:spPr>
          <a:xfrm>
            <a:off x="5993607" y="6601180"/>
            <a:ext cx="204900" cy="123000"/>
          </a:xfrm>
          <a:prstGeom prst="rect">
            <a:avLst/>
          </a:prstGeom>
          <a:noFill/>
          <a:ln>
            <a:noFill/>
          </a:ln>
        </p:spPr>
        <p:txBody>
          <a:bodyPr spcFirstLastPara="1" vert="horz" wrap="square" lIns="0" tIns="0" rIns="0" bIns="0" rtlCol="0" anchor="ctr" anchorCtr="0">
            <a:noAutofit/>
          </a:bodyPr>
          <a:lstStyle/>
          <a:p>
            <a:fld id="{00000000-1234-1234-1234-123412341234}" type="slidenum">
              <a:rPr lang="ru-RU"/>
              <a:pPr/>
              <a:t>30</a:t>
            </a:fld>
            <a:endParaRPr/>
          </a:p>
        </p:txBody>
      </p:sp>
    </p:spTree>
    <p:extLst>
      <p:ext uri="{BB962C8B-B14F-4D97-AF65-F5344CB8AC3E}">
        <p14:creationId xmlns:p14="http://schemas.microsoft.com/office/powerpoint/2010/main" val="3042830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p104"/>
          <p:cNvSpPr txBox="1">
            <a:spLocks noGrp="1"/>
          </p:cNvSpPr>
          <p:nvPr>
            <p:ph type="title"/>
          </p:nvPr>
        </p:nvSpPr>
        <p:spPr>
          <a:xfrm>
            <a:off x="2063750" y="233853"/>
            <a:ext cx="6616700" cy="297475"/>
          </a:xfrm>
          <a:prstGeom prst="rect">
            <a:avLst/>
          </a:prstGeom>
          <a:noFill/>
          <a:ln>
            <a:noFill/>
          </a:ln>
        </p:spPr>
        <p:txBody>
          <a:bodyPr spcFirstLastPara="1" vert="horz" wrap="square" lIns="0" tIns="0" rIns="0" bIns="0" rtlCol="0" anchor="ctr" anchorCtr="0">
            <a:noAutofit/>
          </a:bodyPr>
          <a:lstStyle/>
          <a:p>
            <a:r>
              <a:rPr lang="ru-RU"/>
              <a:t>Опрос</a:t>
            </a:r>
            <a:endParaRPr/>
          </a:p>
        </p:txBody>
      </p:sp>
      <p:sp>
        <p:nvSpPr>
          <p:cNvPr id="855" name="Google Shape;855;p104"/>
          <p:cNvSpPr txBox="1">
            <a:spLocks noGrp="1"/>
          </p:cNvSpPr>
          <p:nvPr>
            <p:ph type="sldNum" idx="12"/>
          </p:nvPr>
        </p:nvSpPr>
        <p:spPr>
          <a:xfrm>
            <a:off x="5993608" y="6601181"/>
            <a:ext cx="204787" cy="123111"/>
          </a:xfrm>
          <a:prstGeom prst="rect">
            <a:avLst/>
          </a:prstGeom>
          <a:noFill/>
          <a:ln>
            <a:noFill/>
          </a:ln>
        </p:spPr>
        <p:txBody>
          <a:bodyPr spcFirstLastPara="1" vert="horz" wrap="square" lIns="0" tIns="0" rIns="0" bIns="0" rtlCol="0" anchor="ctr" anchorCtr="0">
            <a:spAutoFit/>
          </a:bodyPr>
          <a:lstStyle/>
          <a:p>
            <a:fld id="{00000000-1234-1234-1234-123412341234}" type="slidenum">
              <a:rPr lang="ru-RU"/>
              <a:pPr/>
              <a:t>31</a:t>
            </a:fld>
            <a:endParaRPr/>
          </a:p>
        </p:txBody>
      </p:sp>
      <p:sp>
        <p:nvSpPr>
          <p:cNvPr id="856" name="Google Shape;856;p104"/>
          <p:cNvSpPr txBox="1">
            <a:spLocks noGrp="1"/>
          </p:cNvSpPr>
          <p:nvPr>
            <p:ph type="body" idx="1"/>
          </p:nvPr>
        </p:nvSpPr>
        <p:spPr>
          <a:xfrm>
            <a:off x="4286123" y="2875725"/>
            <a:ext cx="3784800" cy="553200"/>
          </a:xfrm>
          <a:prstGeom prst="rect">
            <a:avLst/>
          </a:prstGeom>
          <a:noFill/>
          <a:ln>
            <a:noFill/>
          </a:ln>
        </p:spPr>
        <p:txBody>
          <a:bodyPr spcFirstLastPara="1" vert="horz" wrap="square" lIns="0" tIns="0" rIns="0" bIns="0" rtlCol="0" anchor="t" anchorCtr="0">
            <a:noAutofit/>
          </a:bodyPr>
          <a:lstStyle/>
          <a:p>
            <a:pPr marL="0" indent="0">
              <a:buSzPts val="2400"/>
            </a:pPr>
            <a:r>
              <a:rPr lang="en" sz="2000" dirty="0"/>
              <a:t>https://</a:t>
            </a:r>
            <a:r>
              <a:rPr lang="en" sz="2000" dirty="0" err="1"/>
              <a:t>otus.ru</a:t>
            </a:r>
            <a:r>
              <a:rPr lang="en" sz="2000" dirty="0"/>
              <a:t>/polls/5549/</a:t>
            </a:r>
            <a:endParaRPr sz="2000" dirty="0"/>
          </a:p>
        </p:txBody>
      </p:sp>
    </p:spTree>
    <p:extLst>
      <p:ext uri="{BB962C8B-B14F-4D97-AF65-F5344CB8AC3E}">
        <p14:creationId xmlns:p14="http://schemas.microsoft.com/office/powerpoint/2010/main" val="3284324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p105"/>
          <p:cNvSpPr/>
          <p:nvPr/>
        </p:nvSpPr>
        <p:spPr>
          <a:xfrm>
            <a:off x="3810000" y="1635741"/>
            <a:ext cx="4572000" cy="769441"/>
          </a:xfrm>
          <a:prstGeom prst="rect">
            <a:avLst/>
          </a:prstGeom>
          <a:noFill/>
          <a:ln>
            <a:noFill/>
          </a:ln>
        </p:spPr>
        <p:txBody>
          <a:bodyPr spcFirstLastPara="1" wrap="square" lIns="91425" tIns="45700" rIns="91425" bIns="45700" anchor="ctr" anchorCtr="0">
            <a:spAutoFit/>
          </a:bodyPr>
          <a:lstStyle/>
          <a:p>
            <a:pPr algn="ctr"/>
            <a:endParaRPr sz="4400" b="1">
              <a:solidFill>
                <a:schemeClr val="lt1"/>
              </a:solidFill>
              <a:latin typeface="Roboto"/>
              <a:ea typeface="Roboto"/>
              <a:cs typeface="Roboto"/>
              <a:sym typeface="Roboto"/>
            </a:endParaRPr>
          </a:p>
        </p:txBody>
      </p:sp>
      <p:grpSp>
        <p:nvGrpSpPr>
          <p:cNvPr id="862" name="Google Shape;862;p105"/>
          <p:cNvGrpSpPr/>
          <p:nvPr/>
        </p:nvGrpSpPr>
        <p:grpSpPr>
          <a:xfrm>
            <a:off x="4365525" y="2804415"/>
            <a:ext cx="3400056" cy="3400040"/>
            <a:chOff x="3229533" y="3396343"/>
            <a:chExt cx="2624037" cy="2624037"/>
          </a:xfrm>
        </p:grpSpPr>
        <p:sp>
          <p:nvSpPr>
            <p:cNvPr id="863" name="Google Shape;863;p105"/>
            <p:cNvSpPr/>
            <p:nvPr/>
          </p:nvSpPr>
          <p:spPr>
            <a:xfrm>
              <a:off x="3229533" y="3396343"/>
              <a:ext cx="2624037" cy="2624037"/>
            </a:xfrm>
            <a:custGeom>
              <a:avLst/>
              <a:gdLst/>
              <a:ahLst/>
              <a:cxnLst/>
              <a:rect l="l" t="t" r="r" b="b"/>
              <a:pathLst>
                <a:path w="2624036" h="2624036" extrusionOk="0">
                  <a:moveTo>
                    <a:pt x="2611306" y="1312278"/>
                  </a:moveTo>
                  <a:cubicBezTo>
                    <a:pt x="2611306" y="2029711"/>
                    <a:pt x="2029711" y="2611306"/>
                    <a:pt x="1312278" y="2611306"/>
                  </a:cubicBezTo>
                  <a:cubicBezTo>
                    <a:pt x="594845" y="2611306"/>
                    <a:pt x="13250" y="2029711"/>
                    <a:pt x="13250" y="1312278"/>
                  </a:cubicBezTo>
                  <a:cubicBezTo>
                    <a:pt x="13250" y="594845"/>
                    <a:pt x="594845" y="13250"/>
                    <a:pt x="1312278" y="13250"/>
                  </a:cubicBezTo>
                  <a:cubicBezTo>
                    <a:pt x="2029711" y="13250"/>
                    <a:pt x="2611306" y="594845"/>
                    <a:pt x="2611306" y="1312278"/>
                  </a:cubicBezTo>
                  <a:close/>
                </a:path>
              </a:pathLst>
            </a:custGeom>
            <a:solidFill>
              <a:srgbClr val="D8E4E7">
                <a:alpha val="20000"/>
              </a:srgbClr>
            </a:solidFill>
            <a:ln>
              <a:noFill/>
            </a:ln>
          </p:spPr>
          <p:txBody>
            <a:bodyPr spcFirstLastPara="1" wrap="square" lIns="91425" tIns="45700" rIns="91425" bIns="45700" anchor="ctr" anchorCtr="0">
              <a:noAutofit/>
            </a:bodyPr>
            <a:lstStyle/>
            <a:p>
              <a:endParaRPr>
                <a:solidFill>
                  <a:schemeClr val="dk1"/>
                </a:solidFill>
                <a:latin typeface="Roboto Light"/>
                <a:ea typeface="Roboto Light"/>
                <a:cs typeface="Roboto Light"/>
                <a:sym typeface="Roboto Light"/>
              </a:endParaRPr>
            </a:p>
          </p:txBody>
        </p:sp>
        <p:sp>
          <p:nvSpPr>
            <p:cNvPr id="864" name="Google Shape;864;p105"/>
            <p:cNvSpPr/>
            <p:nvPr/>
          </p:nvSpPr>
          <p:spPr>
            <a:xfrm>
              <a:off x="3596724" y="4292043"/>
              <a:ext cx="506621" cy="493633"/>
            </a:xfrm>
            <a:custGeom>
              <a:avLst/>
              <a:gdLst/>
              <a:ahLst/>
              <a:cxnLst/>
              <a:rect l="l" t="t" r="r" b="b"/>
              <a:pathLst>
                <a:path w="506620" h="493630" extrusionOk="0">
                  <a:moveTo>
                    <a:pt x="465745" y="381654"/>
                  </a:moveTo>
                  <a:lnTo>
                    <a:pt x="439764" y="291762"/>
                  </a:lnTo>
                  <a:cubicBezTo>
                    <a:pt x="251866" y="316467"/>
                    <a:pt x="75144" y="196866"/>
                    <a:pt x="28232" y="13250"/>
                  </a:cubicBezTo>
                  <a:cubicBezTo>
                    <a:pt x="-29501" y="211865"/>
                    <a:pt x="84707" y="419677"/>
                    <a:pt x="283322" y="477410"/>
                  </a:cubicBezTo>
                  <a:cubicBezTo>
                    <a:pt x="353543" y="497821"/>
                    <a:pt x="428203" y="497229"/>
                    <a:pt x="498091" y="475704"/>
                  </a:cubicBezTo>
                  <a:cubicBezTo>
                    <a:pt x="484191" y="446476"/>
                    <a:pt x="475358" y="414260"/>
                    <a:pt x="465745" y="381654"/>
                  </a:cubicBezTo>
                </a:path>
              </a:pathLst>
            </a:custGeom>
            <a:solidFill>
              <a:srgbClr val="69A19D"/>
            </a:solidFill>
            <a:ln>
              <a:noFill/>
            </a:ln>
          </p:spPr>
          <p:txBody>
            <a:bodyPr spcFirstLastPara="1" wrap="square" lIns="91425" tIns="45700" rIns="91425" bIns="45700" anchor="ctr" anchorCtr="0">
              <a:noAutofit/>
            </a:bodyPr>
            <a:lstStyle/>
            <a:p>
              <a:endParaRPr>
                <a:solidFill>
                  <a:schemeClr val="dk1"/>
                </a:solidFill>
                <a:latin typeface="Roboto Light"/>
                <a:ea typeface="Roboto Light"/>
                <a:cs typeface="Roboto Light"/>
                <a:sym typeface="Roboto Light"/>
              </a:endParaRPr>
            </a:p>
          </p:txBody>
        </p:sp>
        <p:sp>
          <p:nvSpPr>
            <p:cNvPr id="865" name="Google Shape;865;p105"/>
            <p:cNvSpPr/>
            <p:nvPr/>
          </p:nvSpPr>
          <p:spPr>
            <a:xfrm>
              <a:off x="3583475" y="4278793"/>
              <a:ext cx="532601" cy="519613"/>
            </a:xfrm>
            <a:custGeom>
              <a:avLst/>
              <a:gdLst/>
              <a:ahLst/>
              <a:cxnLst/>
              <a:rect l="l" t="t" r="r" b="b"/>
              <a:pathLst>
                <a:path w="532601" h="519611" extrusionOk="0">
                  <a:moveTo>
                    <a:pt x="478995" y="394904"/>
                  </a:moveTo>
                  <a:lnTo>
                    <a:pt x="453014" y="305012"/>
                  </a:lnTo>
                  <a:cubicBezTo>
                    <a:pt x="265116" y="329717"/>
                    <a:pt x="88394" y="210116"/>
                    <a:pt x="41482" y="26500"/>
                  </a:cubicBezTo>
                  <a:cubicBezTo>
                    <a:pt x="-16251" y="225115"/>
                    <a:pt x="97957" y="432927"/>
                    <a:pt x="296572" y="490660"/>
                  </a:cubicBezTo>
                  <a:cubicBezTo>
                    <a:pt x="366793" y="511071"/>
                    <a:pt x="441453" y="510479"/>
                    <a:pt x="511341" y="488954"/>
                  </a:cubicBezTo>
                  <a:cubicBezTo>
                    <a:pt x="497441" y="459726"/>
                    <a:pt x="488608" y="427510"/>
                    <a:pt x="478995" y="394904"/>
                  </a:cubicBezTo>
                  <a:close/>
                </a:path>
              </a:pathLst>
            </a:custGeom>
            <a:noFill/>
            <a:ln w="25900" cap="rnd" cmpd="sng">
              <a:solidFill>
                <a:srgbClr val="77578E"/>
              </a:solidFill>
              <a:prstDash val="solid"/>
              <a:round/>
              <a:headEnd type="none" w="sm" len="sm"/>
              <a:tailEnd type="none" w="sm" len="sm"/>
            </a:ln>
          </p:spPr>
          <p:txBody>
            <a:bodyPr spcFirstLastPara="1" wrap="square" lIns="91425" tIns="45700" rIns="91425" bIns="45700" anchor="ctr" anchorCtr="0">
              <a:noAutofit/>
            </a:bodyPr>
            <a:lstStyle/>
            <a:p>
              <a:endParaRPr>
                <a:solidFill>
                  <a:schemeClr val="dk1"/>
                </a:solidFill>
                <a:latin typeface="Roboto Light"/>
                <a:ea typeface="Roboto Light"/>
                <a:cs typeface="Roboto Light"/>
                <a:sym typeface="Roboto Light"/>
              </a:endParaRPr>
            </a:p>
          </p:txBody>
        </p:sp>
        <p:sp>
          <p:nvSpPr>
            <p:cNvPr id="866" name="Google Shape;866;p105"/>
            <p:cNvSpPr/>
            <p:nvPr/>
          </p:nvSpPr>
          <p:spPr>
            <a:xfrm>
              <a:off x="3613119" y="4291653"/>
              <a:ext cx="454660" cy="402701"/>
            </a:xfrm>
            <a:custGeom>
              <a:avLst/>
              <a:gdLst/>
              <a:ahLst/>
              <a:cxnLst/>
              <a:rect l="l" t="t" r="r" b="b"/>
              <a:pathLst>
                <a:path w="454659" h="402698" extrusionOk="0">
                  <a:moveTo>
                    <a:pt x="449350" y="382044"/>
                  </a:moveTo>
                  <a:cubicBezTo>
                    <a:pt x="431813" y="322029"/>
                    <a:pt x="414926" y="261624"/>
                    <a:pt x="395960" y="201869"/>
                  </a:cubicBezTo>
                  <a:cubicBezTo>
                    <a:pt x="241594" y="224849"/>
                    <a:pt x="89160" y="149694"/>
                    <a:pt x="13396" y="13250"/>
                  </a:cubicBezTo>
                  <a:cubicBezTo>
                    <a:pt x="7674" y="219792"/>
                    <a:pt x="170471" y="391865"/>
                    <a:pt x="377013" y="397587"/>
                  </a:cubicBezTo>
                  <a:cubicBezTo>
                    <a:pt x="402244" y="398286"/>
                    <a:pt x="427481" y="396430"/>
                    <a:pt x="452338" y="392047"/>
                  </a:cubicBezTo>
                  <a:lnTo>
                    <a:pt x="449350" y="382044"/>
                  </a:lnTo>
                </a:path>
              </a:pathLst>
            </a:custGeom>
            <a:solidFill>
              <a:srgbClr val="69A19D"/>
            </a:solidFill>
            <a:ln>
              <a:noFill/>
            </a:ln>
          </p:spPr>
          <p:txBody>
            <a:bodyPr spcFirstLastPara="1" wrap="square" lIns="91425" tIns="45700" rIns="91425" bIns="45700" anchor="ctr" anchorCtr="0">
              <a:noAutofit/>
            </a:bodyPr>
            <a:lstStyle/>
            <a:p>
              <a:endParaRPr>
                <a:solidFill>
                  <a:schemeClr val="dk1"/>
                </a:solidFill>
                <a:latin typeface="Roboto Light"/>
                <a:ea typeface="Roboto Light"/>
                <a:cs typeface="Roboto Light"/>
                <a:sym typeface="Roboto Light"/>
              </a:endParaRPr>
            </a:p>
          </p:txBody>
        </p:sp>
        <p:sp>
          <p:nvSpPr>
            <p:cNvPr id="867" name="Google Shape;867;p105"/>
            <p:cNvSpPr/>
            <p:nvPr/>
          </p:nvSpPr>
          <p:spPr>
            <a:xfrm>
              <a:off x="3598457" y="4278403"/>
              <a:ext cx="480640" cy="428681"/>
            </a:xfrm>
            <a:custGeom>
              <a:avLst/>
              <a:gdLst/>
              <a:ahLst/>
              <a:cxnLst/>
              <a:rect l="l" t="t" r="r" b="b"/>
              <a:pathLst>
                <a:path w="480640" h="428679" extrusionOk="0">
                  <a:moveTo>
                    <a:pt x="464013" y="395294"/>
                  </a:moveTo>
                  <a:cubicBezTo>
                    <a:pt x="446476" y="335279"/>
                    <a:pt x="429589" y="274874"/>
                    <a:pt x="410623" y="215119"/>
                  </a:cubicBezTo>
                  <a:cubicBezTo>
                    <a:pt x="256257" y="238099"/>
                    <a:pt x="103822" y="162944"/>
                    <a:pt x="28059" y="26500"/>
                  </a:cubicBezTo>
                  <a:cubicBezTo>
                    <a:pt x="22337" y="233042"/>
                    <a:pt x="185134" y="405115"/>
                    <a:pt x="391675" y="410837"/>
                  </a:cubicBezTo>
                  <a:cubicBezTo>
                    <a:pt x="416906" y="411536"/>
                    <a:pt x="442144" y="409680"/>
                    <a:pt x="467001" y="405297"/>
                  </a:cubicBezTo>
                  <a:lnTo>
                    <a:pt x="464013" y="395294"/>
                  </a:lnTo>
                  <a:close/>
                  <a:moveTo>
                    <a:pt x="438032" y="305402"/>
                  </a:moveTo>
                  <a:cubicBezTo>
                    <a:pt x="250134" y="330106"/>
                    <a:pt x="73412" y="210506"/>
                    <a:pt x="26500" y="26890"/>
                  </a:cubicBezTo>
                </a:path>
              </a:pathLst>
            </a:custGeom>
            <a:noFill/>
            <a:ln w="25900" cap="rnd" cmpd="sng">
              <a:solidFill>
                <a:srgbClr val="77578E"/>
              </a:solidFill>
              <a:prstDash val="solid"/>
              <a:round/>
              <a:headEnd type="none" w="sm" len="sm"/>
              <a:tailEnd type="none" w="sm" len="sm"/>
            </a:ln>
          </p:spPr>
          <p:txBody>
            <a:bodyPr spcFirstLastPara="1" wrap="square" lIns="91425" tIns="45700" rIns="91425" bIns="45700" anchor="ctr" anchorCtr="0">
              <a:noAutofit/>
            </a:bodyPr>
            <a:lstStyle/>
            <a:p>
              <a:endParaRPr>
                <a:solidFill>
                  <a:schemeClr val="dk1"/>
                </a:solidFill>
                <a:latin typeface="Roboto Light"/>
                <a:ea typeface="Roboto Light"/>
                <a:cs typeface="Roboto Light"/>
                <a:sym typeface="Roboto Light"/>
              </a:endParaRPr>
            </a:p>
          </p:txBody>
        </p:sp>
        <p:sp>
          <p:nvSpPr>
            <p:cNvPr id="868" name="Google Shape;868;p105"/>
            <p:cNvSpPr/>
            <p:nvPr/>
          </p:nvSpPr>
          <p:spPr>
            <a:xfrm>
              <a:off x="4921648" y="4288275"/>
              <a:ext cx="506621" cy="493633"/>
            </a:xfrm>
            <a:custGeom>
              <a:avLst/>
              <a:gdLst/>
              <a:ahLst/>
              <a:cxnLst/>
              <a:rect l="l" t="t" r="r" b="b"/>
              <a:pathLst>
                <a:path w="506620" h="493630" extrusionOk="0">
                  <a:moveTo>
                    <a:pt x="45726" y="381654"/>
                  </a:moveTo>
                  <a:lnTo>
                    <a:pt x="71706" y="291892"/>
                  </a:lnTo>
                  <a:cubicBezTo>
                    <a:pt x="259585" y="316343"/>
                    <a:pt x="436175" y="196776"/>
                    <a:pt x="483238" y="13250"/>
                  </a:cubicBezTo>
                  <a:cubicBezTo>
                    <a:pt x="541097" y="211752"/>
                    <a:pt x="427094" y="419580"/>
                    <a:pt x="228590" y="477445"/>
                  </a:cubicBezTo>
                  <a:cubicBezTo>
                    <a:pt x="158196" y="497967"/>
                    <a:pt x="83307" y="497361"/>
                    <a:pt x="13250" y="475704"/>
                  </a:cubicBezTo>
                  <a:cubicBezTo>
                    <a:pt x="27280" y="446606"/>
                    <a:pt x="36113" y="414260"/>
                    <a:pt x="45726" y="381654"/>
                  </a:cubicBezTo>
                </a:path>
              </a:pathLst>
            </a:custGeom>
            <a:solidFill>
              <a:srgbClr val="69A19D"/>
            </a:solidFill>
            <a:ln>
              <a:noFill/>
            </a:ln>
          </p:spPr>
          <p:txBody>
            <a:bodyPr spcFirstLastPara="1" wrap="square" lIns="91425" tIns="45700" rIns="91425" bIns="45700" anchor="ctr" anchorCtr="0">
              <a:noAutofit/>
            </a:bodyPr>
            <a:lstStyle/>
            <a:p>
              <a:endParaRPr>
                <a:solidFill>
                  <a:schemeClr val="dk1"/>
                </a:solidFill>
                <a:latin typeface="Roboto Light"/>
                <a:ea typeface="Roboto Light"/>
                <a:cs typeface="Roboto Light"/>
                <a:sym typeface="Roboto Light"/>
              </a:endParaRPr>
            </a:p>
          </p:txBody>
        </p:sp>
        <p:sp>
          <p:nvSpPr>
            <p:cNvPr id="869" name="Google Shape;869;p105"/>
            <p:cNvSpPr/>
            <p:nvPr/>
          </p:nvSpPr>
          <p:spPr>
            <a:xfrm>
              <a:off x="4908397" y="4275025"/>
              <a:ext cx="532601" cy="519613"/>
            </a:xfrm>
            <a:custGeom>
              <a:avLst/>
              <a:gdLst/>
              <a:ahLst/>
              <a:cxnLst/>
              <a:rect l="l" t="t" r="r" b="b"/>
              <a:pathLst>
                <a:path w="532601" h="519611" extrusionOk="0">
                  <a:moveTo>
                    <a:pt x="58976" y="394904"/>
                  </a:moveTo>
                  <a:lnTo>
                    <a:pt x="84956" y="305142"/>
                  </a:lnTo>
                  <a:cubicBezTo>
                    <a:pt x="272835" y="329593"/>
                    <a:pt x="449425" y="210026"/>
                    <a:pt x="496489" y="26500"/>
                  </a:cubicBezTo>
                  <a:cubicBezTo>
                    <a:pt x="554347" y="225002"/>
                    <a:pt x="440344" y="432830"/>
                    <a:pt x="241840" y="490695"/>
                  </a:cubicBezTo>
                  <a:cubicBezTo>
                    <a:pt x="171446" y="511217"/>
                    <a:pt x="96557" y="510612"/>
                    <a:pt x="26500" y="488954"/>
                  </a:cubicBezTo>
                  <a:cubicBezTo>
                    <a:pt x="40530" y="459856"/>
                    <a:pt x="49363" y="427510"/>
                    <a:pt x="58976" y="394904"/>
                  </a:cubicBezTo>
                  <a:close/>
                </a:path>
              </a:pathLst>
            </a:custGeom>
            <a:noFill/>
            <a:ln w="25900" cap="rnd" cmpd="sng">
              <a:solidFill>
                <a:srgbClr val="77578E"/>
              </a:solidFill>
              <a:prstDash val="solid"/>
              <a:round/>
              <a:headEnd type="none" w="sm" len="sm"/>
              <a:tailEnd type="none" w="sm" len="sm"/>
            </a:ln>
          </p:spPr>
          <p:txBody>
            <a:bodyPr spcFirstLastPara="1" wrap="square" lIns="91425" tIns="45700" rIns="91425" bIns="45700" anchor="ctr" anchorCtr="0">
              <a:noAutofit/>
            </a:bodyPr>
            <a:lstStyle/>
            <a:p>
              <a:endParaRPr>
                <a:solidFill>
                  <a:schemeClr val="dk1"/>
                </a:solidFill>
                <a:latin typeface="Roboto Light"/>
                <a:ea typeface="Roboto Light"/>
                <a:cs typeface="Roboto Light"/>
                <a:sym typeface="Roboto Light"/>
              </a:endParaRPr>
            </a:p>
          </p:txBody>
        </p:sp>
        <p:sp>
          <p:nvSpPr>
            <p:cNvPr id="870" name="Google Shape;870;p105"/>
            <p:cNvSpPr/>
            <p:nvPr/>
          </p:nvSpPr>
          <p:spPr>
            <a:xfrm>
              <a:off x="4951136" y="4287886"/>
              <a:ext cx="454660" cy="402701"/>
            </a:xfrm>
            <a:custGeom>
              <a:avLst/>
              <a:gdLst/>
              <a:ahLst/>
              <a:cxnLst/>
              <a:rect l="l" t="t" r="r" b="b"/>
              <a:pathLst>
                <a:path w="454659" h="402698" extrusionOk="0">
                  <a:moveTo>
                    <a:pt x="16238" y="382044"/>
                  </a:moveTo>
                  <a:cubicBezTo>
                    <a:pt x="33775" y="322029"/>
                    <a:pt x="50662" y="261624"/>
                    <a:pt x="69628" y="201999"/>
                  </a:cubicBezTo>
                  <a:cubicBezTo>
                    <a:pt x="78331" y="203168"/>
                    <a:pt x="87035" y="204337"/>
                    <a:pt x="95738" y="204987"/>
                  </a:cubicBezTo>
                  <a:cubicBezTo>
                    <a:pt x="246556" y="216678"/>
                    <a:pt x="383343" y="137307"/>
                    <a:pt x="452192" y="13250"/>
                  </a:cubicBezTo>
                  <a:cubicBezTo>
                    <a:pt x="457817" y="219938"/>
                    <a:pt x="294814" y="392049"/>
                    <a:pt x="88126" y="397671"/>
                  </a:cubicBezTo>
                  <a:cubicBezTo>
                    <a:pt x="63055" y="398353"/>
                    <a:pt x="37958" y="396513"/>
                    <a:pt x="13250" y="392177"/>
                  </a:cubicBezTo>
                  <a:lnTo>
                    <a:pt x="16238" y="382044"/>
                  </a:lnTo>
                </a:path>
              </a:pathLst>
            </a:custGeom>
            <a:solidFill>
              <a:srgbClr val="69A19D"/>
            </a:solidFill>
            <a:ln>
              <a:noFill/>
            </a:ln>
          </p:spPr>
          <p:txBody>
            <a:bodyPr spcFirstLastPara="1" wrap="square" lIns="91425" tIns="45700" rIns="91425" bIns="45700" anchor="ctr" anchorCtr="0">
              <a:noAutofit/>
            </a:bodyPr>
            <a:lstStyle/>
            <a:p>
              <a:endParaRPr>
                <a:solidFill>
                  <a:schemeClr val="dk1"/>
                </a:solidFill>
                <a:latin typeface="Roboto Light"/>
                <a:ea typeface="Roboto Light"/>
                <a:cs typeface="Roboto Light"/>
                <a:sym typeface="Roboto Light"/>
              </a:endParaRPr>
            </a:p>
          </p:txBody>
        </p:sp>
        <p:sp>
          <p:nvSpPr>
            <p:cNvPr id="871" name="Google Shape;871;p105"/>
            <p:cNvSpPr/>
            <p:nvPr/>
          </p:nvSpPr>
          <p:spPr>
            <a:xfrm>
              <a:off x="4937886" y="4274636"/>
              <a:ext cx="480640" cy="428681"/>
            </a:xfrm>
            <a:custGeom>
              <a:avLst/>
              <a:gdLst/>
              <a:ahLst/>
              <a:cxnLst/>
              <a:rect l="l" t="t" r="r" b="b"/>
              <a:pathLst>
                <a:path w="480640" h="428679" extrusionOk="0">
                  <a:moveTo>
                    <a:pt x="29488" y="395294"/>
                  </a:moveTo>
                  <a:cubicBezTo>
                    <a:pt x="47025" y="335279"/>
                    <a:pt x="63912" y="274874"/>
                    <a:pt x="82878" y="215249"/>
                  </a:cubicBezTo>
                  <a:cubicBezTo>
                    <a:pt x="91581" y="216418"/>
                    <a:pt x="100285" y="217587"/>
                    <a:pt x="108989" y="218237"/>
                  </a:cubicBezTo>
                  <a:cubicBezTo>
                    <a:pt x="259806" y="229928"/>
                    <a:pt x="396593" y="150557"/>
                    <a:pt x="465442" y="26500"/>
                  </a:cubicBezTo>
                  <a:cubicBezTo>
                    <a:pt x="471067" y="233189"/>
                    <a:pt x="308065" y="405299"/>
                    <a:pt x="101376" y="410922"/>
                  </a:cubicBezTo>
                  <a:cubicBezTo>
                    <a:pt x="76305" y="411603"/>
                    <a:pt x="51208" y="409763"/>
                    <a:pt x="26500" y="405427"/>
                  </a:cubicBezTo>
                  <a:lnTo>
                    <a:pt x="29488" y="395294"/>
                  </a:lnTo>
                  <a:close/>
                  <a:moveTo>
                    <a:pt x="55468" y="305531"/>
                  </a:moveTo>
                  <a:cubicBezTo>
                    <a:pt x="243347" y="329983"/>
                    <a:pt x="419937" y="210415"/>
                    <a:pt x="467001" y="26890"/>
                  </a:cubicBezTo>
                </a:path>
              </a:pathLst>
            </a:custGeom>
            <a:noFill/>
            <a:ln w="25900" cap="rnd" cmpd="sng">
              <a:solidFill>
                <a:srgbClr val="77578E"/>
              </a:solidFill>
              <a:prstDash val="solid"/>
              <a:round/>
              <a:headEnd type="none" w="sm" len="sm"/>
              <a:tailEnd type="none" w="sm" len="sm"/>
            </a:ln>
          </p:spPr>
          <p:txBody>
            <a:bodyPr spcFirstLastPara="1" wrap="square" lIns="91425" tIns="45700" rIns="91425" bIns="45700" anchor="ctr" anchorCtr="0">
              <a:noAutofit/>
            </a:bodyPr>
            <a:lstStyle/>
            <a:p>
              <a:endParaRPr>
                <a:solidFill>
                  <a:schemeClr val="dk1"/>
                </a:solidFill>
                <a:latin typeface="Roboto Light"/>
                <a:ea typeface="Roboto Light"/>
                <a:cs typeface="Roboto Light"/>
                <a:sym typeface="Roboto Light"/>
              </a:endParaRPr>
            </a:p>
          </p:txBody>
        </p:sp>
        <p:sp>
          <p:nvSpPr>
            <p:cNvPr id="872" name="Google Shape;872;p105"/>
            <p:cNvSpPr/>
            <p:nvPr/>
          </p:nvSpPr>
          <p:spPr>
            <a:xfrm>
              <a:off x="5408654" y="4935454"/>
              <a:ext cx="272796" cy="389710"/>
            </a:xfrm>
            <a:custGeom>
              <a:avLst/>
              <a:gdLst/>
              <a:ahLst/>
              <a:cxnLst/>
              <a:rect l="l" t="t" r="r" b="b"/>
              <a:pathLst>
                <a:path w="272795" h="389708" extrusionOk="0">
                  <a:moveTo>
                    <a:pt x="255259" y="26500"/>
                  </a:moveTo>
                  <a:cubicBezTo>
                    <a:pt x="129383" y="26500"/>
                    <a:pt x="27280" y="128604"/>
                    <a:pt x="27280" y="254480"/>
                  </a:cubicBezTo>
                  <a:lnTo>
                    <a:pt x="27280" y="367365"/>
                  </a:lnTo>
                  <a:moveTo>
                    <a:pt x="179006" y="139126"/>
                  </a:moveTo>
                  <a:cubicBezTo>
                    <a:pt x="94777" y="139126"/>
                    <a:pt x="26500" y="207403"/>
                    <a:pt x="26500" y="291632"/>
                  </a:cubicBezTo>
                  <a:cubicBezTo>
                    <a:pt x="26500" y="291671"/>
                    <a:pt x="26500" y="291723"/>
                    <a:pt x="26500" y="291762"/>
                  </a:cubicBezTo>
                  <a:lnTo>
                    <a:pt x="26500" y="367105"/>
                  </a:lnTo>
                </a:path>
              </a:pathLst>
            </a:custGeom>
            <a:noFill/>
            <a:ln w="25900" cap="rnd" cmpd="sng">
              <a:solidFill>
                <a:srgbClr val="77578E"/>
              </a:solidFill>
              <a:prstDash val="solid"/>
              <a:miter lim="8000"/>
              <a:headEnd type="none" w="sm" len="sm"/>
              <a:tailEnd type="none" w="sm" len="sm"/>
            </a:ln>
          </p:spPr>
          <p:txBody>
            <a:bodyPr spcFirstLastPara="1" wrap="square" lIns="91425" tIns="45700" rIns="91425" bIns="45700" anchor="ctr" anchorCtr="0">
              <a:noAutofit/>
            </a:bodyPr>
            <a:lstStyle/>
            <a:p>
              <a:endParaRPr>
                <a:solidFill>
                  <a:schemeClr val="dk1"/>
                </a:solidFill>
                <a:latin typeface="Roboto Light"/>
                <a:ea typeface="Roboto Light"/>
                <a:cs typeface="Roboto Light"/>
                <a:sym typeface="Roboto Light"/>
              </a:endParaRPr>
            </a:p>
          </p:txBody>
        </p:sp>
        <p:sp>
          <p:nvSpPr>
            <p:cNvPr id="873" name="Google Shape;873;p105"/>
            <p:cNvSpPr/>
            <p:nvPr/>
          </p:nvSpPr>
          <p:spPr>
            <a:xfrm>
              <a:off x="4872416" y="5103809"/>
              <a:ext cx="571573" cy="168875"/>
            </a:xfrm>
            <a:custGeom>
              <a:avLst/>
              <a:gdLst/>
              <a:ahLst/>
              <a:cxnLst/>
              <a:rect l="l" t="t" r="r" b="b"/>
              <a:pathLst>
                <a:path w="571572" h="168873" extrusionOk="0">
                  <a:moveTo>
                    <a:pt x="154454" y="13250"/>
                  </a:moveTo>
                  <a:lnTo>
                    <a:pt x="558972" y="109248"/>
                  </a:lnTo>
                  <a:lnTo>
                    <a:pt x="558972" y="156273"/>
                  </a:lnTo>
                  <a:lnTo>
                    <a:pt x="13250" y="162638"/>
                  </a:lnTo>
                </a:path>
              </a:pathLst>
            </a:custGeom>
            <a:solidFill>
              <a:srgbClr val="69A19D"/>
            </a:solidFill>
            <a:ln>
              <a:noFill/>
            </a:ln>
          </p:spPr>
          <p:txBody>
            <a:bodyPr spcFirstLastPara="1" wrap="square" lIns="91425" tIns="45700" rIns="91425" bIns="45700" anchor="ctr" anchorCtr="0">
              <a:noAutofit/>
            </a:bodyPr>
            <a:lstStyle/>
            <a:p>
              <a:endParaRPr>
                <a:solidFill>
                  <a:schemeClr val="dk1"/>
                </a:solidFill>
                <a:latin typeface="Roboto Light"/>
                <a:ea typeface="Roboto Light"/>
                <a:cs typeface="Roboto Light"/>
                <a:sym typeface="Roboto Light"/>
              </a:endParaRPr>
            </a:p>
          </p:txBody>
        </p:sp>
        <p:sp>
          <p:nvSpPr>
            <p:cNvPr id="874" name="Google Shape;874;p105"/>
            <p:cNvSpPr/>
            <p:nvPr/>
          </p:nvSpPr>
          <p:spPr>
            <a:xfrm>
              <a:off x="4233424" y="5090559"/>
              <a:ext cx="1221087" cy="805401"/>
            </a:xfrm>
            <a:custGeom>
              <a:avLst/>
              <a:gdLst/>
              <a:ahLst/>
              <a:cxnLst/>
              <a:rect l="l" t="t" r="r" b="b"/>
              <a:pathLst>
                <a:path w="1221086" h="805397" extrusionOk="0">
                  <a:moveTo>
                    <a:pt x="793446" y="26500"/>
                  </a:moveTo>
                  <a:lnTo>
                    <a:pt x="1197964" y="122498"/>
                  </a:lnTo>
                  <a:lnTo>
                    <a:pt x="1197964" y="169523"/>
                  </a:lnTo>
                  <a:lnTo>
                    <a:pt x="652242" y="175888"/>
                  </a:lnTo>
                  <a:moveTo>
                    <a:pt x="367365" y="781235"/>
                  </a:moveTo>
                  <a:cubicBezTo>
                    <a:pt x="367365" y="655230"/>
                    <a:pt x="265261" y="553126"/>
                    <a:pt x="139386" y="553126"/>
                  </a:cubicBezTo>
                  <a:lnTo>
                    <a:pt x="26500" y="553126"/>
                  </a:lnTo>
                  <a:moveTo>
                    <a:pt x="254739" y="704982"/>
                  </a:moveTo>
                  <a:cubicBezTo>
                    <a:pt x="254739" y="620675"/>
                    <a:pt x="186410" y="552347"/>
                    <a:pt x="102104" y="552347"/>
                  </a:cubicBezTo>
                  <a:lnTo>
                    <a:pt x="26760" y="552347"/>
                  </a:lnTo>
                </a:path>
              </a:pathLst>
            </a:custGeom>
            <a:noFill/>
            <a:ln w="25900" cap="rnd" cmpd="sng">
              <a:solidFill>
                <a:srgbClr val="77578E"/>
              </a:solidFill>
              <a:prstDash val="solid"/>
              <a:miter lim="8000"/>
              <a:headEnd type="none" w="sm" len="sm"/>
              <a:tailEnd type="none" w="sm" len="sm"/>
            </a:ln>
          </p:spPr>
          <p:txBody>
            <a:bodyPr spcFirstLastPara="1" wrap="square" lIns="91425" tIns="45700" rIns="91425" bIns="45700" anchor="ctr" anchorCtr="0">
              <a:noAutofit/>
            </a:bodyPr>
            <a:lstStyle/>
            <a:p>
              <a:endParaRPr>
                <a:solidFill>
                  <a:schemeClr val="dk1"/>
                </a:solidFill>
                <a:latin typeface="Roboto Light"/>
                <a:ea typeface="Roboto Light"/>
                <a:cs typeface="Roboto Light"/>
                <a:sym typeface="Roboto Light"/>
              </a:endParaRPr>
            </a:p>
          </p:txBody>
        </p:sp>
        <p:sp>
          <p:nvSpPr>
            <p:cNvPr id="875" name="Google Shape;875;p105"/>
            <p:cNvSpPr/>
            <p:nvPr/>
          </p:nvSpPr>
          <p:spPr>
            <a:xfrm>
              <a:off x="4231085" y="5246444"/>
              <a:ext cx="168874" cy="402701"/>
            </a:xfrm>
            <a:custGeom>
              <a:avLst/>
              <a:gdLst/>
              <a:ahLst/>
              <a:cxnLst/>
              <a:rect l="l" t="t" r="r" b="b"/>
              <a:pathLst>
                <a:path w="168873" h="402698" extrusionOk="0">
                  <a:moveTo>
                    <a:pt x="162638" y="27150"/>
                  </a:moveTo>
                  <a:lnTo>
                    <a:pt x="118601" y="392826"/>
                  </a:lnTo>
                  <a:lnTo>
                    <a:pt x="71447" y="392826"/>
                  </a:lnTo>
                  <a:lnTo>
                    <a:pt x="13250" y="13250"/>
                  </a:lnTo>
                </a:path>
              </a:pathLst>
            </a:custGeom>
            <a:solidFill>
              <a:srgbClr val="69A19D"/>
            </a:solidFill>
            <a:ln>
              <a:noFill/>
            </a:ln>
          </p:spPr>
          <p:txBody>
            <a:bodyPr spcFirstLastPara="1" wrap="square" lIns="91425" tIns="45700" rIns="91425" bIns="45700" anchor="ctr" anchorCtr="0">
              <a:noAutofit/>
            </a:bodyPr>
            <a:lstStyle/>
            <a:p>
              <a:endParaRPr>
                <a:solidFill>
                  <a:schemeClr val="dk1"/>
                </a:solidFill>
                <a:latin typeface="Roboto Light"/>
                <a:ea typeface="Roboto Light"/>
                <a:cs typeface="Roboto Light"/>
                <a:sym typeface="Roboto Light"/>
              </a:endParaRPr>
            </a:p>
          </p:txBody>
        </p:sp>
        <p:sp>
          <p:nvSpPr>
            <p:cNvPr id="876" name="Google Shape;876;p105"/>
            <p:cNvSpPr/>
            <p:nvPr/>
          </p:nvSpPr>
          <p:spPr>
            <a:xfrm>
              <a:off x="4217835" y="5233194"/>
              <a:ext cx="194854" cy="428681"/>
            </a:xfrm>
            <a:custGeom>
              <a:avLst/>
              <a:gdLst/>
              <a:ahLst/>
              <a:cxnLst/>
              <a:rect l="l" t="t" r="r" b="b"/>
              <a:pathLst>
                <a:path w="194854" h="428679" extrusionOk="0">
                  <a:moveTo>
                    <a:pt x="175888" y="40400"/>
                  </a:moveTo>
                  <a:lnTo>
                    <a:pt x="131851" y="406076"/>
                  </a:lnTo>
                  <a:lnTo>
                    <a:pt x="84697" y="406076"/>
                  </a:lnTo>
                  <a:lnTo>
                    <a:pt x="26500" y="26500"/>
                  </a:lnTo>
                </a:path>
              </a:pathLst>
            </a:custGeom>
            <a:noFill/>
            <a:ln w="25900" cap="rnd" cmpd="sng">
              <a:solidFill>
                <a:srgbClr val="77578E"/>
              </a:solidFill>
              <a:prstDash val="solid"/>
              <a:miter lim="8000"/>
              <a:headEnd type="none" w="sm" len="sm"/>
              <a:tailEnd type="none" w="sm" len="sm"/>
            </a:ln>
          </p:spPr>
          <p:txBody>
            <a:bodyPr spcFirstLastPara="1" wrap="square" lIns="91425" tIns="45700" rIns="91425" bIns="45700" anchor="ctr" anchorCtr="0">
              <a:noAutofit/>
            </a:bodyPr>
            <a:lstStyle/>
            <a:p>
              <a:endParaRPr>
                <a:solidFill>
                  <a:schemeClr val="dk1"/>
                </a:solidFill>
                <a:latin typeface="Roboto Light"/>
                <a:ea typeface="Roboto Light"/>
                <a:cs typeface="Roboto Light"/>
                <a:sym typeface="Roboto Light"/>
              </a:endParaRPr>
            </a:p>
          </p:txBody>
        </p:sp>
        <p:sp>
          <p:nvSpPr>
            <p:cNvPr id="877" name="Google Shape;877;p105"/>
            <p:cNvSpPr/>
            <p:nvPr/>
          </p:nvSpPr>
          <p:spPr>
            <a:xfrm>
              <a:off x="3992844" y="3582512"/>
              <a:ext cx="1039223" cy="1688744"/>
            </a:xfrm>
            <a:custGeom>
              <a:avLst/>
              <a:gdLst/>
              <a:ahLst/>
              <a:cxnLst/>
              <a:rect l="l" t="t" r="r" b="b"/>
              <a:pathLst>
                <a:path w="1039222" h="1688736" extrusionOk="0">
                  <a:moveTo>
                    <a:pt x="892822" y="1687048"/>
                  </a:moveTo>
                  <a:lnTo>
                    <a:pt x="154065" y="1687048"/>
                  </a:lnTo>
                  <a:cubicBezTo>
                    <a:pt x="76253" y="1687048"/>
                    <a:pt x="13250" y="1623915"/>
                    <a:pt x="13250" y="1546103"/>
                  </a:cubicBezTo>
                  <a:lnTo>
                    <a:pt x="13250" y="528185"/>
                  </a:lnTo>
                  <a:lnTo>
                    <a:pt x="1033507" y="528185"/>
                  </a:lnTo>
                  <a:lnTo>
                    <a:pt x="1033507" y="1546103"/>
                  </a:lnTo>
                  <a:cubicBezTo>
                    <a:pt x="1033507" y="1623915"/>
                    <a:pt x="970504" y="1687048"/>
                    <a:pt x="892692" y="1687048"/>
                  </a:cubicBezTo>
                  <a:moveTo>
                    <a:pt x="116133" y="381784"/>
                  </a:moveTo>
                  <a:lnTo>
                    <a:pt x="229278" y="13250"/>
                  </a:lnTo>
                  <a:lnTo>
                    <a:pt x="320081" y="198102"/>
                  </a:lnTo>
                  <a:lnTo>
                    <a:pt x="116133" y="381784"/>
                  </a:lnTo>
                </a:path>
              </a:pathLst>
            </a:custGeom>
            <a:solidFill>
              <a:srgbClr val="9476A7"/>
            </a:solidFill>
            <a:ln>
              <a:noFill/>
            </a:ln>
          </p:spPr>
          <p:txBody>
            <a:bodyPr spcFirstLastPara="1" wrap="square" lIns="91425" tIns="45700" rIns="91425" bIns="45700" anchor="ctr" anchorCtr="0">
              <a:noAutofit/>
            </a:bodyPr>
            <a:lstStyle/>
            <a:p>
              <a:endParaRPr>
                <a:solidFill>
                  <a:schemeClr val="dk1"/>
                </a:solidFill>
                <a:latin typeface="Roboto Light"/>
                <a:ea typeface="Roboto Light"/>
                <a:cs typeface="Roboto Light"/>
                <a:sym typeface="Roboto Light"/>
              </a:endParaRPr>
            </a:p>
          </p:txBody>
        </p:sp>
        <p:sp>
          <p:nvSpPr>
            <p:cNvPr id="878" name="Google Shape;878;p105"/>
            <p:cNvSpPr/>
            <p:nvPr/>
          </p:nvSpPr>
          <p:spPr>
            <a:xfrm>
              <a:off x="4082477" y="3569262"/>
              <a:ext cx="246815" cy="415691"/>
            </a:xfrm>
            <a:custGeom>
              <a:avLst/>
              <a:gdLst/>
              <a:ahLst/>
              <a:cxnLst/>
              <a:rect l="l" t="t" r="r" b="b"/>
              <a:pathLst>
                <a:path w="246815" h="415688" extrusionOk="0">
                  <a:moveTo>
                    <a:pt x="26500" y="395034"/>
                  </a:moveTo>
                  <a:lnTo>
                    <a:pt x="139646" y="26500"/>
                  </a:lnTo>
                  <a:lnTo>
                    <a:pt x="230448" y="211352"/>
                  </a:lnTo>
                  <a:close/>
                </a:path>
              </a:pathLst>
            </a:custGeom>
            <a:noFill/>
            <a:ln w="25900" cap="rnd" cmpd="sng">
              <a:solidFill>
                <a:srgbClr val="77578E"/>
              </a:solidFill>
              <a:prstDash val="solid"/>
              <a:round/>
              <a:headEnd type="none" w="sm" len="sm"/>
              <a:tailEnd type="none" w="sm" len="sm"/>
            </a:ln>
          </p:spPr>
          <p:txBody>
            <a:bodyPr spcFirstLastPara="1" wrap="square" lIns="91425" tIns="45700" rIns="91425" bIns="45700" anchor="ctr" anchorCtr="0">
              <a:noAutofit/>
            </a:bodyPr>
            <a:lstStyle/>
            <a:p>
              <a:endParaRPr>
                <a:solidFill>
                  <a:schemeClr val="dk1"/>
                </a:solidFill>
                <a:latin typeface="Roboto Light"/>
                <a:ea typeface="Roboto Light"/>
                <a:cs typeface="Roboto Light"/>
                <a:sym typeface="Roboto Light"/>
              </a:endParaRPr>
            </a:p>
          </p:txBody>
        </p:sp>
        <p:sp>
          <p:nvSpPr>
            <p:cNvPr id="879" name="Google Shape;879;p105"/>
            <p:cNvSpPr/>
            <p:nvPr/>
          </p:nvSpPr>
          <p:spPr>
            <a:xfrm>
              <a:off x="4705750" y="3582512"/>
              <a:ext cx="220835" cy="389710"/>
            </a:xfrm>
            <a:custGeom>
              <a:avLst/>
              <a:gdLst/>
              <a:ahLst/>
              <a:cxnLst/>
              <a:rect l="l" t="t" r="r" b="b"/>
              <a:pathLst>
                <a:path w="220834" h="389708" extrusionOk="0">
                  <a:moveTo>
                    <a:pt x="217197" y="381784"/>
                  </a:moveTo>
                  <a:lnTo>
                    <a:pt x="104052" y="13250"/>
                  </a:lnTo>
                  <a:lnTo>
                    <a:pt x="13250" y="198102"/>
                  </a:lnTo>
                  <a:lnTo>
                    <a:pt x="217197" y="381784"/>
                  </a:lnTo>
                </a:path>
              </a:pathLst>
            </a:custGeom>
            <a:solidFill>
              <a:srgbClr val="9476A7"/>
            </a:solidFill>
            <a:ln>
              <a:noFill/>
            </a:ln>
          </p:spPr>
          <p:txBody>
            <a:bodyPr spcFirstLastPara="1" wrap="square" lIns="91425" tIns="45700" rIns="91425" bIns="45700" anchor="ctr" anchorCtr="0">
              <a:noAutofit/>
            </a:bodyPr>
            <a:lstStyle/>
            <a:p>
              <a:endParaRPr>
                <a:solidFill>
                  <a:schemeClr val="dk1"/>
                </a:solidFill>
                <a:latin typeface="Roboto Light"/>
                <a:ea typeface="Roboto Light"/>
                <a:cs typeface="Roboto Light"/>
                <a:sym typeface="Roboto Light"/>
              </a:endParaRPr>
            </a:p>
          </p:txBody>
        </p:sp>
        <p:sp>
          <p:nvSpPr>
            <p:cNvPr id="880" name="Google Shape;880;p105"/>
            <p:cNvSpPr/>
            <p:nvPr/>
          </p:nvSpPr>
          <p:spPr>
            <a:xfrm>
              <a:off x="4692501" y="3569261"/>
              <a:ext cx="246815" cy="415691"/>
            </a:xfrm>
            <a:custGeom>
              <a:avLst/>
              <a:gdLst/>
              <a:ahLst/>
              <a:cxnLst/>
              <a:rect l="l" t="t" r="r" b="b"/>
              <a:pathLst>
                <a:path w="246815" h="415688" extrusionOk="0">
                  <a:moveTo>
                    <a:pt x="230448" y="395034"/>
                  </a:moveTo>
                  <a:lnTo>
                    <a:pt x="117302" y="26500"/>
                  </a:lnTo>
                  <a:lnTo>
                    <a:pt x="26500" y="211352"/>
                  </a:lnTo>
                  <a:close/>
                </a:path>
              </a:pathLst>
            </a:custGeom>
            <a:noFill/>
            <a:ln w="25900" cap="rnd" cmpd="sng">
              <a:solidFill>
                <a:srgbClr val="77578E"/>
              </a:solidFill>
              <a:prstDash val="solid"/>
              <a:round/>
              <a:headEnd type="none" w="sm" len="sm"/>
              <a:tailEnd type="none" w="sm" len="sm"/>
            </a:ln>
          </p:spPr>
          <p:txBody>
            <a:bodyPr spcFirstLastPara="1" wrap="square" lIns="91425" tIns="45700" rIns="91425" bIns="45700" anchor="ctr" anchorCtr="0">
              <a:noAutofit/>
            </a:bodyPr>
            <a:lstStyle/>
            <a:p>
              <a:endParaRPr>
                <a:solidFill>
                  <a:schemeClr val="dk1"/>
                </a:solidFill>
                <a:latin typeface="Roboto Light"/>
                <a:ea typeface="Roboto Light"/>
                <a:cs typeface="Roboto Light"/>
                <a:sym typeface="Roboto Light"/>
              </a:endParaRPr>
            </a:p>
          </p:txBody>
        </p:sp>
        <p:sp>
          <p:nvSpPr>
            <p:cNvPr id="881" name="Google Shape;881;p105"/>
            <p:cNvSpPr/>
            <p:nvPr/>
          </p:nvSpPr>
          <p:spPr>
            <a:xfrm>
              <a:off x="3979464" y="4047436"/>
              <a:ext cx="1065204" cy="1247073"/>
            </a:xfrm>
            <a:custGeom>
              <a:avLst/>
              <a:gdLst/>
              <a:ahLst/>
              <a:cxnLst/>
              <a:rect l="l" t="t" r="r" b="b"/>
              <a:pathLst>
                <a:path w="1065202" h="1247066" extrusionOk="0">
                  <a:moveTo>
                    <a:pt x="1049485" y="26500"/>
                  </a:moveTo>
                  <a:lnTo>
                    <a:pt x="1049485" y="1069360"/>
                  </a:lnTo>
                  <a:cubicBezTo>
                    <a:pt x="1049485" y="1153667"/>
                    <a:pt x="981156" y="1222126"/>
                    <a:pt x="896849" y="1222126"/>
                  </a:cubicBezTo>
                  <a:lnTo>
                    <a:pt x="179136" y="1222126"/>
                  </a:lnTo>
                  <a:cubicBezTo>
                    <a:pt x="94816" y="1222048"/>
                    <a:pt x="26500" y="1153680"/>
                    <a:pt x="26500" y="1069360"/>
                  </a:cubicBezTo>
                  <a:lnTo>
                    <a:pt x="26500" y="26500"/>
                  </a:lnTo>
                </a:path>
              </a:pathLst>
            </a:custGeom>
            <a:noFill/>
            <a:ln w="25900" cap="flat" cmpd="sng">
              <a:solidFill>
                <a:srgbClr val="77578E"/>
              </a:solidFill>
              <a:prstDash val="solid"/>
              <a:miter lim="8000"/>
              <a:headEnd type="none" w="sm" len="sm"/>
              <a:tailEnd type="none" w="sm" len="sm"/>
            </a:ln>
          </p:spPr>
          <p:txBody>
            <a:bodyPr spcFirstLastPara="1" wrap="square" lIns="91425" tIns="45700" rIns="91425" bIns="45700" anchor="ctr" anchorCtr="0">
              <a:noAutofit/>
            </a:bodyPr>
            <a:lstStyle/>
            <a:p>
              <a:endParaRPr>
                <a:solidFill>
                  <a:schemeClr val="dk1"/>
                </a:solidFill>
                <a:latin typeface="Roboto Light"/>
                <a:ea typeface="Roboto Light"/>
                <a:cs typeface="Roboto Light"/>
                <a:sym typeface="Roboto Light"/>
              </a:endParaRPr>
            </a:p>
          </p:txBody>
        </p:sp>
        <p:sp>
          <p:nvSpPr>
            <p:cNvPr id="882" name="Google Shape;882;p105"/>
            <p:cNvSpPr/>
            <p:nvPr/>
          </p:nvSpPr>
          <p:spPr>
            <a:xfrm>
              <a:off x="4127423" y="4675259"/>
              <a:ext cx="766427" cy="584566"/>
            </a:xfrm>
            <a:custGeom>
              <a:avLst/>
              <a:gdLst/>
              <a:ahLst/>
              <a:cxnLst/>
              <a:rect l="l" t="t" r="r" b="b"/>
              <a:pathLst>
                <a:path w="766426" h="584562" extrusionOk="0">
                  <a:moveTo>
                    <a:pt x="13250" y="579756"/>
                  </a:moveTo>
                  <a:lnTo>
                    <a:pt x="13250" y="263313"/>
                  </a:lnTo>
                  <a:cubicBezTo>
                    <a:pt x="13250" y="125746"/>
                    <a:pt x="115873" y="13250"/>
                    <a:pt x="241229" y="13250"/>
                  </a:cubicBezTo>
                  <a:lnTo>
                    <a:pt x="530003" y="13250"/>
                  </a:lnTo>
                  <a:cubicBezTo>
                    <a:pt x="655360" y="13250"/>
                    <a:pt x="757983" y="125746"/>
                    <a:pt x="757983" y="263313"/>
                  </a:cubicBezTo>
                  <a:lnTo>
                    <a:pt x="757983" y="579886"/>
                  </a:lnTo>
                  <a:lnTo>
                    <a:pt x="13250" y="579886"/>
                  </a:lnTo>
                </a:path>
              </a:pathLst>
            </a:custGeom>
            <a:solidFill>
              <a:srgbClr val="AEA0C2"/>
            </a:solidFill>
            <a:ln>
              <a:noFill/>
            </a:ln>
          </p:spPr>
          <p:txBody>
            <a:bodyPr spcFirstLastPara="1" wrap="square" lIns="91425" tIns="45700" rIns="91425" bIns="45700" anchor="ctr" anchorCtr="0">
              <a:noAutofit/>
            </a:bodyPr>
            <a:lstStyle/>
            <a:p>
              <a:endParaRPr>
                <a:solidFill>
                  <a:schemeClr val="dk1"/>
                </a:solidFill>
                <a:latin typeface="Roboto Light"/>
                <a:ea typeface="Roboto Light"/>
                <a:cs typeface="Roboto Light"/>
                <a:sym typeface="Roboto Light"/>
              </a:endParaRPr>
            </a:p>
          </p:txBody>
        </p:sp>
        <p:sp>
          <p:nvSpPr>
            <p:cNvPr id="883" name="Google Shape;883;p105"/>
            <p:cNvSpPr/>
            <p:nvPr/>
          </p:nvSpPr>
          <p:spPr>
            <a:xfrm>
              <a:off x="4027138" y="3711505"/>
              <a:ext cx="974272" cy="532604"/>
            </a:xfrm>
            <a:custGeom>
              <a:avLst/>
              <a:gdLst/>
              <a:ahLst/>
              <a:cxnLst/>
              <a:rect l="l" t="t" r="r" b="b"/>
              <a:pathLst>
                <a:path w="974271" h="532601" extrusionOk="0">
                  <a:moveTo>
                    <a:pt x="962840" y="488045"/>
                  </a:moveTo>
                  <a:cubicBezTo>
                    <a:pt x="962840" y="619117"/>
                    <a:pt x="487915" y="383993"/>
                    <a:pt x="487915" y="383993"/>
                  </a:cubicBezTo>
                  <a:cubicBezTo>
                    <a:pt x="487915" y="383993"/>
                    <a:pt x="13250" y="619117"/>
                    <a:pt x="13250" y="488045"/>
                  </a:cubicBezTo>
                  <a:cubicBezTo>
                    <a:pt x="13250" y="225823"/>
                    <a:pt x="225823" y="13250"/>
                    <a:pt x="488045" y="13250"/>
                  </a:cubicBezTo>
                  <a:cubicBezTo>
                    <a:pt x="750267" y="13250"/>
                    <a:pt x="962840" y="225823"/>
                    <a:pt x="962840" y="488045"/>
                  </a:cubicBezTo>
                </a:path>
              </a:pathLst>
            </a:custGeom>
            <a:solidFill>
              <a:srgbClr val="9476A7"/>
            </a:solidFill>
            <a:ln>
              <a:noFill/>
            </a:ln>
          </p:spPr>
          <p:txBody>
            <a:bodyPr spcFirstLastPara="1" wrap="square" lIns="91425" tIns="45700" rIns="91425" bIns="45700" anchor="ctr" anchorCtr="0">
              <a:noAutofit/>
            </a:bodyPr>
            <a:lstStyle/>
            <a:p>
              <a:endParaRPr>
                <a:solidFill>
                  <a:schemeClr val="dk1"/>
                </a:solidFill>
                <a:latin typeface="Roboto Light"/>
                <a:ea typeface="Roboto Light"/>
                <a:cs typeface="Roboto Light"/>
                <a:sym typeface="Roboto Light"/>
              </a:endParaRPr>
            </a:p>
          </p:txBody>
        </p:sp>
        <p:sp>
          <p:nvSpPr>
            <p:cNvPr id="884" name="Google Shape;884;p105"/>
            <p:cNvSpPr/>
            <p:nvPr/>
          </p:nvSpPr>
          <p:spPr>
            <a:xfrm>
              <a:off x="4013888" y="3698255"/>
              <a:ext cx="1000252" cy="558584"/>
            </a:xfrm>
            <a:custGeom>
              <a:avLst/>
              <a:gdLst/>
              <a:ahLst/>
              <a:cxnLst/>
              <a:rect l="l" t="t" r="r" b="b"/>
              <a:pathLst>
                <a:path w="1000251" h="558582" extrusionOk="0">
                  <a:moveTo>
                    <a:pt x="976090" y="501295"/>
                  </a:moveTo>
                  <a:cubicBezTo>
                    <a:pt x="976090" y="632367"/>
                    <a:pt x="501165" y="397243"/>
                    <a:pt x="501165" y="397243"/>
                  </a:cubicBezTo>
                  <a:cubicBezTo>
                    <a:pt x="501165" y="397243"/>
                    <a:pt x="26500" y="632367"/>
                    <a:pt x="26500" y="501295"/>
                  </a:cubicBezTo>
                  <a:cubicBezTo>
                    <a:pt x="26500" y="239073"/>
                    <a:pt x="239073" y="26500"/>
                    <a:pt x="501295" y="26500"/>
                  </a:cubicBezTo>
                  <a:cubicBezTo>
                    <a:pt x="763517" y="26500"/>
                    <a:pt x="976090" y="239073"/>
                    <a:pt x="976090" y="501295"/>
                  </a:cubicBezTo>
                  <a:close/>
                </a:path>
              </a:pathLst>
            </a:custGeom>
            <a:noFill/>
            <a:ln w="25900" cap="flat" cmpd="sng">
              <a:solidFill>
                <a:srgbClr val="77578E"/>
              </a:solidFill>
              <a:prstDash val="solid"/>
              <a:miter lim="8000"/>
              <a:headEnd type="none" w="sm" len="sm"/>
              <a:tailEnd type="none" w="sm" len="sm"/>
            </a:ln>
          </p:spPr>
          <p:txBody>
            <a:bodyPr spcFirstLastPara="1" wrap="square" lIns="91425" tIns="45700" rIns="91425" bIns="45700" anchor="ctr" anchorCtr="0">
              <a:noAutofit/>
            </a:bodyPr>
            <a:lstStyle/>
            <a:p>
              <a:endParaRPr>
                <a:solidFill>
                  <a:schemeClr val="dk1"/>
                </a:solidFill>
                <a:latin typeface="Roboto Light"/>
                <a:ea typeface="Roboto Light"/>
                <a:cs typeface="Roboto Light"/>
                <a:sym typeface="Roboto Light"/>
              </a:endParaRPr>
            </a:p>
          </p:txBody>
        </p:sp>
        <p:sp>
          <p:nvSpPr>
            <p:cNvPr id="885" name="Google Shape;885;p105"/>
            <p:cNvSpPr/>
            <p:nvPr/>
          </p:nvSpPr>
          <p:spPr>
            <a:xfrm>
              <a:off x="4412690" y="4196304"/>
              <a:ext cx="194854" cy="207845"/>
            </a:xfrm>
            <a:custGeom>
              <a:avLst/>
              <a:gdLst/>
              <a:ahLst/>
              <a:cxnLst/>
              <a:rect l="l" t="t" r="r" b="b"/>
              <a:pathLst>
                <a:path w="194854" h="207844" extrusionOk="0">
                  <a:moveTo>
                    <a:pt x="191477" y="107430"/>
                  </a:moveTo>
                  <a:lnTo>
                    <a:pt x="102363" y="196543"/>
                  </a:lnTo>
                  <a:lnTo>
                    <a:pt x="13250" y="107430"/>
                  </a:lnTo>
                  <a:lnTo>
                    <a:pt x="102363" y="13250"/>
                  </a:lnTo>
                  <a:lnTo>
                    <a:pt x="191477" y="107430"/>
                  </a:lnTo>
                </a:path>
              </a:pathLst>
            </a:custGeom>
            <a:solidFill>
              <a:srgbClr val="F5BB42"/>
            </a:solidFill>
            <a:ln>
              <a:noFill/>
            </a:ln>
          </p:spPr>
          <p:txBody>
            <a:bodyPr spcFirstLastPara="1" wrap="square" lIns="91425" tIns="45700" rIns="91425" bIns="45700" anchor="ctr" anchorCtr="0">
              <a:noAutofit/>
            </a:bodyPr>
            <a:lstStyle/>
            <a:p>
              <a:endParaRPr>
                <a:solidFill>
                  <a:schemeClr val="dk1"/>
                </a:solidFill>
                <a:latin typeface="Roboto Light"/>
                <a:ea typeface="Roboto Light"/>
                <a:cs typeface="Roboto Light"/>
                <a:sym typeface="Roboto Light"/>
              </a:endParaRPr>
            </a:p>
          </p:txBody>
        </p:sp>
        <p:sp>
          <p:nvSpPr>
            <p:cNvPr id="886" name="Google Shape;886;p105"/>
            <p:cNvSpPr/>
            <p:nvPr/>
          </p:nvSpPr>
          <p:spPr>
            <a:xfrm>
              <a:off x="4399439" y="4183054"/>
              <a:ext cx="220835" cy="233826"/>
            </a:xfrm>
            <a:custGeom>
              <a:avLst/>
              <a:gdLst/>
              <a:ahLst/>
              <a:cxnLst/>
              <a:rect l="l" t="t" r="r" b="b"/>
              <a:pathLst>
                <a:path w="220834" h="233825" extrusionOk="0">
                  <a:moveTo>
                    <a:pt x="204727" y="120680"/>
                  </a:moveTo>
                  <a:lnTo>
                    <a:pt x="115614" y="209793"/>
                  </a:lnTo>
                  <a:lnTo>
                    <a:pt x="26500" y="120680"/>
                  </a:lnTo>
                  <a:lnTo>
                    <a:pt x="115614" y="26500"/>
                  </a:lnTo>
                  <a:close/>
                </a:path>
              </a:pathLst>
            </a:custGeom>
            <a:noFill/>
            <a:ln w="25900" cap="rnd" cmpd="sng">
              <a:solidFill>
                <a:srgbClr val="77578E"/>
              </a:solidFill>
              <a:prstDash val="solid"/>
              <a:round/>
              <a:headEnd type="none" w="sm" len="sm"/>
              <a:tailEnd type="none" w="sm" len="sm"/>
            </a:ln>
          </p:spPr>
          <p:txBody>
            <a:bodyPr spcFirstLastPara="1" wrap="square" lIns="91425" tIns="45700" rIns="91425" bIns="45700" anchor="ctr" anchorCtr="0">
              <a:noAutofit/>
            </a:bodyPr>
            <a:lstStyle/>
            <a:p>
              <a:endParaRPr>
                <a:solidFill>
                  <a:schemeClr val="dk1"/>
                </a:solidFill>
                <a:latin typeface="Roboto Light"/>
                <a:ea typeface="Roboto Light"/>
                <a:cs typeface="Roboto Light"/>
                <a:sym typeface="Roboto Light"/>
              </a:endParaRPr>
            </a:p>
          </p:txBody>
        </p:sp>
        <p:sp>
          <p:nvSpPr>
            <p:cNvPr id="887" name="Google Shape;887;p105"/>
            <p:cNvSpPr/>
            <p:nvPr/>
          </p:nvSpPr>
          <p:spPr>
            <a:xfrm>
              <a:off x="3971843" y="3766665"/>
              <a:ext cx="1078194" cy="584566"/>
            </a:xfrm>
            <a:custGeom>
              <a:avLst/>
              <a:gdLst/>
              <a:ahLst/>
              <a:cxnLst/>
              <a:rect l="l" t="t" r="r" b="b"/>
              <a:pathLst>
                <a:path w="1078193" h="584562" extrusionOk="0">
                  <a:moveTo>
                    <a:pt x="790285" y="13299"/>
                  </a:moveTo>
                  <a:cubicBezTo>
                    <a:pt x="688312" y="13259"/>
                    <a:pt x="594176" y="67966"/>
                    <a:pt x="543730" y="156582"/>
                  </a:cubicBezTo>
                  <a:cubicBezTo>
                    <a:pt x="466104" y="20392"/>
                    <a:pt x="292772" y="-27083"/>
                    <a:pt x="156582" y="50543"/>
                  </a:cubicBezTo>
                  <a:cubicBezTo>
                    <a:pt x="20392" y="128169"/>
                    <a:pt x="-27083" y="301501"/>
                    <a:pt x="50543" y="437692"/>
                  </a:cubicBezTo>
                  <a:cubicBezTo>
                    <a:pt x="128169" y="573882"/>
                    <a:pt x="301501" y="621356"/>
                    <a:pt x="437691" y="543730"/>
                  </a:cubicBezTo>
                  <a:cubicBezTo>
                    <a:pt x="481905" y="518529"/>
                    <a:pt x="518529" y="481904"/>
                    <a:pt x="543730" y="437692"/>
                  </a:cubicBezTo>
                  <a:cubicBezTo>
                    <a:pt x="621356" y="573882"/>
                    <a:pt x="794689" y="621356"/>
                    <a:pt x="930879" y="543730"/>
                  </a:cubicBezTo>
                  <a:cubicBezTo>
                    <a:pt x="1067069" y="466104"/>
                    <a:pt x="1114536" y="292772"/>
                    <a:pt x="1036919" y="156582"/>
                  </a:cubicBezTo>
                  <a:cubicBezTo>
                    <a:pt x="986413" y="67983"/>
                    <a:pt x="892272" y="13286"/>
                    <a:pt x="790285" y="13299"/>
                  </a:cubicBezTo>
                </a:path>
              </a:pathLst>
            </a:custGeom>
            <a:solidFill>
              <a:srgbClr val="FFFFFE"/>
            </a:solidFill>
            <a:ln>
              <a:noFill/>
            </a:ln>
          </p:spPr>
          <p:txBody>
            <a:bodyPr spcFirstLastPara="1" wrap="square" lIns="91425" tIns="45700" rIns="91425" bIns="45700" anchor="ctr" anchorCtr="0">
              <a:noAutofit/>
            </a:bodyPr>
            <a:lstStyle/>
            <a:p>
              <a:endParaRPr>
                <a:solidFill>
                  <a:schemeClr val="dk1"/>
                </a:solidFill>
                <a:latin typeface="Roboto Light"/>
                <a:ea typeface="Roboto Light"/>
                <a:cs typeface="Roboto Light"/>
                <a:sym typeface="Roboto Light"/>
              </a:endParaRPr>
            </a:p>
          </p:txBody>
        </p:sp>
        <p:sp>
          <p:nvSpPr>
            <p:cNvPr id="888" name="Google Shape;888;p105"/>
            <p:cNvSpPr/>
            <p:nvPr/>
          </p:nvSpPr>
          <p:spPr>
            <a:xfrm>
              <a:off x="3958593" y="3753414"/>
              <a:ext cx="1104175" cy="610546"/>
            </a:xfrm>
            <a:custGeom>
              <a:avLst/>
              <a:gdLst/>
              <a:ahLst/>
              <a:cxnLst/>
              <a:rect l="l" t="t" r="r" b="b"/>
              <a:pathLst>
                <a:path w="1104173" h="610543" extrusionOk="0">
                  <a:moveTo>
                    <a:pt x="803535" y="26549"/>
                  </a:moveTo>
                  <a:cubicBezTo>
                    <a:pt x="701562" y="26509"/>
                    <a:pt x="607426" y="81216"/>
                    <a:pt x="556980" y="169832"/>
                  </a:cubicBezTo>
                  <a:cubicBezTo>
                    <a:pt x="479354" y="33642"/>
                    <a:pt x="306022" y="-13832"/>
                    <a:pt x="169832" y="63794"/>
                  </a:cubicBezTo>
                  <a:cubicBezTo>
                    <a:pt x="33642" y="141420"/>
                    <a:pt x="-13832" y="314751"/>
                    <a:pt x="63794" y="450942"/>
                  </a:cubicBezTo>
                  <a:cubicBezTo>
                    <a:pt x="141420" y="587132"/>
                    <a:pt x="314751" y="634606"/>
                    <a:pt x="450942" y="556980"/>
                  </a:cubicBezTo>
                  <a:cubicBezTo>
                    <a:pt x="495155" y="531779"/>
                    <a:pt x="531779" y="495154"/>
                    <a:pt x="556980" y="450942"/>
                  </a:cubicBezTo>
                  <a:cubicBezTo>
                    <a:pt x="634606" y="587132"/>
                    <a:pt x="807939" y="634606"/>
                    <a:pt x="944129" y="556980"/>
                  </a:cubicBezTo>
                  <a:cubicBezTo>
                    <a:pt x="1080319" y="479354"/>
                    <a:pt x="1127786" y="306022"/>
                    <a:pt x="1050169" y="169832"/>
                  </a:cubicBezTo>
                  <a:cubicBezTo>
                    <a:pt x="999663" y="81233"/>
                    <a:pt x="905522" y="26536"/>
                    <a:pt x="803535" y="26549"/>
                  </a:cubicBezTo>
                  <a:close/>
                </a:path>
              </a:pathLst>
            </a:custGeom>
            <a:noFill/>
            <a:ln w="25900" cap="rnd" cmpd="sng">
              <a:solidFill>
                <a:srgbClr val="77578E"/>
              </a:solidFill>
              <a:prstDash val="solid"/>
              <a:round/>
              <a:headEnd type="none" w="sm" len="sm"/>
              <a:tailEnd type="none" w="sm" len="sm"/>
            </a:ln>
          </p:spPr>
          <p:txBody>
            <a:bodyPr spcFirstLastPara="1" wrap="square" lIns="91425" tIns="45700" rIns="91425" bIns="45700" anchor="ctr" anchorCtr="0">
              <a:noAutofit/>
            </a:bodyPr>
            <a:lstStyle/>
            <a:p>
              <a:endParaRPr>
                <a:solidFill>
                  <a:schemeClr val="dk1"/>
                </a:solidFill>
                <a:latin typeface="Roboto Light"/>
                <a:ea typeface="Roboto Light"/>
                <a:cs typeface="Roboto Light"/>
                <a:sym typeface="Roboto Light"/>
              </a:endParaRPr>
            </a:p>
          </p:txBody>
        </p:sp>
        <p:sp>
          <p:nvSpPr>
            <p:cNvPr id="889" name="Google Shape;889;p105"/>
            <p:cNvSpPr/>
            <p:nvPr/>
          </p:nvSpPr>
          <p:spPr>
            <a:xfrm>
              <a:off x="4182762" y="4002357"/>
              <a:ext cx="129903" cy="77942"/>
            </a:xfrm>
            <a:custGeom>
              <a:avLst/>
              <a:gdLst/>
              <a:ahLst/>
              <a:cxnLst/>
              <a:rect l="l" t="t" r="r" b="b"/>
              <a:pathLst>
                <a:path w="129902" h="77941" extrusionOk="0">
                  <a:moveTo>
                    <a:pt x="13250" y="68459"/>
                  </a:moveTo>
                  <a:cubicBezTo>
                    <a:pt x="13250" y="37968"/>
                    <a:pt x="37968" y="13250"/>
                    <a:pt x="68459" y="13250"/>
                  </a:cubicBezTo>
                  <a:cubicBezTo>
                    <a:pt x="98950" y="13250"/>
                    <a:pt x="123667" y="37968"/>
                    <a:pt x="123667" y="68459"/>
                  </a:cubicBezTo>
                </a:path>
              </a:pathLst>
            </a:custGeom>
            <a:solidFill>
              <a:srgbClr val="FFFFFE"/>
            </a:solidFill>
            <a:ln>
              <a:noFill/>
            </a:ln>
          </p:spPr>
          <p:txBody>
            <a:bodyPr spcFirstLastPara="1" wrap="square" lIns="91425" tIns="45700" rIns="91425" bIns="45700" anchor="ctr" anchorCtr="0">
              <a:noAutofit/>
            </a:bodyPr>
            <a:lstStyle/>
            <a:p>
              <a:endParaRPr>
                <a:solidFill>
                  <a:schemeClr val="dk1"/>
                </a:solidFill>
                <a:latin typeface="Roboto Light"/>
                <a:ea typeface="Roboto Light"/>
                <a:cs typeface="Roboto Light"/>
                <a:sym typeface="Roboto Light"/>
              </a:endParaRPr>
            </a:p>
          </p:txBody>
        </p:sp>
        <p:sp>
          <p:nvSpPr>
            <p:cNvPr id="890" name="Google Shape;890;p105"/>
            <p:cNvSpPr/>
            <p:nvPr/>
          </p:nvSpPr>
          <p:spPr>
            <a:xfrm>
              <a:off x="4169510" y="3989100"/>
              <a:ext cx="155883" cy="103922"/>
            </a:xfrm>
            <a:custGeom>
              <a:avLst/>
              <a:gdLst/>
              <a:ahLst/>
              <a:cxnLst/>
              <a:rect l="l" t="t" r="r" b="b"/>
              <a:pathLst>
                <a:path w="155883" h="103922" extrusionOk="0">
                  <a:moveTo>
                    <a:pt x="26500" y="81709"/>
                  </a:moveTo>
                  <a:cubicBezTo>
                    <a:pt x="26500" y="51218"/>
                    <a:pt x="51218" y="26500"/>
                    <a:pt x="81709" y="26500"/>
                  </a:cubicBezTo>
                  <a:cubicBezTo>
                    <a:pt x="112200" y="26500"/>
                    <a:pt x="136918" y="51218"/>
                    <a:pt x="136918" y="81709"/>
                  </a:cubicBezTo>
                </a:path>
              </a:pathLst>
            </a:custGeom>
            <a:noFill/>
            <a:ln w="25900" cap="rnd" cmpd="sng">
              <a:solidFill>
                <a:srgbClr val="77578E"/>
              </a:solidFill>
              <a:prstDash val="solid"/>
              <a:round/>
              <a:headEnd type="none" w="sm" len="sm"/>
              <a:tailEnd type="none" w="sm" len="sm"/>
            </a:ln>
          </p:spPr>
          <p:txBody>
            <a:bodyPr spcFirstLastPara="1" wrap="square" lIns="91425" tIns="45700" rIns="91425" bIns="45700" anchor="ctr" anchorCtr="0">
              <a:noAutofit/>
            </a:bodyPr>
            <a:lstStyle/>
            <a:p>
              <a:endParaRPr>
                <a:solidFill>
                  <a:schemeClr val="dk1"/>
                </a:solidFill>
                <a:latin typeface="Roboto Light"/>
                <a:ea typeface="Roboto Light"/>
                <a:cs typeface="Roboto Light"/>
                <a:sym typeface="Roboto Light"/>
              </a:endParaRPr>
            </a:p>
          </p:txBody>
        </p:sp>
        <p:sp>
          <p:nvSpPr>
            <p:cNvPr id="891" name="Google Shape;891;p105"/>
            <p:cNvSpPr/>
            <p:nvPr/>
          </p:nvSpPr>
          <p:spPr>
            <a:xfrm>
              <a:off x="4697305" y="4002349"/>
              <a:ext cx="129903" cy="77942"/>
            </a:xfrm>
            <a:custGeom>
              <a:avLst/>
              <a:gdLst/>
              <a:ahLst/>
              <a:cxnLst/>
              <a:rect l="l" t="t" r="r" b="b"/>
              <a:pathLst>
                <a:path w="129902" h="77941" extrusionOk="0">
                  <a:moveTo>
                    <a:pt x="13250" y="68459"/>
                  </a:moveTo>
                  <a:cubicBezTo>
                    <a:pt x="13250" y="37968"/>
                    <a:pt x="37971" y="13250"/>
                    <a:pt x="68459" y="13250"/>
                  </a:cubicBezTo>
                  <a:cubicBezTo>
                    <a:pt x="98947" y="13250"/>
                    <a:pt x="123667" y="37968"/>
                    <a:pt x="123667" y="68459"/>
                  </a:cubicBezTo>
                </a:path>
              </a:pathLst>
            </a:custGeom>
            <a:solidFill>
              <a:srgbClr val="FFFFFE"/>
            </a:solidFill>
            <a:ln>
              <a:noFill/>
            </a:ln>
          </p:spPr>
          <p:txBody>
            <a:bodyPr spcFirstLastPara="1" wrap="square" lIns="91425" tIns="45700" rIns="91425" bIns="45700" anchor="ctr" anchorCtr="0">
              <a:noAutofit/>
            </a:bodyPr>
            <a:lstStyle/>
            <a:p>
              <a:endParaRPr>
                <a:solidFill>
                  <a:schemeClr val="dk1"/>
                </a:solidFill>
                <a:latin typeface="Roboto Light"/>
                <a:ea typeface="Roboto Light"/>
                <a:cs typeface="Roboto Light"/>
                <a:sym typeface="Roboto Light"/>
              </a:endParaRPr>
            </a:p>
          </p:txBody>
        </p:sp>
        <p:sp>
          <p:nvSpPr>
            <p:cNvPr id="892" name="Google Shape;892;p105"/>
            <p:cNvSpPr/>
            <p:nvPr/>
          </p:nvSpPr>
          <p:spPr>
            <a:xfrm>
              <a:off x="4684054" y="3989089"/>
              <a:ext cx="155883" cy="103922"/>
            </a:xfrm>
            <a:custGeom>
              <a:avLst/>
              <a:gdLst/>
              <a:ahLst/>
              <a:cxnLst/>
              <a:rect l="l" t="t" r="r" b="b"/>
              <a:pathLst>
                <a:path w="155883" h="103922" extrusionOk="0">
                  <a:moveTo>
                    <a:pt x="26500" y="81709"/>
                  </a:moveTo>
                  <a:cubicBezTo>
                    <a:pt x="26500" y="51218"/>
                    <a:pt x="51221" y="26500"/>
                    <a:pt x="81709" y="26500"/>
                  </a:cubicBezTo>
                  <a:cubicBezTo>
                    <a:pt x="112197" y="26500"/>
                    <a:pt x="136918" y="51218"/>
                    <a:pt x="136918" y="81709"/>
                  </a:cubicBezTo>
                </a:path>
              </a:pathLst>
            </a:custGeom>
            <a:noFill/>
            <a:ln w="25900" cap="rnd" cmpd="sng">
              <a:solidFill>
                <a:srgbClr val="77578E"/>
              </a:solidFill>
              <a:prstDash val="solid"/>
              <a:round/>
              <a:headEnd type="none" w="sm" len="sm"/>
              <a:tailEnd type="none" w="sm" len="sm"/>
            </a:ln>
          </p:spPr>
          <p:txBody>
            <a:bodyPr spcFirstLastPara="1" wrap="square" lIns="91425" tIns="45700" rIns="91425" bIns="45700" anchor="ctr" anchorCtr="0">
              <a:noAutofit/>
            </a:bodyPr>
            <a:lstStyle/>
            <a:p>
              <a:endParaRPr>
                <a:solidFill>
                  <a:schemeClr val="dk1"/>
                </a:solidFill>
                <a:latin typeface="Roboto Light"/>
                <a:ea typeface="Roboto Light"/>
                <a:cs typeface="Roboto Light"/>
                <a:sym typeface="Roboto Light"/>
              </a:endParaRPr>
            </a:p>
          </p:txBody>
        </p:sp>
      </p:grpSp>
      <p:sp>
        <p:nvSpPr>
          <p:cNvPr id="893" name="Google Shape;893;p105"/>
          <p:cNvSpPr/>
          <p:nvPr/>
        </p:nvSpPr>
        <p:spPr>
          <a:xfrm>
            <a:off x="3124200" y="1042512"/>
            <a:ext cx="5943600" cy="1446550"/>
          </a:xfrm>
          <a:prstGeom prst="rect">
            <a:avLst/>
          </a:prstGeom>
          <a:noFill/>
          <a:ln>
            <a:noFill/>
          </a:ln>
        </p:spPr>
        <p:txBody>
          <a:bodyPr spcFirstLastPara="1" wrap="square" lIns="91425" tIns="45700" rIns="91425" bIns="45700" anchor="ctr" anchorCtr="0">
            <a:spAutoFit/>
          </a:bodyPr>
          <a:lstStyle/>
          <a:p>
            <a:pPr algn="ctr"/>
            <a:r>
              <a:rPr lang="ru-RU" sz="4400" b="1">
                <a:solidFill>
                  <a:schemeClr val="lt1"/>
                </a:solidFill>
                <a:latin typeface="Roboto"/>
                <a:ea typeface="Roboto"/>
                <a:cs typeface="Roboto"/>
                <a:sym typeface="Roboto"/>
              </a:rPr>
              <a:t>Спасибо</a:t>
            </a:r>
            <a:endParaRPr/>
          </a:p>
          <a:p>
            <a:pPr algn="ctr"/>
            <a:r>
              <a:rPr lang="ru-RU" sz="4400" b="1">
                <a:solidFill>
                  <a:schemeClr val="lt1"/>
                </a:solidFill>
                <a:latin typeface="Roboto"/>
                <a:ea typeface="Roboto"/>
                <a:cs typeface="Roboto"/>
                <a:sym typeface="Roboto"/>
              </a:rPr>
              <a:t>за внимание!</a:t>
            </a:r>
            <a:endParaRPr/>
          </a:p>
        </p:txBody>
      </p:sp>
    </p:spTree>
    <p:extLst>
      <p:ext uri="{BB962C8B-B14F-4D97-AF65-F5344CB8AC3E}">
        <p14:creationId xmlns:p14="http://schemas.microsoft.com/office/powerpoint/2010/main" val="2311846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g6bd92bdcbc_1_9"/>
          <p:cNvSpPr txBox="1">
            <a:spLocks noGrp="1"/>
          </p:cNvSpPr>
          <p:nvPr>
            <p:ph type="title"/>
          </p:nvPr>
        </p:nvSpPr>
        <p:spPr>
          <a:xfrm>
            <a:off x="2063750" y="233852"/>
            <a:ext cx="6616800" cy="297600"/>
          </a:xfrm>
          <a:prstGeom prst="rect">
            <a:avLst/>
          </a:prstGeom>
          <a:noFill/>
          <a:ln>
            <a:noFill/>
          </a:ln>
        </p:spPr>
        <p:txBody>
          <a:bodyPr spcFirstLastPara="1" vert="horz" wrap="square" lIns="0" tIns="0" rIns="0" bIns="0" rtlCol="0" anchor="ctr" anchorCtr="0">
            <a:noAutofit/>
          </a:bodyPr>
          <a:lstStyle/>
          <a:p>
            <a:r>
              <a:rPr lang="ru-RU" dirty="0"/>
              <a:t>Конфигурирование приложений </a:t>
            </a:r>
            <a:endParaRPr dirty="0"/>
          </a:p>
        </p:txBody>
      </p:sp>
      <p:sp>
        <p:nvSpPr>
          <p:cNvPr id="848" name="Google Shape;848;g6bd92bdcbc_1_9"/>
          <p:cNvSpPr txBox="1">
            <a:spLocks noGrp="1"/>
          </p:cNvSpPr>
          <p:nvPr>
            <p:ph type="body" idx="1"/>
          </p:nvPr>
        </p:nvSpPr>
        <p:spPr>
          <a:xfrm>
            <a:off x="1818050" y="1045043"/>
            <a:ext cx="8648912" cy="1367417"/>
          </a:xfrm>
          <a:prstGeom prst="rect">
            <a:avLst/>
          </a:prstGeom>
          <a:noFill/>
          <a:ln>
            <a:noFill/>
          </a:ln>
        </p:spPr>
        <p:txBody>
          <a:bodyPr spcFirstLastPara="1" vert="horz" wrap="square" lIns="0" tIns="0" rIns="0" bIns="0" rtlCol="0" anchor="t" anchorCtr="0">
            <a:noAutofit/>
          </a:bodyPr>
          <a:lstStyle/>
          <a:p>
            <a:pPr marL="106680" indent="0"/>
            <a:r>
              <a:rPr lang="ru-RU" b="1" dirty="0"/>
              <a:t>Конфигурация приложения </a:t>
            </a:r>
            <a:r>
              <a:rPr lang="ru-RU" dirty="0"/>
              <a:t>– это все, что может меняться, между развертываниями приложений. </a:t>
            </a:r>
          </a:p>
          <a:p>
            <a:pPr marL="106680" indent="0"/>
            <a:r>
              <a:rPr lang="ru-RU" dirty="0"/>
              <a:t>Например,</a:t>
            </a:r>
          </a:p>
          <a:p>
            <a:pPr marL="392430" indent="-285750">
              <a:buFont typeface="Arial" panose="020B0604020202020204" pitchFamily="34" charset="0"/>
              <a:buChar char="•"/>
            </a:pPr>
            <a:r>
              <a:rPr lang="ru-RU" dirty="0"/>
              <a:t>Идентификаторы подключения к ресурсам типа базы данных, кэш-памяти и другим </a:t>
            </a:r>
            <a:r>
              <a:rPr lang="ru-RU" dirty="0">
                <a:hlinkClick r:id="rId3"/>
              </a:rPr>
              <a:t>сторонним службам</a:t>
            </a:r>
            <a:endParaRPr lang="ru-RU" dirty="0"/>
          </a:p>
          <a:p>
            <a:pPr marL="106680" indent="0"/>
            <a:endParaRPr lang="ru-RU" dirty="0"/>
          </a:p>
          <a:p>
            <a:pPr marL="228600" indent="0"/>
            <a:br>
              <a:rPr lang="ru-RU" dirty="0"/>
            </a:br>
            <a:endParaRPr lang="ru-RU" dirty="0"/>
          </a:p>
          <a:p>
            <a:pPr marL="228600" indent="0"/>
            <a:endParaRPr lang="ru-RU" dirty="0"/>
          </a:p>
          <a:p>
            <a:pPr marL="228600" indent="0"/>
            <a:endParaRPr lang="ru-RU" dirty="0"/>
          </a:p>
        </p:txBody>
      </p:sp>
      <p:sp>
        <p:nvSpPr>
          <p:cNvPr id="849" name="Google Shape;849;g6bd92bdcbc_1_9"/>
          <p:cNvSpPr txBox="1">
            <a:spLocks noGrp="1"/>
          </p:cNvSpPr>
          <p:nvPr>
            <p:ph type="sldNum" idx="12"/>
          </p:nvPr>
        </p:nvSpPr>
        <p:spPr>
          <a:xfrm>
            <a:off x="5993607" y="6601180"/>
            <a:ext cx="204900" cy="123000"/>
          </a:xfrm>
          <a:prstGeom prst="rect">
            <a:avLst/>
          </a:prstGeom>
          <a:noFill/>
          <a:ln>
            <a:noFill/>
          </a:ln>
        </p:spPr>
        <p:txBody>
          <a:bodyPr spcFirstLastPara="1" vert="horz" wrap="square" lIns="0" tIns="0" rIns="0" bIns="0" rtlCol="0" anchor="ctr" anchorCtr="0">
            <a:noAutofit/>
          </a:bodyPr>
          <a:lstStyle/>
          <a:p>
            <a:fld id="{00000000-1234-1234-1234-123412341234}" type="slidenum">
              <a:rPr lang="ru-RU"/>
              <a:pPr/>
              <a:t>4</a:t>
            </a:fld>
            <a:endParaRPr/>
          </a:p>
        </p:txBody>
      </p:sp>
      <p:pic>
        <p:nvPicPr>
          <p:cNvPr id="6" name="Рисунок 5">
            <a:extLst>
              <a:ext uri="{FF2B5EF4-FFF2-40B4-BE49-F238E27FC236}">
                <a16:creationId xmlns:a16="http://schemas.microsoft.com/office/drawing/2014/main" id="{F50F47CF-C535-7E48-B995-9723BC070832}"/>
              </a:ext>
            </a:extLst>
          </p:cNvPr>
          <p:cNvPicPr>
            <a:picLocks noChangeAspect="1"/>
          </p:cNvPicPr>
          <p:nvPr/>
        </p:nvPicPr>
        <p:blipFill>
          <a:blip r:embed="rId4"/>
          <a:stretch>
            <a:fillRect/>
          </a:stretch>
        </p:blipFill>
        <p:spPr>
          <a:xfrm>
            <a:off x="2074522" y="2472241"/>
            <a:ext cx="7024317" cy="3946599"/>
          </a:xfrm>
          <a:prstGeom prst="rect">
            <a:avLst/>
          </a:prstGeom>
        </p:spPr>
      </p:pic>
    </p:spTree>
    <p:extLst>
      <p:ext uri="{BB962C8B-B14F-4D97-AF65-F5344CB8AC3E}">
        <p14:creationId xmlns:p14="http://schemas.microsoft.com/office/powerpoint/2010/main" val="1329229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g6bd92bdcbc_1_9"/>
          <p:cNvSpPr txBox="1">
            <a:spLocks noGrp="1"/>
          </p:cNvSpPr>
          <p:nvPr>
            <p:ph type="title"/>
          </p:nvPr>
        </p:nvSpPr>
        <p:spPr>
          <a:xfrm>
            <a:off x="2063750" y="233852"/>
            <a:ext cx="6616800" cy="297600"/>
          </a:xfrm>
          <a:prstGeom prst="rect">
            <a:avLst/>
          </a:prstGeom>
          <a:noFill/>
          <a:ln>
            <a:noFill/>
          </a:ln>
        </p:spPr>
        <p:txBody>
          <a:bodyPr spcFirstLastPara="1" vert="horz" wrap="square" lIns="0" tIns="0" rIns="0" bIns="0" rtlCol="0" anchor="ctr" anchorCtr="0">
            <a:noAutofit/>
          </a:bodyPr>
          <a:lstStyle/>
          <a:p>
            <a:r>
              <a:rPr lang="en-US" dirty="0"/>
              <a:t>Pull </a:t>
            </a:r>
            <a:r>
              <a:rPr lang="ru-RU" dirty="0"/>
              <a:t>модель конфигурирования</a:t>
            </a:r>
            <a:endParaRPr dirty="0"/>
          </a:p>
        </p:txBody>
      </p:sp>
      <p:pic>
        <p:nvPicPr>
          <p:cNvPr id="2" name="Рисунок 1">
            <a:extLst>
              <a:ext uri="{FF2B5EF4-FFF2-40B4-BE49-F238E27FC236}">
                <a16:creationId xmlns:a16="http://schemas.microsoft.com/office/drawing/2014/main" id="{CE665A0E-25D9-2840-A67F-CB4706A74721}"/>
              </a:ext>
            </a:extLst>
          </p:cNvPr>
          <p:cNvPicPr>
            <a:picLocks noChangeAspect="1"/>
          </p:cNvPicPr>
          <p:nvPr/>
        </p:nvPicPr>
        <p:blipFill>
          <a:blip r:embed="rId3"/>
          <a:stretch>
            <a:fillRect/>
          </a:stretch>
        </p:blipFill>
        <p:spPr>
          <a:xfrm>
            <a:off x="1952386" y="2999688"/>
            <a:ext cx="7793959" cy="2879911"/>
          </a:xfrm>
          <a:prstGeom prst="rect">
            <a:avLst/>
          </a:prstGeom>
        </p:spPr>
      </p:pic>
      <p:sp>
        <p:nvSpPr>
          <p:cNvPr id="848" name="Google Shape;848;g6bd92bdcbc_1_9"/>
          <p:cNvSpPr txBox="1">
            <a:spLocks noGrp="1"/>
          </p:cNvSpPr>
          <p:nvPr>
            <p:ph type="body" idx="1"/>
          </p:nvPr>
        </p:nvSpPr>
        <p:spPr>
          <a:xfrm>
            <a:off x="1990530" y="890852"/>
            <a:ext cx="7717673" cy="2037174"/>
          </a:xfrm>
          <a:prstGeom prst="rect">
            <a:avLst/>
          </a:prstGeom>
          <a:noFill/>
          <a:ln>
            <a:noFill/>
          </a:ln>
        </p:spPr>
        <p:txBody>
          <a:bodyPr spcFirstLastPara="1" vert="horz" wrap="square" lIns="0" tIns="0" rIns="0" bIns="0" rtlCol="0" anchor="t" anchorCtr="0">
            <a:noAutofit/>
          </a:bodyPr>
          <a:lstStyle/>
          <a:p>
            <a:pPr marL="106680" indent="0"/>
            <a:r>
              <a:rPr lang="ru-RU" dirty="0"/>
              <a:t>В момент старта приложение читает свой </a:t>
            </a:r>
            <a:r>
              <a:rPr lang="ru-RU" dirty="0" err="1"/>
              <a:t>конфиг</a:t>
            </a:r>
            <a:r>
              <a:rPr lang="ru-RU" dirty="0"/>
              <a:t> из внешнего сервиса. </a:t>
            </a:r>
          </a:p>
          <a:p>
            <a:pPr marL="106680" indent="0"/>
            <a:endParaRPr lang="ru-RU" dirty="0"/>
          </a:p>
          <a:p>
            <a:pPr marL="106680" indent="0"/>
            <a:r>
              <a:rPr lang="ru-RU" dirty="0" err="1"/>
              <a:t>Конфиг</a:t>
            </a:r>
            <a:r>
              <a:rPr lang="ru-RU" dirty="0"/>
              <a:t> может хранится в: </a:t>
            </a:r>
          </a:p>
          <a:p>
            <a:pPr marL="392430" indent="-285750">
              <a:buFont typeface="Arial" panose="020B0604020202020204" pitchFamily="34" charset="0"/>
              <a:buChar char="•"/>
            </a:pPr>
            <a:r>
              <a:rPr lang="en-US" dirty="0"/>
              <a:t>SQL</a:t>
            </a:r>
          </a:p>
          <a:p>
            <a:pPr marL="392430" indent="-285750">
              <a:buFont typeface="Arial" panose="020B0604020202020204" pitchFamily="34" charset="0"/>
              <a:buChar char="•"/>
            </a:pPr>
            <a:r>
              <a:rPr lang="en-US" dirty="0"/>
              <a:t>NoSQL</a:t>
            </a:r>
          </a:p>
          <a:p>
            <a:pPr marL="392430" indent="-285750">
              <a:buFont typeface="Arial" panose="020B0604020202020204" pitchFamily="34" charset="0"/>
              <a:buChar char="•"/>
            </a:pPr>
            <a:r>
              <a:rPr lang="en-US" dirty="0"/>
              <a:t>Git</a:t>
            </a:r>
          </a:p>
          <a:p>
            <a:pPr marL="392430" indent="-285750">
              <a:buFont typeface="Arial" panose="020B0604020202020204" pitchFamily="34" charset="0"/>
              <a:buChar char="•"/>
            </a:pPr>
            <a:r>
              <a:rPr lang="en-US" dirty="0"/>
              <a:t>Vault</a:t>
            </a:r>
          </a:p>
          <a:p>
            <a:pPr marL="392430" indent="-285750">
              <a:buFont typeface="Arial" panose="020B0604020202020204" pitchFamily="34" charset="0"/>
              <a:buChar char="•"/>
            </a:pPr>
            <a:r>
              <a:rPr lang="ru-RU" dirty="0"/>
              <a:t>И </a:t>
            </a:r>
            <a:r>
              <a:rPr lang="ru-RU" dirty="0" err="1"/>
              <a:t>т.д</a:t>
            </a:r>
            <a:endParaRPr lang="ru-RU" dirty="0"/>
          </a:p>
        </p:txBody>
      </p:sp>
      <p:sp>
        <p:nvSpPr>
          <p:cNvPr id="849" name="Google Shape;849;g6bd92bdcbc_1_9"/>
          <p:cNvSpPr txBox="1">
            <a:spLocks noGrp="1"/>
          </p:cNvSpPr>
          <p:nvPr>
            <p:ph type="sldNum" idx="12"/>
          </p:nvPr>
        </p:nvSpPr>
        <p:spPr>
          <a:xfrm>
            <a:off x="5993607" y="6601180"/>
            <a:ext cx="204900" cy="123000"/>
          </a:xfrm>
          <a:prstGeom prst="rect">
            <a:avLst/>
          </a:prstGeom>
          <a:noFill/>
          <a:ln>
            <a:noFill/>
          </a:ln>
        </p:spPr>
        <p:txBody>
          <a:bodyPr spcFirstLastPara="1" vert="horz" wrap="square" lIns="0" tIns="0" rIns="0" bIns="0" rtlCol="0" anchor="ctr" anchorCtr="0">
            <a:noAutofit/>
          </a:bodyPr>
          <a:lstStyle/>
          <a:p>
            <a:fld id="{00000000-1234-1234-1234-123412341234}" type="slidenum">
              <a:rPr lang="ru-RU"/>
              <a:pPr/>
              <a:t>5</a:t>
            </a:fld>
            <a:endParaRPr/>
          </a:p>
        </p:txBody>
      </p:sp>
    </p:spTree>
    <p:extLst>
      <p:ext uri="{BB962C8B-B14F-4D97-AF65-F5344CB8AC3E}">
        <p14:creationId xmlns:p14="http://schemas.microsoft.com/office/powerpoint/2010/main" val="3348995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g6bd92bdcbc_1_9"/>
          <p:cNvSpPr txBox="1">
            <a:spLocks noGrp="1"/>
          </p:cNvSpPr>
          <p:nvPr>
            <p:ph type="title"/>
          </p:nvPr>
        </p:nvSpPr>
        <p:spPr>
          <a:xfrm>
            <a:off x="2063750" y="233852"/>
            <a:ext cx="6616800" cy="297600"/>
          </a:xfrm>
          <a:prstGeom prst="rect">
            <a:avLst/>
          </a:prstGeom>
          <a:noFill/>
          <a:ln>
            <a:noFill/>
          </a:ln>
        </p:spPr>
        <p:txBody>
          <a:bodyPr spcFirstLastPara="1" vert="horz" wrap="square" lIns="0" tIns="0" rIns="0" bIns="0" rtlCol="0" anchor="ctr" anchorCtr="0">
            <a:noAutofit/>
          </a:bodyPr>
          <a:lstStyle/>
          <a:p>
            <a:r>
              <a:rPr lang="ru-RU" dirty="0"/>
              <a:t>Конфигурирование приложений </a:t>
            </a:r>
            <a:endParaRPr dirty="0"/>
          </a:p>
        </p:txBody>
      </p:sp>
      <p:sp>
        <p:nvSpPr>
          <p:cNvPr id="848" name="Google Shape;848;g6bd92bdcbc_1_9"/>
          <p:cNvSpPr txBox="1">
            <a:spLocks noGrp="1"/>
          </p:cNvSpPr>
          <p:nvPr>
            <p:ph type="body" idx="1"/>
          </p:nvPr>
        </p:nvSpPr>
        <p:spPr>
          <a:xfrm>
            <a:off x="1818050" y="1045043"/>
            <a:ext cx="8502998" cy="2260957"/>
          </a:xfrm>
          <a:prstGeom prst="rect">
            <a:avLst/>
          </a:prstGeom>
          <a:noFill/>
          <a:ln>
            <a:noFill/>
          </a:ln>
        </p:spPr>
        <p:txBody>
          <a:bodyPr spcFirstLastPara="1" vert="horz" wrap="square" lIns="0" tIns="0" rIns="0" bIns="0" rtlCol="0" anchor="t" anchorCtr="0">
            <a:noAutofit/>
          </a:bodyPr>
          <a:lstStyle/>
          <a:p>
            <a:pPr marL="106680" indent="0"/>
            <a:r>
              <a:rPr lang="ru-RU" b="1" dirty="0"/>
              <a:t>Конфигурация должна быть отделена от кода</a:t>
            </a:r>
          </a:p>
          <a:p>
            <a:pPr marL="106680" indent="0"/>
            <a:endParaRPr lang="ru-RU" b="1" dirty="0"/>
          </a:p>
          <a:p>
            <a:pPr marL="106680" indent="0"/>
            <a:r>
              <a:rPr lang="ru-RU" dirty="0"/>
              <a:t>Кодовая база приложения может быть в любой момент открыта в свободный доступ без компрометации каких-либо приватных данных</a:t>
            </a:r>
          </a:p>
        </p:txBody>
      </p:sp>
      <p:sp>
        <p:nvSpPr>
          <p:cNvPr id="849" name="Google Shape;849;g6bd92bdcbc_1_9"/>
          <p:cNvSpPr txBox="1">
            <a:spLocks noGrp="1"/>
          </p:cNvSpPr>
          <p:nvPr>
            <p:ph type="sldNum" idx="12"/>
          </p:nvPr>
        </p:nvSpPr>
        <p:spPr>
          <a:xfrm>
            <a:off x="5993607" y="6601180"/>
            <a:ext cx="204900" cy="123000"/>
          </a:xfrm>
          <a:prstGeom prst="rect">
            <a:avLst/>
          </a:prstGeom>
          <a:noFill/>
          <a:ln>
            <a:noFill/>
          </a:ln>
        </p:spPr>
        <p:txBody>
          <a:bodyPr spcFirstLastPara="1" vert="horz" wrap="square" lIns="0" tIns="0" rIns="0" bIns="0" rtlCol="0" anchor="ctr" anchorCtr="0">
            <a:noAutofit/>
          </a:bodyPr>
          <a:lstStyle/>
          <a:p>
            <a:fld id="{00000000-1234-1234-1234-123412341234}" type="slidenum">
              <a:rPr lang="ru-RU"/>
              <a:pPr/>
              <a:t>6</a:t>
            </a:fld>
            <a:endParaRPr/>
          </a:p>
        </p:txBody>
      </p:sp>
      <p:sp>
        <p:nvSpPr>
          <p:cNvPr id="4" name="Прямоугольник 3">
            <a:extLst>
              <a:ext uri="{FF2B5EF4-FFF2-40B4-BE49-F238E27FC236}">
                <a16:creationId xmlns:a16="http://schemas.microsoft.com/office/drawing/2014/main" id="{EAA24111-373E-9443-B402-7706F9CF7A31}"/>
              </a:ext>
            </a:extLst>
          </p:cNvPr>
          <p:cNvSpPr/>
          <p:nvPr/>
        </p:nvSpPr>
        <p:spPr>
          <a:xfrm>
            <a:off x="4303103" y="5726010"/>
            <a:ext cx="2988062" cy="369332"/>
          </a:xfrm>
          <a:prstGeom prst="rect">
            <a:avLst/>
          </a:prstGeom>
        </p:spPr>
        <p:txBody>
          <a:bodyPr wrap="none">
            <a:spAutoFit/>
          </a:bodyPr>
          <a:lstStyle/>
          <a:p>
            <a:r>
              <a:rPr lang="en" dirty="0">
                <a:hlinkClick r:id="rId3"/>
              </a:rPr>
              <a:t>https://12factor.net/ru/config</a:t>
            </a:r>
            <a:endParaRPr lang="ru-RU" dirty="0"/>
          </a:p>
        </p:txBody>
      </p:sp>
    </p:spTree>
    <p:extLst>
      <p:ext uri="{BB962C8B-B14F-4D97-AF65-F5344CB8AC3E}">
        <p14:creationId xmlns:p14="http://schemas.microsoft.com/office/powerpoint/2010/main" val="3011906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g6bd92bdcbc_1_9"/>
          <p:cNvSpPr txBox="1">
            <a:spLocks noGrp="1"/>
          </p:cNvSpPr>
          <p:nvPr>
            <p:ph type="title"/>
          </p:nvPr>
        </p:nvSpPr>
        <p:spPr>
          <a:xfrm>
            <a:off x="2063750" y="233852"/>
            <a:ext cx="6616800" cy="297600"/>
          </a:xfrm>
          <a:prstGeom prst="rect">
            <a:avLst/>
          </a:prstGeom>
          <a:noFill/>
          <a:ln>
            <a:noFill/>
          </a:ln>
        </p:spPr>
        <p:txBody>
          <a:bodyPr spcFirstLastPara="1" vert="horz" wrap="square" lIns="0" tIns="0" rIns="0" bIns="0" rtlCol="0" anchor="ctr" anchorCtr="0">
            <a:noAutofit/>
          </a:bodyPr>
          <a:lstStyle/>
          <a:p>
            <a:r>
              <a:rPr lang="en-US" dirty="0"/>
              <a:t>Push </a:t>
            </a:r>
            <a:r>
              <a:rPr lang="ru-RU" dirty="0"/>
              <a:t>модель конфигурирования</a:t>
            </a:r>
            <a:endParaRPr dirty="0"/>
          </a:p>
        </p:txBody>
      </p:sp>
      <p:sp>
        <p:nvSpPr>
          <p:cNvPr id="848" name="Google Shape;848;g6bd92bdcbc_1_9"/>
          <p:cNvSpPr txBox="1">
            <a:spLocks noGrp="1"/>
          </p:cNvSpPr>
          <p:nvPr>
            <p:ph type="body" idx="1"/>
          </p:nvPr>
        </p:nvSpPr>
        <p:spPr>
          <a:xfrm>
            <a:off x="1990530" y="890852"/>
            <a:ext cx="7717673" cy="2037174"/>
          </a:xfrm>
          <a:prstGeom prst="rect">
            <a:avLst/>
          </a:prstGeom>
          <a:noFill/>
          <a:ln>
            <a:noFill/>
          </a:ln>
        </p:spPr>
        <p:txBody>
          <a:bodyPr spcFirstLastPara="1" vert="horz" wrap="square" lIns="0" tIns="0" rIns="0" bIns="0" rtlCol="0" anchor="t" anchorCtr="0">
            <a:noAutofit/>
          </a:bodyPr>
          <a:lstStyle/>
          <a:p>
            <a:pPr marL="106680" indent="0"/>
            <a:r>
              <a:rPr lang="ru-RU" dirty="0"/>
              <a:t>После </a:t>
            </a:r>
            <a:r>
              <a:rPr lang="ru-RU" dirty="0" err="1"/>
              <a:t>деплоя</a:t>
            </a:r>
            <a:r>
              <a:rPr lang="ru-RU" dirty="0"/>
              <a:t> оркестратор передает приложению </a:t>
            </a:r>
            <a:r>
              <a:rPr lang="ru-RU" dirty="0" err="1"/>
              <a:t>конфиг</a:t>
            </a:r>
            <a:endParaRPr lang="ru-RU" dirty="0"/>
          </a:p>
          <a:p>
            <a:pPr marL="106680" indent="0"/>
            <a:endParaRPr lang="ru-RU" dirty="0"/>
          </a:p>
          <a:p>
            <a:pPr marL="106680" indent="0"/>
            <a:r>
              <a:rPr lang="ru-RU" dirty="0" err="1"/>
              <a:t>Конфиг</a:t>
            </a:r>
            <a:r>
              <a:rPr lang="ru-RU" dirty="0"/>
              <a:t> может передаваться через</a:t>
            </a:r>
          </a:p>
          <a:p>
            <a:pPr marL="392430" indent="-285750">
              <a:buFont typeface="Arial" panose="020B0604020202020204" pitchFamily="34" charset="0"/>
              <a:buChar char="•"/>
            </a:pPr>
            <a:r>
              <a:rPr lang="ru-RU" dirty="0"/>
              <a:t>Переменные окружения </a:t>
            </a:r>
            <a:r>
              <a:rPr lang="en-US" dirty="0"/>
              <a:t>(ENV) </a:t>
            </a:r>
          </a:p>
          <a:p>
            <a:pPr marL="392430" indent="-285750">
              <a:buFont typeface="Arial" panose="020B0604020202020204" pitchFamily="34" charset="0"/>
              <a:buChar char="•"/>
            </a:pPr>
            <a:r>
              <a:rPr lang="ru-RU" dirty="0"/>
              <a:t>Конфигурационный файл</a:t>
            </a:r>
          </a:p>
          <a:p>
            <a:pPr marL="392430" indent="-285750">
              <a:buFont typeface="Arial" panose="020B0604020202020204" pitchFamily="34" charset="0"/>
              <a:buChar char="•"/>
            </a:pPr>
            <a:r>
              <a:rPr lang="ru-RU" dirty="0"/>
              <a:t>Параметры командной строки</a:t>
            </a:r>
          </a:p>
        </p:txBody>
      </p:sp>
      <p:sp>
        <p:nvSpPr>
          <p:cNvPr id="849" name="Google Shape;849;g6bd92bdcbc_1_9"/>
          <p:cNvSpPr txBox="1">
            <a:spLocks noGrp="1"/>
          </p:cNvSpPr>
          <p:nvPr>
            <p:ph type="sldNum" idx="12"/>
          </p:nvPr>
        </p:nvSpPr>
        <p:spPr>
          <a:xfrm>
            <a:off x="5993607" y="6601180"/>
            <a:ext cx="204900" cy="123000"/>
          </a:xfrm>
          <a:prstGeom prst="rect">
            <a:avLst/>
          </a:prstGeom>
          <a:noFill/>
          <a:ln>
            <a:noFill/>
          </a:ln>
        </p:spPr>
        <p:txBody>
          <a:bodyPr spcFirstLastPara="1" vert="horz" wrap="square" lIns="0" tIns="0" rIns="0" bIns="0" rtlCol="0" anchor="ctr" anchorCtr="0">
            <a:noAutofit/>
          </a:bodyPr>
          <a:lstStyle/>
          <a:p>
            <a:fld id="{00000000-1234-1234-1234-123412341234}" type="slidenum">
              <a:rPr lang="ru-RU"/>
              <a:pPr/>
              <a:t>7</a:t>
            </a:fld>
            <a:endParaRPr/>
          </a:p>
        </p:txBody>
      </p:sp>
      <p:pic>
        <p:nvPicPr>
          <p:cNvPr id="3" name="Рисунок 2">
            <a:extLst>
              <a:ext uri="{FF2B5EF4-FFF2-40B4-BE49-F238E27FC236}">
                <a16:creationId xmlns:a16="http://schemas.microsoft.com/office/drawing/2014/main" id="{B162B614-4540-154C-80E8-38A8F5B27B1A}"/>
              </a:ext>
            </a:extLst>
          </p:cNvPr>
          <p:cNvPicPr>
            <a:picLocks noChangeAspect="1"/>
          </p:cNvPicPr>
          <p:nvPr/>
        </p:nvPicPr>
        <p:blipFill>
          <a:blip r:embed="rId3"/>
          <a:stretch>
            <a:fillRect/>
          </a:stretch>
        </p:blipFill>
        <p:spPr>
          <a:xfrm>
            <a:off x="2318426" y="2572910"/>
            <a:ext cx="6462713" cy="3394238"/>
          </a:xfrm>
          <a:prstGeom prst="rect">
            <a:avLst/>
          </a:prstGeom>
        </p:spPr>
      </p:pic>
    </p:spTree>
    <p:extLst>
      <p:ext uri="{BB962C8B-B14F-4D97-AF65-F5344CB8AC3E}">
        <p14:creationId xmlns:p14="http://schemas.microsoft.com/office/powerpoint/2010/main" val="2600461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g6bd92bdcbc_1_9"/>
          <p:cNvSpPr txBox="1">
            <a:spLocks noGrp="1"/>
          </p:cNvSpPr>
          <p:nvPr>
            <p:ph type="title"/>
          </p:nvPr>
        </p:nvSpPr>
        <p:spPr>
          <a:xfrm>
            <a:off x="2063750" y="233852"/>
            <a:ext cx="6616800" cy="297600"/>
          </a:xfrm>
          <a:prstGeom prst="rect">
            <a:avLst/>
          </a:prstGeom>
          <a:noFill/>
          <a:ln>
            <a:noFill/>
          </a:ln>
        </p:spPr>
        <p:txBody>
          <a:bodyPr spcFirstLastPara="1" vert="horz" wrap="square" lIns="0" tIns="0" rIns="0" bIns="0" rtlCol="0" anchor="ctr" anchorCtr="0">
            <a:noAutofit/>
          </a:bodyPr>
          <a:lstStyle/>
          <a:p>
            <a:r>
              <a:rPr lang="ru-RU" dirty="0"/>
              <a:t>Распределенный консенсус</a:t>
            </a:r>
            <a:endParaRPr dirty="0"/>
          </a:p>
        </p:txBody>
      </p:sp>
      <p:sp>
        <p:nvSpPr>
          <p:cNvPr id="848" name="Google Shape;848;g6bd92bdcbc_1_9"/>
          <p:cNvSpPr txBox="1">
            <a:spLocks noGrp="1"/>
          </p:cNvSpPr>
          <p:nvPr>
            <p:ph type="body" idx="1"/>
          </p:nvPr>
        </p:nvSpPr>
        <p:spPr>
          <a:xfrm>
            <a:off x="1990530" y="890852"/>
            <a:ext cx="7902500" cy="2650016"/>
          </a:xfrm>
          <a:prstGeom prst="rect">
            <a:avLst/>
          </a:prstGeom>
          <a:noFill/>
          <a:ln>
            <a:noFill/>
          </a:ln>
        </p:spPr>
        <p:txBody>
          <a:bodyPr spcFirstLastPara="1" vert="horz" wrap="square" lIns="0" tIns="0" rIns="0" bIns="0" rtlCol="0" anchor="t" anchorCtr="0">
            <a:noAutofit/>
          </a:bodyPr>
          <a:lstStyle/>
          <a:p>
            <a:pPr marL="106680" indent="0"/>
            <a:r>
              <a:rPr lang="ru-RU" dirty="0"/>
              <a:t>Как обеспечить согласованность в распределенной системе, в которой некоторые агенты и средства коммуникации ненадежны?</a:t>
            </a:r>
          </a:p>
          <a:p>
            <a:pPr marL="106680" indent="0"/>
            <a:endParaRPr lang="ru-RU" dirty="0"/>
          </a:p>
        </p:txBody>
      </p:sp>
      <p:sp>
        <p:nvSpPr>
          <p:cNvPr id="849" name="Google Shape;849;g6bd92bdcbc_1_9"/>
          <p:cNvSpPr txBox="1">
            <a:spLocks noGrp="1"/>
          </p:cNvSpPr>
          <p:nvPr>
            <p:ph type="sldNum" idx="12"/>
          </p:nvPr>
        </p:nvSpPr>
        <p:spPr>
          <a:xfrm>
            <a:off x="5993607" y="6601180"/>
            <a:ext cx="204900" cy="123000"/>
          </a:xfrm>
          <a:prstGeom prst="rect">
            <a:avLst/>
          </a:prstGeom>
          <a:noFill/>
          <a:ln>
            <a:noFill/>
          </a:ln>
        </p:spPr>
        <p:txBody>
          <a:bodyPr spcFirstLastPara="1" vert="horz" wrap="square" lIns="0" tIns="0" rIns="0" bIns="0" rtlCol="0" anchor="ctr" anchorCtr="0">
            <a:noAutofit/>
          </a:bodyPr>
          <a:lstStyle/>
          <a:p>
            <a:fld id="{00000000-1234-1234-1234-123412341234}" type="slidenum">
              <a:rPr lang="ru-RU"/>
              <a:pPr/>
              <a:t>8</a:t>
            </a:fld>
            <a:endParaRPr/>
          </a:p>
        </p:txBody>
      </p:sp>
    </p:spTree>
    <p:extLst>
      <p:ext uri="{BB962C8B-B14F-4D97-AF65-F5344CB8AC3E}">
        <p14:creationId xmlns:p14="http://schemas.microsoft.com/office/powerpoint/2010/main" val="2782138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g6bd92bdcbc_1_9"/>
          <p:cNvSpPr txBox="1">
            <a:spLocks noGrp="1"/>
          </p:cNvSpPr>
          <p:nvPr>
            <p:ph type="title"/>
          </p:nvPr>
        </p:nvSpPr>
        <p:spPr>
          <a:xfrm>
            <a:off x="2063750" y="233852"/>
            <a:ext cx="6616800" cy="297600"/>
          </a:xfrm>
          <a:prstGeom prst="rect">
            <a:avLst/>
          </a:prstGeom>
          <a:noFill/>
          <a:ln>
            <a:noFill/>
          </a:ln>
        </p:spPr>
        <p:txBody>
          <a:bodyPr spcFirstLastPara="1" vert="horz" wrap="square" lIns="0" tIns="0" rIns="0" bIns="0" rtlCol="0" anchor="ctr" anchorCtr="0">
            <a:noAutofit/>
          </a:bodyPr>
          <a:lstStyle/>
          <a:p>
            <a:r>
              <a:rPr lang="ru-RU" dirty="0"/>
              <a:t>Проблема византийских генералов</a:t>
            </a:r>
            <a:endParaRPr dirty="0"/>
          </a:p>
        </p:txBody>
      </p:sp>
      <p:sp>
        <p:nvSpPr>
          <p:cNvPr id="848" name="Google Shape;848;g6bd92bdcbc_1_9"/>
          <p:cNvSpPr txBox="1">
            <a:spLocks noGrp="1"/>
          </p:cNvSpPr>
          <p:nvPr>
            <p:ph type="body" idx="1"/>
          </p:nvPr>
        </p:nvSpPr>
        <p:spPr>
          <a:xfrm>
            <a:off x="1990530" y="890852"/>
            <a:ext cx="8126236" cy="2095540"/>
          </a:xfrm>
          <a:prstGeom prst="rect">
            <a:avLst/>
          </a:prstGeom>
          <a:noFill/>
          <a:ln>
            <a:noFill/>
          </a:ln>
        </p:spPr>
        <p:txBody>
          <a:bodyPr spcFirstLastPara="1" vert="horz" wrap="square" lIns="0" tIns="0" rIns="0" bIns="0" rtlCol="0" anchor="t" anchorCtr="0">
            <a:noAutofit/>
          </a:bodyPr>
          <a:lstStyle/>
          <a:p>
            <a:pPr marL="106680" indent="0"/>
            <a:r>
              <a:rPr lang="ru-RU" dirty="0"/>
              <a:t>У каждого генерала есть своя армия, и каждая группа находится в разных местах вокруг города, намереваясь атаковать ее. Генералам нужно согласиться либо на атаку, либо на отступление. Не имеет значения, нападают они или отступают, пока все генералы достигают консенсуса, т.е. принимают общее решение, чтобы согласованно его выполнить.</a:t>
            </a:r>
          </a:p>
        </p:txBody>
      </p:sp>
      <p:sp>
        <p:nvSpPr>
          <p:cNvPr id="849" name="Google Shape;849;g6bd92bdcbc_1_9"/>
          <p:cNvSpPr txBox="1">
            <a:spLocks noGrp="1"/>
          </p:cNvSpPr>
          <p:nvPr>
            <p:ph type="sldNum" idx="12"/>
          </p:nvPr>
        </p:nvSpPr>
        <p:spPr>
          <a:xfrm>
            <a:off x="5993607" y="6601180"/>
            <a:ext cx="204900" cy="123000"/>
          </a:xfrm>
          <a:prstGeom prst="rect">
            <a:avLst/>
          </a:prstGeom>
          <a:noFill/>
          <a:ln>
            <a:noFill/>
          </a:ln>
        </p:spPr>
        <p:txBody>
          <a:bodyPr spcFirstLastPara="1" vert="horz" wrap="square" lIns="0" tIns="0" rIns="0" bIns="0" rtlCol="0" anchor="ctr" anchorCtr="0">
            <a:noAutofit/>
          </a:bodyPr>
          <a:lstStyle/>
          <a:p>
            <a:fld id="{00000000-1234-1234-1234-123412341234}" type="slidenum">
              <a:rPr lang="ru-RU"/>
              <a:pPr/>
              <a:t>9</a:t>
            </a:fld>
            <a:endParaRPr/>
          </a:p>
        </p:txBody>
      </p:sp>
      <p:pic>
        <p:nvPicPr>
          <p:cNvPr id="2" name="Рисунок 1">
            <a:extLst>
              <a:ext uri="{FF2B5EF4-FFF2-40B4-BE49-F238E27FC236}">
                <a16:creationId xmlns:a16="http://schemas.microsoft.com/office/drawing/2014/main" id="{B9B380B8-9402-6047-B800-6A81AE8EB507}"/>
              </a:ext>
            </a:extLst>
          </p:cNvPr>
          <p:cNvPicPr>
            <a:picLocks noChangeAspect="1"/>
          </p:cNvPicPr>
          <p:nvPr/>
        </p:nvPicPr>
        <p:blipFill>
          <a:blip r:embed="rId3"/>
          <a:stretch>
            <a:fillRect/>
          </a:stretch>
        </p:blipFill>
        <p:spPr>
          <a:xfrm>
            <a:off x="2298458" y="2367125"/>
            <a:ext cx="7235892" cy="4078412"/>
          </a:xfrm>
          <a:prstGeom prst="rect">
            <a:avLst/>
          </a:prstGeom>
        </p:spPr>
      </p:pic>
    </p:spTree>
    <p:extLst>
      <p:ext uri="{BB962C8B-B14F-4D97-AF65-F5344CB8AC3E}">
        <p14:creationId xmlns:p14="http://schemas.microsoft.com/office/powerpoint/2010/main" val="372788312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6140</TotalTime>
  <Words>971</Words>
  <Application>Microsoft Macintosh PowerPoint</Application>
  <PresentationFormat>Широкоэкранный</PresentationFormat>
  <Paragraphs>156</Paragraphs>
  <Slides>32</Slides>
  <Notes>32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32</vt:i4>
      </vt:variant>
    </vt:vector>
  </HeadingPairs>
  <TitlesOfParts>
    <vt:vector size="39" baseType="lpstr">
      <vt:lpstr>Arial</vt:lpstr>
      <vt:lpstr>Calibri</vt:lpstr>
      <vt:lpstr>Calibri Light</vt:lpstr>
      <vt:lpstr>Helvetica Neue</vt:lpstr>
      <vt:lpstr>Roboto</vt:lpstr>
      <vt:lpstr>Roboto Light</vt:lpstr>
      <vt:lpstr>Тема Office</vt:lpstr>
      <vt:lpstr>Системы конфигурации</vt:lpstr>
      <vt:lpstr>Презентация PowerPoint</vt:lpstr>
      <vt:lpstr>Карта вебинара </vt:lpstr>
      <vt:lpstr>Конфигурирование приложений </vt:lpstr>
      <vt:lpstr>Pull модель конфигурирования</vt:lpstr>
      <vt:lpstr>Конфигурирование приложений </vt:lpstr>
      <vt:lpstr>Push модель конфигурирования</vt:lpstr>
      <vt:lpstr>Распределенный консенсус</vt:lpstr>
      <vt:lpstr>Проблема византийских генералов</vt:lpstr>
      <vt:lpstr>Проблема византийских генералов</vt:lpstr>
      <vt:lpstr>Византийский консенсус</vt:lpstr>
      <vt:lpstr>Византийский консенсус</vt:lpstr>
      <vt:lpstr>Типы отказоустойчивости</vt:lpstr>
      <vt:lpstr>Paxos</vt:lpstr>
      <vt:lpstr>Raft</vt:lpstr>
      <vt:lpstr>Как работает Raft?</vt:lpstr>
      <vt:lpstr>Базовый алгоритм Raft-а</vt:lpstr>
      <vt:lpstr>Демо Raft</vt:lpstr>
      <vt:lpstr>Состояние, которое хранится на сервере</vt:lpstr>
      <vt:lpstr>Поведение последователей и кандидатов</vt:lpstr>
      <vt:lpstr>RequestForVote RPC</vt:lpstr>
      <vt:lpstr>Поведение лидера</vt:lpstr>
      <vt:lpstr>Append Entries RPC</vt:lpstr>
      <vt:lpstr>Вопрос для самопроверки:</vt:lpstr>
      <vt:lpstr>ETCD</vt:lpstr>
      <vt:lpstr>ETCD</vt:lpstr>
      <vt:lpstr>Timing and availability</vt:lpstr>
      <vt:lpstr>Изменение конфигурации без перезагрузки</vt:lpstr>
      <vt:lpstr>Joint consensus</vt:lpstr>
      <vt:lpstr>Ссылки </vt:lpstr>
      <vt:lpstr>Опрос</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dc:title>
  <dc:creator>schetinnikov schetinnikov</dc:creator>
  <cp:lastModifiedBy>schetinnikov schetinnikov</cp:lastModifiedBy>
  <cp:revision>49</cp:revision>
  <dcterms:created xsi:type="dcterms:W3CDTF">2019-12-14T05:56:43Z</dcterms:created>
  <dcterms:modified xsi:type="dcterms:W3CDTF">2020-02-12T19:12:12Z</dcterms:modified>
</cp:coreProperties>
</file>