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7" r:id="rId4"/>
    <p:sldMasterId id="2147483718" r:id="rId5"/>
    <p:sldMasterId id="214748371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</p:sldIdLst>
  <p:sldSz cy="68580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Roboto Light"/>
      <p:regular r:id="rId46"/>
      <p:bold r:id="rId47"/>
      <p:italic r:id="rId48"/>
      <p:boldItalic r:id="rId49"/>
    </p:embeddedFont>
    <p:embeddedFont>
      <p:font typeface="Helvetica Neue"/>
      <p:regular r:id="rId50"/>
      <p:bold r:id="rId51"/>
      <p:italic r:id="rId52"/>
      <p:boldItalic r:id="rId53"/>
    </p:embeddedFont>
    <p:embeddedFont>
      <p:font typeface="Open Sans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2DE3BE3-A451-4A25-A29A-78C272DE6AF5}">
  <a:tblStyle styleId="{62DE3BE3-A451-4A25-A29A-78C272DE6AF5}" styleName="Table_0">
    <a:wholeTbl>
      <a:tcTxStyle b="off" i="off">
        <a:font>
          <a:latin typeface="Roboto Light"/>
          <a:ea typeface="Roboto Light"/>
          <a:cs typeface="Roboto Ligh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EEFA"/>
          </a:solidFill>
        </a:fill>
      </a:tcStyle>
    </a:wholeTbl>
    <a:band1H>
      <a:tcTxStyle/>
      <a:tcStyle>
        <a:fill>
          <a:solidFill>
            <a:srgbClr val="DADBF5"/>
          </a:solidFill>
        </a:fill>
      </a:tcStyle>
    </a:band1H>
    <a:band2H>
      <a:tcTxStyle/>
    </a:band2H>
    <a:band1V>
      <a:tcTxStyle/>
      <a:tcStyle>
        <a:fill>
          <a:solidFill>
            <a:srgbClr val="DADBF5"/>
          </a:solidFill>
        </a:fill>
      </a:tcStyle>
    </a:band1V>
    <a:band2V>
      <a:tcTxStyle/>
    </a:band2V>
    <a:lastCol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boto Light"/>
          <a:ea typeface="Roboto Light"/>
          <a:cs typeface="Roboto Ligh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font" Target="fonts/Roboto-regular.fntdata"/><Relationship Id="rId41" Type="http://schemas.openxmlformats.org/officeDocument/2006/relationships/slide" Target="slides/slide34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RobotoLight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font" Target="fonts/RobotoLight-italic.fntdata"/><Relationship Id="rId47" Type="http://schemas.openxmlformats.org/officeDocument/2006/relationships/font" Target="fonts/RobotoLight-bold.fntdata"/><Relationship Id="rId49" Type="http://schemas.openxmlformats.org/officeDocument/2006/relationships/font" Target="fonts/RobotoLigh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HelveticaNeue-bold.fntdata"/><Relationship Id="rId50" Type="http://schemas.openxmlformats.org/officeDocument/2006/relationships/font" Target="fonts/HelveticaNeue-regular.fntdata"/><Relationship Id="rId53" Type="http://schemas.openxmlformats.org/officeDocument/2006/relationships/font" Target="fonts/HelveticaNeue-boldItalic.fntdata"/><Relationship Id="rId52" Type="http://schemas.openxmlformats.org/officeDocument/2006/relationships/font" Target="fonts/HelveticaNeue-italic.fntdata"/><Relationship Id="rId11" Type="http://schemas.openxmlformats.org/officeDocument/2006/relationships/slide" Target="slides/slide4.xml"/><Relationship Id="rId55" Type="http://schemas.openxmlformats.org/officeDocument/2006/relationships/font" Target="fonts/OpenSans-bold.fntdata"/><Relationship Id="rId10" Type="http://schemas.openxmlformats.org/officeDocument/2006/relationships/slide" Target="slides/slide3.xml"/><Relationship Id="rId54" Type="http://schemas.openxmlformats.org/officeDocument/2006/relationships/font" Target="fonts/OpenSans-regular.fntdata"/><Relationship Id="rId13" Type="http://schemas.openxmlformats.org/officeDocument/2006/relationships/slide" Target="slides/slide6.xml"/><Relationship Id="rId57" Type="http://schemas.openxmlformats.org/officeDocument/2006/relationships/font" Target="fonts/OpenSans-boldItalic.fntdata"/><Relationship Id="rId12" Type="http://schemas.openxmlformats.org/officeDocument/2006/relationships/slide" Target="slides/slide5.xml"/><Relationship Id="rId56" Type="http://schemas.openxmlformats.org/officeDocument/2006/relationships/font" Target="fonts/OpenSans-italic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4ad16c8815_0_1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g4ad16c8815_0_11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7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464fb006a0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g464fb006a0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3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0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464fb006a0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g464fb006a0_0_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464fb006a0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g464fb006a0_0_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g464fb006a0_0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g464fb006a0_0_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" name="Google Shape;1912;g464fb006a0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3" name="Google Shape;1913;g464fb006a0_0_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7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464fb006a0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9" name="Google Shape;1919;g464fb006a0_0_10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4" name="Shape 1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925;g464fb006a0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g464fb006a0_0_6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g4ad16c881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g4ad16c8815_0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2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g464fb006a0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g464fb006a0_0_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464fb006a0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0" name="Google Shape;1940;g464fb006a0_0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g464fb006a0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g464fb006a0_0_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g464fb006a0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4" name="Google Shape;1954;g464fb006a0_0_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8" name="Shape 1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9" name="Google Shape;1959;g464fb006a0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g464fb006a0_0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4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g4ab2e04ccb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g4ab2e04ccb_0_3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9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g4ab2e04ccb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1" name="Google Shape;1981;g4ab2e04ccb_0_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6" name="Shape 1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" name="Google Shape;1987;g4ab2e04ccb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g4ab2e04ccb_0_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g4ab2e04ccb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4" name="Google Shape;1994;g4ab2e04ccb_0_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9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" name="Google Shape;2000;g4ab2e04ccb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g4ab2e04ccb_0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g4ac4e2fe4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g4ac4e2fe4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g49e8e9f80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g49e8e9f80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4ad16c8815_0_6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5" name="Google Shape;2055;g4ad16c8815_0_60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0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g4ab2e04ccb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g4ab2e04ccb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0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2" name="Google Shape;1852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464fb006a0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g464fb006a0_0_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2924175" y="3967621"/>
            <a:ext cx="3295650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3361192" y="2301753"/>
            <a:ext cx="1188794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1"/>
          <p:cNvSpPr/>
          <p:nvPr/>
        </p:nvSpPr>
        <p:spPr>
          <a:xfrm>
            <a:off x="3272118" y="1382963"/>
            <a:ext cx="2599764" cy="2599534"/>
          </a:xfrm>
          <a:prstGeom prst="ellipse">
            <a:avLst/>
          </a:prstGeom>
          <a:solidFill>
            <a:schemeClr val="lt2">
              <a:alpha val="9803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3" name="Google Shape;513;p11"/>
          <p:cNvSpPr/>
          <p:nvPr>
            <p:ph idx="2" type="pic"/>
          </p:nvPr>
        </p:nvSpPr>
        <p:spPr>
          <a:xfrm>
            <a:off x="3343835" y="1454674"/>
            <a:ext cx="2456330" cy="2456112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14" name="Google Shape;514;p11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5" name="Google Shape;515;p11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16" name="Google Shape;516;p11"/>
          <p:cNvSpPr txBox="1"/>
          <p:nvPr>
            <p:ph type="title"/>
          </p:nvPr>
        </p:nvSpPr>
        <p:spPr>
          <a:xfrm>
            <a:off x="539750" y="4145773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7" name="Google Shape;517;p11"/>
          <p:cNvSpPr txBox="1"/>
          <p:nvPr>
            <p:ph idx="1" type="body"/>
          </p:nvPr>
        </p:nvSpPr>
        <p:spPr>
          <a:xfrm>
            <a:off x="539750" y="4948230"/>
            <a:ext cx="80645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2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0" name="Google Shape;520;p12"/>
          <p:cNvSpPr txBox="1"/>
          <p:nvPr>
            <p:ph idx="1" type="body"/>
          </p:nvPr>
        </p:nvSpPr>
        <p:spPr>
          <a:xfrm>
            <a:off x="539750" y="1089029"/>
            <a:ext cx="8064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3" name="Google Shape;523;p13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24" name="Google Shape;524;p13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27" name="Google Shape;527;p14"/>
          <p:cNvSpPr/>
          <p:nvPr>
            <p:ph idx="2" type="pic"/>
          </p:nvPr>
        </p:nvSpPr>
        <p:spPr>
          <a:xfrm>
            <a:off x="4644000" y="765174"/>
            <a:ext cx="4500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8" name="Google Shape;528;p14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9" name="Google Shape;529;p14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5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2" name="Google Shape;532;p15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33" name="Google Shape;533;p15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34" name="Google Shape;534;p15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35" name="Google Shape;535;p15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38" name="Google Shape;538;p15"/>
          <p:cNvSpPr txBox="1"/>
          <p:nvPr>
            <p:ph idx="1" type="body"/>
          </p:nvPr>
        </p:nvSpPr>
        <p:spPr>
          <a:xfrm>
            <a:off x="542700" y="1357744"/>
            <a:ext cx="8058600" cy="5166881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41" name="Google Shape;541;p16"/>
          <p:cNvSpPr/>
          <p:nvPr/>
        </p:nvSpPr>
        <p:spPr>
          <a:xfrm>
            <a:off x="542699" y="1089025"/>
            <a:ext cx="5220000" cy="5435599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42" name="Google Shape;542;p16"/>
          <p:cNvSpPr/>
          <p:nvPr/>
        </p:nvSpPr>
        <p:spPr>
          <a:xfrm>
            <a:off x="542699" y="1089026"/>
            <a:ext cx="52200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43" name="Google Shape;543;p16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44" name="Google Shape;544;p16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47" name="Google Shape;547;p16"/>
          <p:cNvSpPr txBox="1"/>
          <p:nvPr>
            <p:ph idx="1" type="body"/>
          </p:nvPr>
        </p:nvSpPr>
        <p:spPr>
          <a:xfrm>
            <a:off x="542699" y="1357744"/>
            <a:ext cx="52200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48" name="Google Shape;548;p16"/>
          <p:cNvSpPr txBox="1"/>
          <p:nvPr>
            <p:ph idx="2" type="body"/>
          </p:nvPr>
        </p:nvSpPr>
        <p:spPr>
          <a:xfrm>
            <a:off x="6024282" y="1089028"/>
            <a:ext cx="2579968" cy="54355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7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1" name="Google Shape;551;p17"/>
          <p:cNvSpPr/>
          <p:nvPr/>
        </p:nvSpPr>
        <p:spPr>
          <a:xfrm>
            <a:off x="542700" y="2744144"/>
            <a:ext cx="8058600" cy="3780481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>
            <a:off x="634418" y="2831051"/>
            <a:ext cx="405531" cy="94905"/>
            <a:chOff x="634418" y="1175933"/>
            <a:chExt cx="405531" cy="94905"/>
          </a:xfrm>
        </p:grpSpPr>
        <p:sp>
          <p:nvSpPr>
            <p:cNvPr id="554" name="Google Shape;554;p17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57" name="Google Shape;557;p17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58" name="Google Shape;558;p17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8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61" name="Google Shape;561;p18"/>
          <p:cNvSpPr/>
          <p:nvPr/>
        </p:nvSpPr>
        <p:spPr>
          <a:xfrm>
            <a:off x="542700" y="1089025"/>
            <a:ext cx="8058600" cy="5435599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2" name="Google Shape;562;p1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3" name="Google Shape;563;p1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564" name="Google Shape;564;p18"/>
          <p:cNvGrpSpPr/>
          <p:nvPr/>
        </p:nvGrpSpPr>
        <p:grpSpPr>
          <a:xfrm>
            <a:off x="634418" y="1175933"/>
            <a:ext cx="405531" cy="94905"/>
            <a:chOff x="634418" y="1175933"/>
            <a:chExt cx="405531" cy="94905"/>
          </a:xfrm>
        </p:grpSpPr>
        <p:sp>
          <p:nvSpPr>
            <p:cNvPr id="565" name="Google Shape;565;p18"/>
            <p:cNvSpPr/>
            <p:nvPr/>
          </p:nvSpPr>
          <p:spPr>
            <a:xfrm>
              <a:off x="634418" y="1175933"/>
              <a:ext cx="94905" cy="9490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789730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945044" y="1175933"/>
              <a:ext cx="94905" cy="94905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568" name="Google Shape;568;p18"/>
          <p:cNvSpPr txBox="1"/>
          <p:nvPr>
            <p:ph idx="1" type="body"/>
          </p:nvPr>
        </p:nvSpPr>
        <p:spPr>
          <a:xfrm>
            <a:off x="542700" y="1357744"/>
            <a:ext cx="8058600" cy="51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9"/>
          <p:cNvSpPr/>
          <p:nvPr>
            <p:ph idx="2" type="pic"/>
          </p:nvPr>
        </p:nvSpPr>
        <p:spPr>
          <a:xfrm>
            <a:off x="0" y="765174"/>
            <a:ext cx="9144000" cy="6092826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1" name="Google Shape;571;p19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/>
          <p:nvPr>
            <p:ph idx="2" type="pic"/>
          </p:nvPr>
        </p:nvSpPr>
        <p:spPr>
          <a:xfrm>
            <a:off x="539999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4" name="Google Shape;574;p2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5" name="Google Shape;575;p20"/>
          <p:cNvSpPr/>
          <p:nvPr>
            <p:ph idx="3" type="pic"/>
          </p:nvPr>
        </p:nvSpPr>
        <p:spPr>
          <a:xfrm>
            <a:off x="4731602" y="1089031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6" name="Google Shape;576;p20"/>
          <p:cNvSpPr/>
          <p:nvPr>
            <p:ph idx="4" type="pic"/>
          </p:nvPr>
        </p:nvSpPr>
        <p:spPr>
          <a:xfrm>
            <a:off x="4731602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77" name="Google Shape;577;p20"/>
          <p:cNvSpPr/>
          <p:nvPr>
            <p:ph idx="5" type="pic"/>
          </p:nvPr>
        </p:nvSpPr>
        <p:spPr>
          <a:xfrm>
            <a:off x="539999" y="3949509"/>
            <a:ext cx="3874516" cy="2575116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21"/>
          <p:cNvSpPr/>
          <p:nvPr>
            <p:ph idx="2" type="pic"/>
          </p:nvPr>
        </p:nvSpPr>
        <p:spPr>
          <a:xfrm>
            <a:off x="539999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80" name="Google Shape;580;p2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1" name="Google Shape;581;p21"/>
          <p:cNvSpPr/>
          <p:nvPr>
            <p:ph idx="3" type="pic"/>
          </p:nvPr>
        </p:nvSpPr>
        <p:spPr>
          <a:xfrm>
            <a:off x="4731602" y="1089031"/>
            <a:ext cx="3874516" cy="5435594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2"/>
          <p:cNvSpPr txBox="1"/>
          <p:nvPr>
            <p:ph type="title"/>
          </p:nvPr>
        </p:nvSpPr>
        <p:spPr>
          <a:xfrm>
            <a:off x="539750" y="2947303"/>
            <a:ext cx="6569261" cy="2389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84" name="Google Shape;584;p22"/>
          <p:cNvSpPr txBox="1"/>
          <p:nvPr>
            <p:ph idx="1" type="body"/>
          </p:nvPr>
        </p:nvSpPr>
        <p:spPr>
          <a:xfrm>
            <a:off x="539750" y="1202765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585" name="Google Shape;585;p22"/>
          <p:cNvSpPr/>
          <p:nvPr/>
        </p:nvSpPr>
        <p:spPr>
          <a:xfrm>
            <a:off x="-1" y="6416675"/>
            <a:ext cx="9144001" cy="441325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86" name="Google Shape;586;p22"/>
          <p:cNvCxnSpPr/>
          <p:nvPr/>
        </p:nvCxnSpPr>
        <p:spPr>
          <a:xfrm>
            <a:off x="0" y="64166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87" name="Google Shape;58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588" name="Google Shape;588;p22"/>
          <p:cNvSpPr txBox="1"/>
          <p:nvPr>
            <p:ph idx="2" type="body"/>
          </p:nvPr>
        </p:nvSpPr>
        <p:spPr>
          <a:xfrm>
            <a:off x="775492" y="6529615"/>
            <a:ext cx="6868092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1" name="Google Shape;601;p26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602" name="Google Shape;602;p2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7"/>
          <p:cNvSpPr/>
          <p:nvPr/>
        </p:nvSpPr>
        <p:spPr>
          <a:xfrm>
            <a:off x="3272118" y="1382963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5" name="Google Shape;605;p27"/>
          <p:cNvSpPr/>
          <p:nvPr>
            <p:ph idx="2" type="pic"/>
          </p:nvPr>
        </p:nvSpPr>
        <p:spPr>
          <a:xfrm>
            <a:off x="3343835" y="1454674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6" name="Google Shape;606;p27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7" name="Google Shape;607;p27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8" name="Google Shape;608;p27"/>
          <p:cNvSpPr txBox="1"/>
          <p:nvPr>
            <p:ph type="title"/>
          </p:nvPr>
        </p:nvSpPr>
        <p:spPr>
          <a:xfrm>
            <a:off x="539750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09" name="Google Shape;609;p27"/>
          <p:cNvSpPr txBox="1"/>
          <p:nvPr>
            <p:ph idx="1" type="body"/>
          </p:nvPr>
        </p:nvSpPr>
        <p:spPr>
          <a:xfrm>
            <a:off x="539750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8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12" name="Google Shape;612;p28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13" name="Google Shape;61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4" name="Google Shape;614;p2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615" name="Google Shape;615;p28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616" name="Google Shape;616;p2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7" name="Google Shape;617;p2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8" name="Google Shape;618;p2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9" name="Google Shape;619;p2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0" name="Google Shape;620;p2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1" name="Google Shape;621;p2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4" name="Google Shape;624;p2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5" name="Google Shape;625;p2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9" name="Google Shape;629;p2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0" name="Google Shape;630;p2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4" name="Google Shape;634;p2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5" name="Google Shape;635;p2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6" name="Google Shape;636;p2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3" name="Google Shape;673;p2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4" name="Google Shape;674;p2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5" name="Google Shape;675;p2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683" name="Google Shape;683;p28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4" name="Google Shape;6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5" name="Google Shape;685;p28"/>
          <p:cNvSpPr txBox="1"/>
          <p:nvPr>
            <p:ph idx="2" type="body"/>
          </p:nvPr>
        </p:nvSpPr>
        <p:spPr>
          <a:xfrm>
            <a:off x="775491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686" name="Google Shape;68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687" name="Google Shape;687;p28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9" name="Google Shape;689;p29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690" name="Google Shape;690;p29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691" name="Google Shape;691;p2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692" name="Google Shape;692;p29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693" name="Google Shape;693;p2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694" name="Google Shape;694;p2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695" name="Google Shape;695;p29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6" name="Google Shape;696;p2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697" name="Google Shape;697;p29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698" name="Google Shape;698;p29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762" name="Google Shape;762;p29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3" name="Google Shape;76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64" name="Google Shape;764;p29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765" name="Google Shape;76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30"/>
          <p:cNvSpPr txBox="1"/>
          <p:nvPr>
            <p:ph type="title"/>
          </p:nvPr>
        </p:nvSpPr>
        <p:spPr>
          <a:xfrm>
            <a:off x="539750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68" name="Google Shape;768;p30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769" name="Google Shape;769;p3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770" name="Google Shape;770;p3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771" name="Google Shape;771;p30"/>
            <p:cNvCxnSpPr>
              <a:stCxn id="770" idx="5"/>
              <a:endCxn id="77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772" name="Google Shape;772;p30"/>
            <p:cNvCxnSpPr>
              <a:stCxn id="770" idx="1"/>
              <a:endCxn id="77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773" name="Google Shape;773;p3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4" name="Google Shape;774;p30"/>
          <p:cNvCxnSpPr/>
          <p:nvPr/>
        </p:nvCxnSpPr>
        <p:spPr>
          <a:xfrm>
            <a:off x="6136817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5" name="Google Shape;775;p30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6" name="Google Shape;776;p3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77" name="Google Shape;777;p30"/>
          <p:cNvCxnSpPr/>
          <p:nvPr/>
        </p:nvCxnSpPr>
        <p:spPr>
          <a:xfrm>
            <a:off x="6722084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778" name="Google Shape;778;p30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1"/>
          <p:cNvSpPr txBox="1"/>
          <p:nvPr>
            <p:ph type="title"/>
          </p:nvPr>
        </p:nvSpPr>
        <p:spPr>
          <a:xfrm>
            <a:off x="539750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1" name="Google Shape;781;p31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782" name="Google Shape;782;p31"/>
          <p:cNvSpPr/>
          <p:nvPr/>
        </p:nvSpPr>
        <p:spPr>
          <a:xfrm>
            <a:off x="-1" y="6416675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783" name="Google Shape;783;p31"/>
          <p:cNvCxnSpPr/>
          <p:nvPr/>
        </p:nvCxnSpPr>
        <p:spPr>
          <a:xfrm>
            <a:off x="0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784" name="Google Shape;78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785" name="Google Shape;785;p31"/>
          <p:cNvSpPr txBox="1"/>
          <p:nvPr>
            <p:ph idx="2" type="body"/>
          </p:nvPr>
        </p:nvSpPr>
        <p:spPr>
          <a:xfrm>
            <a:off x="775492" y="6529615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" name="Google Shape;28;p4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29" name="Google Shape;29;p4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30" name="Google Shape;30;p4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7" name="Google Shape;97;p4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9" name="Google Shape;99;p4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2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88" name="Google Shape;788;p32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89" name="Google Shape;789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0" name="Google Shape;790;p32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791" name="Google Shape;791;p32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792" name="Google Shape;792;p32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859" name="Google Shape;859;p32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860" name="Google Shape;8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861" name="Google Shape;861;p32"/>
          <p:cNvSpPr txBox="1"/>
          <p:nvPr>
            <p:ph idx="2" type="body"/>
          </p:nvPr>
        </p:nvSpPr>
        <p:spPr>
          <a:xfrm>
            <a:off x="775492" y="6421880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3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4" name="Google Shape;864;p33"/>
          <p:cNvSpPr/>
          <p:nvPr/>
        </p:nvSpPr>
        <p:spPr>
          <a:xfrm>
            <a:off x="-1" y="6201203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65" name="Google Shape;8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6" name="Google Shape;866;p33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867" name="Google Shape;867;p33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868" name="Google Shape;868;p33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79" name="Google Shape;879;p33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0" name="Google Shape;880;p33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1" name="Google Shape;881;p33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2" name="Google Shape;882;p33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3" name="Google Shape;883;p33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4" name="Google Shape;884;p33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5" name="Google Shape;885;p33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6" name="Google Shape;886;p33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1" name="Google Shape;891;p33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2" name="Google Shape;892;p33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3" name="Google Shape;893;p33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4" name="Google Shape;894;p33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5" name="Google Shape;895;p33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7" name="Google Shape;897;p33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8" name="Google Shape;898;p33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899" name="Google Shape;899;p33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0" name="Google Shape;900;p33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1" name="Google Shape;901;p33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2" name="Google Shape;902;p33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4" name="Google Shape;904;p33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5" name="Google Shape;905;p33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8" name="Google Shape;908;p33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0" name="Google Shape;910;p33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2" name="Google Shape;912;p33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3" name="Google Shape;913;p33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4" name="Google Shape;914;p33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5" name="Google Shape;915;p33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6" name="Google Shape;916;p33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2" name="Google Shape;922;p33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3" name="Google Shape;923;p33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4" name="Google Shape;924;p33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935" name="Google Shape;935;p33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6" name="Google Shape;9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7" name="Google Shape;937;p33"/>
          <p:cNvSpPr txBox="1"/>
          <p:nvPr>
            <p:ph idx="2" type="body"/>
          </p:nvPr>
        </p:nvSpPr>
        <p:spPr>
          <a:xfrm>
            <a:off x="775491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38" name="Google Shape;93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39" name="Google Shape;939;p33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940" name="Google Shape;9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941" name="Google Shape;941;p33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3" name="Google Shape;943;p34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944" name="Google Shape;944;p34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945" name="Google Shape;945;p34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946" name="Google Shape;946;p34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947" name="Google Shape;947;p34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948" name="Google Shape;948;p34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949" name="Google Shape;949;p34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0" name="Google Shape;950;p34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951" name="Google Shape;951;p34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952" name="Google Shape;952;p34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16" name="Google Shape;1016;p34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7" name="Google Shape;101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18" name="Google Shape;1018;p34"/>
          <p:cNvSpPr txBox="1"/>
          <p:nvPr>
            <p:ph idx="2" type="body"/>
          </p:nvPr>
        </p:nvSpPr>
        <p:spPr>
          <a:xfrm>
            <a:off x="775492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19" name="Google Shape;1019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21" name="Google Shape;1021;p34"/>
          <p:cNvSpPr txBox="1"/>
          <p:nvPr>
            <p:ph idx="3" type="body"/>
          </p:nvPr>
        </p:nvSpPr>
        <p:spPr>
          <a:xfrm>
            <a:off x="3902870" y="6421880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35"/>
          <p:cNvGrpSpPr/>
          <p:nvPr/>
        </p:nvGrpSpPr>
        <p:grpSpPr>
          <a:xfrm>
            <a:off x="-1" y="6199992"/>
            <a:ext cx="9144001" cy="657911"/>
            <a:chOff x="-1" y="6199992"/>
            <a:chExt cx="9144001" cy="657911"/>
          </a:xfrm>
        </p:grpSpPr>
        <p:sp>
          <p:nvSpPr>
            <p:cNvPr id="1024" name="Google Shape;1024;p35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025" name="Google Shape;1025;p35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026" name="Google Shape;1026;p35"/>
          <p:cNvSpPr txBox="1"/>
          <p:nvPr>
            <p:ph type="title"/>
          </p:nvPr>
        </p:nvSpPr>
        <p:spPr>
          <a:xfrm>
            <a:off x="539749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027" name="Google Shape;1027;p35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1028" name="Google Shape;1028;p35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029" name="Google Shape;1029;p35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0" name="Google Shape;1030;p35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031" name="Google Shape;1031;p35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032" name="Google Shape;1032;p35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096" name="Google Shape;1096;p35"/>
          <p:cNvSpPr txBox="1"/>
          <p:nvPr>
            <p:ph idx="1" type="body"/>
          </p:nvPr>
        </p:nvSpPr>
        <p:spPr>
          <a:xfrm>
            <a:off x="539749" y="40135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7" name="Google Shape;1097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098" name="Google Shape;1098;p35"/>
          <p:cNvSpPr txBox="1"/>
          <p:nvPr>
            <p:ph idx="2" type="body"/>
          </p:nvPr>
        </p:nvSpPr>
        <p:spPr>
          <a:xfrm>
            <a:off x="775492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099" name="Google Shape;109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0" name="Google Shape;1100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1" name="Google Shape;1101;p35"/>
          <p:cNvSpPr txBox="1"/>
          <p:nvPr>
            <p:ph idx="3" type="body"/>
          </p:nvPr>
        </p:nvSpPr>
        <p:spPr>
          <a:xfrm>
            <a:off x="2929915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102" name="Google Shape;1102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103" name="Google Shape;1103;p35"/>
          <p:cNvSpPr txBox="1"/>
          <p:nvPr>
            <p:ph idx="4" type="body"/>
          </p:nvPr>
        </p:nvSpPr>
        <p:spPr>
          <a:xfrm>
            <a:off x="5084340" y="6421880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3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6" name="Google Shape;1106;p3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107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09" name="Google Shape;1109;p37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0" name="Google Shape;1110;p37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11" name="Google Shape;1111;p37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12" name="Google Shape;1112;p37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3" name="Google Shape;1113;p37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15" name="Google Shape;1115;p37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16" name="Google Shape;1116;p37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19" name="Google Shape;1119;p38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0" name="Google Shape;1120;p38"/>
          <p:cNvSpPr txBox="1"/>
          <p:nvPr/>
        </p:nvSpPr>
        <p:spPr>
          <a:xfrm>
            <a:off x="7905750" y="349885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1" name="Google Shape;1121;p38"/>
          <p:cNvSpPr/>
          <p:nvPr/>
        </p:nvSpPr>
        <p:spPr>
          <a:xfrm>
            <a:off x="542700" y="1089026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22" name="Google Shape;1122;p38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23" name="Google Shape;1123;p38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26" name="Google Shape;1126;p38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27" name="Google Shape;1127;p38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3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30" name="Google Shape;1130;p39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1" name="Google Shape;1131;p39"/>
          <p:cNvSpPr/>
          <p:nvPr/>
        </p:nvSpPr>
        <p:spPr>
          <a:xfrm>
            <a:off x="542699" y="1089026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32" name="Google Shape;1132;p39"/>
          <p:cNvGrpSpPr/>
          <p:nvPr/>
        </p:nvGrpSpPr>
        <p:grpSpPr>
          <a:xfrm>
            <a:off x="634418" y="1175933"/>
            <a:ext cx="405426" cy="94800"/>
            <a:chOff x="634418" y="1175933"/>
            <a:chExt cx="405426" cy="94800"/>
          </a:xfrm>
        </p:grpSpPr>
        <p:sp>
          <p:nvSpPr>
            <p:cNvPr id="1133" name="Google Shape;1133;p39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36" name="Google Shape;1136;p39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7" name="Google Shape;1137;p39"/>
          <p:cNvSpPr txBox="1"/>
          <p:nvPr>
            <p:ph idx="2" type="body"/>
          </p:nvPr>
        </p:nvSpPr>
        <p:spPr>
          <a:xfrm>
            <a:off x="6024282" y="1089028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38" name="Google Shape;1138;p39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4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41" name="Google Shape;1141;p40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2" name="Google Shape;1142;p40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143" name="Google Shape;1143;p40"/>
          <p:cNvGrpSpPr/>
          <p:nvPr/>
        </p:nvGrpSpPr>
        <p:grpSpPr>
          <a:xfrm>
            <a:off x="634418" y="2831051"/>
            <a:ext cx="405426" cy="94800"/>
            <a:chOff x="634418" y="1175933"/>
            <a:chExt cx="405426" cy="94800"/>
          </a:xfrm>
        </p:grpSpPr>
        <p:sp>
          <p:nvSpPr>
            <p:cNvPr id="1144" name="Google Shape;1144;p40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789730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945044" y="1175933"/>
              <a:ext cx="94800" cy="948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147" name="Google Shape;1147;p40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8" name="Google Shape;1148;p4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49" name="Google Shape;1149;p40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50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p4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2" name="Google Shape;1152;p4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3" name="Google Shape;1153;p4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54" name="Google Shape;1154;p41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5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5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05" name="Google Shape;105;p5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06" name="Google Shape;106;p5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" name="Google Shape;173;p5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4" name="Google Shape;1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5" name="Google Shape;175;p5"/>
          <p:cNvSpPr txBox="1"/>
          <p:nvPr>
            <p:ph idx="2" type="body"/>
          </p:nvPr>
        </p:nvSpPr>
        <p:spPr>
          <a:xfrm>
            <a:off x="775491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7" name="Google Shape;177;p5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42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57" name="Google Shape;1157;p42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8" name="Google Shape;1158;p4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59" name="Google Shape;1159;p42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160" name="Google Shape;1160;p42"/>
          <p:cNvSpPr txBox="1"/>
          <p:nvPr>
            <p:ph idx="12" type="sldNum"/>
          </p:nvPr>
        </p:nvSpPr>
        <p:spPr>
          <a:xfrm>
            <a:off x="8399463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r">
              <a:spcBef>
                <a:spcPts val="0"/>
              </a:spcBef>
              <a:buNone/>
              <a:defRPr sz="8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43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3" name="Google Shape;1163;p4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64" name="Google Shape;1164;p43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44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7" name="Google Shape;1167;p4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45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0" name="Google Shape;1170;p4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1" name="Google Shape;1171;p45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2" name="Google Shape;1172;p45"/>
          <p:cNvSpPr/>
          <p:nvPr>
            <p:ph idx="4" type="pic"/>
          </p:nvPr>
        </p:nvSpPr>
        <p:spPr>
          <a:xfrm>
            <a:off x="4731602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3" name="Google Shape;1173;p45"/>
          <p:cNvSpPr/>
          <p:nvPr>
            <p:ph idx="5" type="pic"/>
          </p:nvPr>
        </p:nvSpPr>
        <p:spPr>
          <a:xfrm>
            <a:off x="539999" y="3949509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4" name="Google Shape;1174;p4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6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7" name="Google Shape;1177;p4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78" name="Google Shape;1178;p46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79" name="Google Shape;1179;p46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rtl="0" algn="ctr">
              <a:spcBef>
                <a:spcPts val="0"/>
              </a:spcBef>
              <a:buNone/>
              <a:defRPr sz="800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48"/>
          <p:cNvSpPr txBox="1"/>
          <p:nvPr/>
        </p:nvSpPr>
        <p:spPr>
          <a:xfrm>
            <a:off x="2924175" y="3967621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 Light"/>
              <a:buNone/>
            </a:pPr>
            <a:r>
              <a:rPr i="0" lang="ru-RU" sz="1600" u="none" cap="none" strike="noStrik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183" name="Google Shape;1183;p48"/>
          <p:cNvSpPr/>
          <p:nvPr/>
        </p:nvSpPr>
        <p:spPr>
          <a:xfrm>
            <a:off x="2042652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4" name="Google Shape;1184;p48"/>
          <p:cNvSpPr/>
          <p:nvPr/>
        </p:nvSpPr>
        <p:spPr>
          <a:xfrm>
            <a:off x="3361192" y="2301753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5" name="Google Shape;1185;p48"/>
          <p:cNvSpPr/>
          <p:nvPr/>
        </p:nvSpPr>
        <p:spPr>
          <a:xfrm>
            <a:off x="5007048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6" name="Google Shape;1186;p48"/>
          <p:cNvSpPr/>
          <p:nvPr/>
        </p:nvSpPr>
        <p:spPr>
          <a:xfrm>
            <a:off x="6479285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87" name="Google Shape;1187;p48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Заголовок и подзаголовок">
  <p:cSld name="10_Заголовок и подзаголовок">
    <p:bg>
      <p:bgPr>
        <a:solidFill>
          <a:srgbClr val="FEFEFE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5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6" name="Google Shape;1196;p50"/>
          <p:cNvSpPr txBox="1"/>
          <p:nvPr>
            <p:ph idx="1" type="body"/>
          </p:nvPr>
        </p:nvSpPr>
        <p:spPr>
          <a:xfrm>
            <a:off x="539751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 два блока">
  <p:cSld name="Заголовок и  два блока">
    <p:bg>
      <p:bgPr>
        <a:solidFill>
          <a:srgbClr val="FEFEFE"/>
        </a:solidFill>
      </p:bgPr>
    </p:bg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51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99" name="Google Shape;1199;p51"/>
          <p:cNvSpPr txBox="1"/>
          <p:nvPr>
            <p:ph idx="1" type="body"/>
          </p:nvPr>
        </p:nvSpPr>
        <p:spPr>
          <a:xfrm>
            <a:off x="5397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00" name="Google Shape;1200;p51"/>
          <p:cNvSpPr txBox="1"/>
          <p:nvPr>
            <p:ph idx="2" type="body"/>
          </p:nvPr>
        </p:nvSpPr>
        <p:spPr>
          <a:xfrm>
            <a:off x="4730650" y="1089029"/>
            <a:ext cx="3873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">
  <p:cSld name="Код">
    <p:bg>
      <p:bgPr>
        <a:solidFill>
          <a:srgbClr val="FEFEFE"/>
        </a:solidFill>
      </p:bgPr>
    </p:bg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p52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03" name="Google Shape;1203;p52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4" name="Google Shape;1204;p52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205" name="Google Shape;1205;p52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206" name="Google Shape;1206;p52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7" name="Google Shape;1207;p52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08" name="Google Shape;1208;p52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209" name="Google Shape;1209;p52"/>
          <p:cNvSpPr txBox="1"/>
          <p:nvPr>
            <p:ph idx="1" type="body"/>
          </p:nvPr>
        </p:nvSpPr>
        <p:spPr>
          <a:xfrm>
            <a:off x="542700" y="1357745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80" name="Google Shape;180;p6"/>
          <p:cNvSpPr/>
          <p:nvPr/>
        </p:nvSpPr>
        <p:spPr>
          <a:xfrm>
            <a:off x="-1" y="6201203"/>
            <a:ext cx="9144001" cy="656798"/>
          </a:xfrm>
          <a:prstGeom prst="rect">
            <a:avLst/>
          </a:prstGeom>
          <a:solidFill>
            <a:schemeClr val="dk1">
              <a:alpha val="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3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83" name="Google Shape;183;p6"/>
          <p:cNvGrpSpPr/>
          <p:nvPr/>
        </p:nvGrpSpPr>
        <p:grpSpPr>
          <a:xfrm>
            <a:off x="5833339" y="2865248"/>
            <a:ext cx="2988703" cy="3709468"/>
            <a:chOff x="3935597" y="5640412"/>
            <a:chExt cx="2988703" cy="3709468"/>
          </a:xfrm>
        </p:grpSpPr>
        <p:sp>
          <p:nvSpPr>
            <p:cNvPr id="184" name="Google Shape;184;p6"/>
            <p:cNvSpPr/>
            <p:nvPr/>
          </p:nvSpPr>
          <p:spPr>
            <a:xfrm>
              <a:off x="3967577" y="6862310"/>
              <a:ext cx="846773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994367" y="6861705"/>
              <a:ext cx="766128" cy="685483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959992" y="6829724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5004470" y="5906061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972490" y="5874080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625235" y="5994569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5593254" y="5962588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5704066" y="5853239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672085" y="5821258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5509182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4889828" y="8300890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4431488" y="6188319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4399507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5607166" y="6156338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609713" y="6133883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4577732" y="6101903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162333" y="6828438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130352" y="6796458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4557109" y="6241948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4525128" y="6209967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4937938" y="6691846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528740" y="6588797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4581084" y="7502833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8" name="Google Shape;248;p6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00638" y="7247793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5868657" y="7215812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51" name="Google Shape;251;p6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2" name="Google Shape;2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3" name="Google Shape;253;p6"/>
          <p:cNvSpPr txBox="1"/>
          <p:nvPr>
            <p:ph idx="2" type="body"/>
          </p:nvPr>
        </p:nvSpPr>
        <p:spPr>
          <a:xfrm>
            <a:off x="775491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4" name="Google Shape;2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5" name="Google Shape;255;p6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256" name="Google Shape;25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257" name="Google Shape;257;p6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">
  <p:cSld name="Заголовок">
    <p:bg>
      <p:bgPr>
        <a:solidFill>
          <a:srgbClr val="FEFEFE"/>
        </a:solidFill>
      </p:bgPr>
    </p:bg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5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нтакты" showMasterSp="0">
  <p:cSld name="Контакты">
    <p:bg>
      <p:bgPr>
        <a:solidFill>
          <a:schemeClr val="accent2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4"/>
          <p:cNvSpPr/>
          <p:nvPr/>
        </p:nvSpPr>
        <p:spPr>
          <a:xfrm>
            <a:off x="3272118" y="1382964"/>
            <a:ext cx="2599800" cy="2599500"/>
          </a:xfrm>
          <a:prstGeom prst="ellipse">
            <a:avLst/>
          </a:prstGeom>
          <a:solidFill>
            <a:schemeClr val="lt2">
              <a:alpha val="98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4" name="Google Shape;1214;p54"/>
          <p:cNvSpPr/>
          <p:nvPr>
            <p:ph idx="2" type="pic"/>
          </p:nvPr>
        </p:nvSpPr>
        <p:spPr>
          <a:xfrm>
            <a:off x="3343836" y="1454675"/>
            <a:ext cx="2456400" cy="2456100"/>
          </a:xfrm>
          <a:prstGeom prst="ellipse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rotWithShape="0" algn="ctr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15" name="Google Shape;1215;p54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6" name="Google Shape;1216;p54"/>
          <p:cNvSpPr/>
          <p:nvPr/>
        </p:nvSpPr>
        <p:spPr>
          <a:xfrm rot="10800000">
            <a:off x="1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17" name="Google Shape;1217;p54"/>
          <p:cNvSpPr txBox="1"/>
          <p:nvPr>
            <p:ph type="title"/>
          </p:nvPr>
        </p:nvSpPr>
        <p:spPr>
          <a:xfrm>
            <a:off x="539751" y="41457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  <a:defRPr b="1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18" name="Google Shape;1218;p54"/>
          <p:cNvSpPr txBox="1"/>
          <p:nvPr>
            <p:ph idx="1" type="body"/>
          </p:nvPr>
        </p:nvSpPr>
        <p:spPr>
          <a:xfrm>
            <a:off x="539751" y="4948230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10"/>
              <a:buFont typeface="Roboto"/>
              <a:buNone/>
              <a:defRPr sz="18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 2" showMasterSp="0">
  <p:cSld name="Разделитель 2">
    <p:bg>
      <p:bgPr>
        <a:solidFill>
          <a:schemeClr val="accent3"/>
        </a:solidFill>
      </p:bgPr>
    </p:bg>
    <p:spTree>
      <p:nvGrpSpPr>
        <p:cNvPr id="1219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55"/>
          <p:cNvSpPr txBox="1"/>
          <p:nvPr>
            <p:ph type="title"/>
          </p:nvPr>
        </p:nvSpPr>
        <p:spPr>
          <a:xfrm>
            <a:off x="539751" y="2947303"/>
            <a:ext cx="65694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1" name="Google Shape;1221;p55"/>
          <p:cNvSpPr txBox="1"/>
          <p:nvPr>
            <p:ph idx="1" type="body"/>
          </p:nvPr>
        </p:nvSpPr>
        <p:spPr>
          <a:xfrm>
            <a:off x="539750" y="1202765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222" name="Google Shape;1222;p55"/>
          <p:cNvSpPr/>
          <p:nvPr/>
        </p:nvSpPr>
        <p:spPr>
          <a:xfrm>
            <a:off x="-1" y="6416676"/>
            <a:ext cx="9144000" cy="4413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23" name="Google Shape;1223;p55"/>
          <p:cNvCxnSpPr/>
          <p:nvPr/>
        </p:nvCxnSpPr>
        <p:spPr>
          <a:xfrm>
            <a:off x="1" y="64166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24" name="Google Shape;122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551262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225" name="Google Shape;1225;p55"/>
          <p:cNvSpPr txBox="1"/>
          <p:nvPr>
            <p:ph idx="2" type="body"/>
          </p:nvPr>
        </p:nvSpPr>
        <p:spPr>
          <a:xfrm>
            <a:off x="775492" y="6529616"/>
            <a:ext cx="6868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56"/>
          <p:cNvSpPr txBox="1"/>
          <p:nvPr>
            <p:ph type="title"/>
          </p:nvPr>
        </p:nvSpPr>
        <p:spPr>
          <a:xfrm>
            <a:off x="539751" y="3346655"/>
            <a:ext cx="6569400" cy="20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28" name="Google Shape;1228;p56"/>
          <p:cNvSpPr txBox="1"/>
          <p:nvPr>
            <p:ph idx="1" type="body"/>
          </p:nvPr>
        </p:nvSpPr>
        <p:spPr>
          <a:xfrm>
            <a:off x="539750" y="1602117"/>
            <a:ext cx="18090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19"/>
              <a:buFont typeface="Roboto"/>
              <a:buNone/>
              <a:defRPr b="1" sz="9599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1229" name="Google Shape;1229;p56"/>
          <p:cNvGrpSpPr/>
          <p:nvPr/>
        </p:nvGrpSpPr>
        <p:grpSpPr>
          <a:xfrm>
            <a:off x="5438720" y="0"/>
            <a:ext cx="3705281" cy="6858000"/>
            <a:chOff x="5438719" y="0"/>
            <a:chExt cx="3705281" cy="6858000"/>
          </a:xfrm>
        </p:grpSpPr>
        <p:sp>
          <p:nvSpPr>
            <p:cNvPr id="1230" name="Google Shape;1230;p56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231" name="Google Shape;1231;p56"/>
            <p:cNvCxnSpPr>
              <a:stCxn id="1230" idx="5"/>
              <a:endCxn id="1230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1232" name="Google Shape;1232;p56"/>
            <p:cNvCxnSpPr>
              <a:stCxn id="1230" idx="1"/>
              <a:endCxn id="1230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1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233" name="Google Shape;1233;p56"/>
          <p:cNvSpPr/>
          <p:nvPr/>
        </p:nvSpPr>
        <p:spPr>
          <a:xfrm flipH="1" rot="10800000">
            <a:off x="6023987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4" name="Google Shape;1234;p56"/>
          <p:cNvCxnSpPr/>
          <p:nvPr/>
        </p:nvCxnSpPr>
        <p:spPr>
          <a:xfrm>
            <a:off x="6136818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5" name="Google Shape;1235;p56"/>
          <p:cNvCxnSpPr/>
          <p:nvPr/>
        </p:nvCxnSpPr>
        <p:spPr>
          <a:xfrm flipH="1" rot="10800000">
            <a:off x="6024893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36" name="Google Shape;1236;p56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237" name="Google Shape;1237;p56"/>
          <p:cNvCxnSpPr/>
          <p:nvPr/>
        </p:nvCxnSpPr>
        <p:spPr>
          <a:xfrm>
            <a:off x="6722085" y="0"/>
            <a:ext cx="1757700" cy="3349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238" name="Google Shape;1238;p56"/>
          <p:cNvCxnSpPr/>
          <p:nvPr/>
        </p:nvCxnSpPr>
        <p:spPr>
          <a:xfrm flipH="1" rot="10800000">
            <a:off x="6610160" y="3349500"/>
            <a:ext cx="1869600" cy="3508500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1)" showMasterSp="0">
  <p:cSld name="Титульный слайд (1)">
    <p:bg>
      <p:bgPr>
        <a:solidFill>
          <a:schemeClr val="accent1"/>
        </a:solidFill>
      </p:bgPr>
    </p:bg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57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241" name="Google Shape;1241;p57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42" name="Google Shape;124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3" name="Google Shape;1243;p57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244" name="Google Shape;1244;p57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245" name="Google Shape;1245;p57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6" name="Google Shape;1246;p57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7" name="Google Shape;1247;p57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8" name="Google Shape;1248;p57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49" name="Google Shape;1249;p57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0" name="Google Shape;1250;p57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1" name="Google Shape;1251;p57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2" name="Google Shape;1252;p57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3" name="Google Shape;1253;p57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4" name="Google Shape;1254;p57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5" name="Google Shape;1255;p57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6" name="Google Shape;1256;p57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7" name="Google Shape;1257;p57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8" name="Google Shape;1258;p57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59" name="Google Shape;1259;p57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0" name="Google Shape;1260;p57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1" name="Google Shape;1261;p57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2" name="Google Shape;1262;p57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3" name="Google Shape;1263;p57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4" name="Google Shape;1264;p57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5" name="Google Shape;1265;p57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6" name="Google Shape;1266;p57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7" name="Google Shape;1267;p57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8" name="Google Shape;1268;p57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69" name="Google Shape;1269;p57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0" name="Google Shape;1270;p57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1" name="Google Shape;1271;p57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2" name="Google Shape;1272;p57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3" name="Google Shape;1273;p57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4" name="Google Shape;1274;p57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5" name="Google Shape;1275;p57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6" name="Google Shape;1276;p57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7" name="Google Shape;1277;p57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8" name="Google Shape;1278;p57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79" name="Google Shape;1279;p57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0" name="Google Shape;1280;p57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1" name="Google Shape;1281;p57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2" name="Google Shape;1282;p57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3" name="Google Shape;1283;p57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4" name="Google Shape;1284;p57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5" name="Google Shape;1285;p57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6" name="Google Shape;1286;p57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7" name="Google Shape;1287;p57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8" name="Google Shape;1288;p57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89" name="Google Shape;1289;p57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0" name="Google Shape;1290;p57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1" name="Google Shape;1291;p57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2" name="Google Shape;1292;p57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3" name="Google Shape;1293;p57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4" name="Google Shape;1294;p57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5" name="Google Shape;1295;p57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6" name="Google Shape;1296;p57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7" name="Google Shape;1297;p57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8" name="Google Shape;1298;p57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299" name="Google Shape;1299;p57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0" name="Google Shape;1300;p57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1" name="Google Shape;1301;p57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2" name="Google Shape;1302;p57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3" name="Google Shape;1303;p57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4" name="Google Shape;1304;p57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5" name="Google Shape;1305;p57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6" name="Google Shape;1306;p57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7" name="Google Shape;1307;p57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8" name="Google Shape;1308;p57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09" name="Google Shape;1309;p57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0" name="Google Shape;1310;p57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11" name="Google Shape;1311;p57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12" name="Google Shape;1312;p57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13" name="Google Shape;131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14" name="Google Shape;1314;p57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2 )" showMasterSp="0">
  <p:cSld name="Титульный слайд (2 )">
    <p:bg>
      <p:bgPr>
        <a:solidFill>
          <a:schemeClr val="accent1"/>
        </a:solidFill>
      </p:bgPr>
    </p:bg>
    <p:spTree>
      <p:nvGrpSpPr>
        <p:cNvPr id="1315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p58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17" name="Google Shape;1317;p58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18" name="Google Shape;1318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9" name="Google Shape;1319;p58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20" name="Google Shape;1320;p58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21" name="Google Shape;1321;p58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2" name="Google Shape;1322;p58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3" name="Google Shape;1323;p58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4" name="Google Shape;1324;p58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5" name="Google Shape;1325;p58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6" name="Google Shape;1326;p58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7" name="Google Shape;1327;p58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8" name="Google Shape;1328;p58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29" name="Google Shape;1329;p58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0" name="Google Shape;1330;p58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1" name="Google Shape;1331;p58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2" name="Google Shape;1332;p58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3" name="Google Shape;1333;p58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4" name="Google Shape;1334;p58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5" name="Google Shape;1335;p58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6" name="Google Shape;1336;p58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7" name="Google Shape;1337;p58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8" name="Google Shape;1338;p58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39" name="Google Shape;1339;p58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0" name="Google Shape;1340;p58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1" name="Google Shape;1341;p58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2" name="Google Shape;1342;p58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3" name="Google Shape;1343;p58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4" name="Google Shape;1344;p58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5" name="Google Shape;1345;p58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6" name="Google Shape;1346;p58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7" name="Google Shape;1347;p58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8" name="Google Shape;1348;p58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49" name="Google Shape;1349;p58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0" name="Google Shape;1350;p58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1" name="Google Shape;1351;p58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2" name="Google Shape;1352;p58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3" name="Google Shape;1353;p58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4" name="Google Shape;1354;p58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5" name="Google Shape;1355;p58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6" name="Google Shape;1356;p58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7" name="Google Shape;1357;p58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8" name="Google Shape;1358;p58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59" name="Google Shape;1359;p58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0" name="Google Shape;1360;p58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1" name="Google Shape;1361;p58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2" name="Google Shape;1362;p58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3" name="Google Shape;1363;p58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4" name="Google Shape;1364;p58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5" name="Google Shape;1365;p58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6" name="Google Shape;1366;p58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7" name="Google Shape;1367;p58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8" name="Google Shape;1368;p58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69" name="Google Shape;1369;p58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0" name="Google Shape;1370;p58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1" name="Google Shape;1371;p58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2" name="Google Shape;1372;p58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3" name="Google Shape;1373;p58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4" name="Google Shape;1374;p58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5" name="Google Shape;1375;p58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6" name="Google Shape;1376;p58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7" name="Google Shape;1377;p58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8" name="Google Shape;1378;p58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79" name="Google Shape;1379;p58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0" name="Google Shape;1380;p58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1" name="Google Shape;1381;p58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2" name="Google Shape;1382;p58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3" name="Google Shape;1383;p58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4" name="Google Shape;1384;p58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5" name="Google Shape;1385;p58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6" name="Google Shape;1386;p58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387" name="Google Shape;1387;p58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388" name="Google Shape;1388;p58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89" name="Google Shape;138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0" name="Google Shape;1390;p58"/>
          <p:cNvSpPr txBox="1"/>
          <p:nvPr>
            <p:ph idx="2" type="body"/>
          </p:nvPr>
        </p:nvSpPr>
        <p:spPr>
          <a:xfrm>
            <a:off x="775491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391" name="Google Shape;139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392" name="Google Shape;1392;p58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3 )" showMasterSp="0">
  <p:cSld name="Титульный слайд (3 )">
    <p:bg>
      <p:bgPr>
        <a:solidFill>
          <a:schemeClr val="accent1"/>
        </a:solidFill>
      </p:bgPr>
    </p:bg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59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395" name="Google Shape;1395;p59"/>
          <p:cNvSpPr/>
          <p:nvPr/>
        </p:nvSpPr>
        <p:spPr>
          <a:xfrm>
            <a:off x="-1" y="6201204"/>
            <a:ext cx="9144000" cy="656700"/>
          </a:xfrm>
          <a:prstGeom prst="rect">
            <a:avLst/>
          </a:prstGeom>
          <a:solidFill>
            <a:schemeClr val="dk1">
              <a:alpha val="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396" name="Google Shape;139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7" name="Google Shape;1397;p59"/>
          <p:cNvCxnSpPr/>
          <p:nvPr/>
        </p:nvCxnSpPr>
        <p:spPr>
          <a:xfrm>
            <a:off x="0" y="6199992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1">
                <a:alpha val="9800"/>
              </a:schemeClr>
            </a:solidFill>
            <a:prstDash val="solid"/>
            <a:miter lim="400000"/>
            <a:headEnd len="sm" w="sm" type="none"/>
            <a:tailEnd len="sm" w="sm" type="none"/>
          </a:ln>
        </p:spPr>
      </p:cxnSp>
      <p:grpSp>
        <p:nvGrpSpPr>
          <p:cNvPr id="1398" name="Google Shape;1398;p59"/>
          <p:cNvGrpSpPr/>
          <p:nvPr/>
        </p:nvGrpSpPr>
        <p:grpSpPr>
          <a:xfrm>
            <a:off x="5833340" y="2865248"/>
            <a:ext cx="2988703" cy="3709468"/>
            <a:chOff x="3935597" y="5640412"/>
            <a:chExt cx="2988703" cy="3709468"/>
          </a:xfrm>
        </p:grpSpPr>
        <p:sp>
          <p:nvSpPr>
            <p:cNvPr id="1399" name="Google Shape;1399;p59"/>
            <p:cNvSpPr/>
            <p:nvPr/>
          </p:nvSpPr>
          <p:spPr>
            <a:xfrm>
              <a:off x="3967577" y="6862310"/>
              <a:ext cx="846772" cy="826611"/>
            </a:xfrm>
            <a:custGeom>
              <a:rect b="b" l="l" r="r" t="t"/>
              <a:pathLst>
                <a:path extrusionOk="0" h="826611" w="846772">
                  <a:moveTo>
                    <a:pt x="764641" y="627947"/>
                  </a:moveTo>
                  <a:lnTo>
                    <a:pt x="722302" y="482786"/>
                  </a:lnTo>
                  <a:cubicBezTo>
                    <a:pt x="418264" y="522544"/>
                    <a:pt x="132406" y="329037"/>
                    <a:pt x="56376" y="31981"/>
                  </a:cubicBezTo>
                  <a:cubicBezTo>
                    <a:pt x="-37303" y="353089"/>
                    <a:pt x="147061" y="689338"/>
                    <a:pt x="468163" y="783007"/>
                  </a:cubicBezTo>
                  <a:cubicBezTo>
                    <a:pt x="582160" y="816274"/>
                    <a:pt x="703419" y="815285"/>
                    <a:pt x="816858" y="780165"/>
                  </a:cubicBezTo>
                  <a:cubicBezTo>
                    <a:pt x="794278" y="732988"/>
                    <a:pt x="779963" y="680972"/>
                    <a:pt x="764439" y="627947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0" name="Google Shape;1400;p59"/>
            <p:cNvSpPr/>
            <p:nvPr/>
          </p:nvSpPr>
          <p:spPr>
            <a:xfrm>
              <a:off x="3935597" y="6830329"/>
              <a:ext cx="907256" cy="887095"/>
            </a:xfrm>
            <a:custGeom>
              <a:rect b="b" l="l" r="r" t="t"/>
              <a:pathLst>
                <a:path extrusionOk="0" h="887095" w="907256">
                  <a:moveTo>
                    <a:pt x="796621" y="659928"/>
                  </a:moveTo>
                  <a:lnTo>
                    <a:pt x="754283" y="514767"/>
                  </a:lnTo>
                  <a:cubicBezTo>
                    <a:pt x="450245" y="554525"/>
                    <a:pt x="164387" y="361017"/>
                    <a:pt x="88357" y="63962"/>
                  </a:cubicBezTo>
                  <a:cubicBezTo>
                    <a:pt x="-5323" y="385070"/>
                    <a:pt x="179042" y="721319"/>
                    <a:pt x="500144" y="814988"/>
                  </a:cubicBezTo>
                  <a:cubicBezTo>
                    <a:pt x="614140" y="848254"/>
                    <a:pt x="735399" y="847266"/>
                    <a:pt x="848839" y="812146"/>
                  </a:cubicBezTo>
                  <a:cubicBezTo>
                    <a:pt x="826258" y="764968"/>
                    <a:pt x="811944" y="712952"/>
                    <a:pt x="796420" y="659928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1" name="Google Shape;1401;p59"/>
            <p:cNvSpPr/>
            <p:nvPr/>
          </p:nvSpPr>
          <p:spPr>
            <a:xfrm>
              <a:off x="3994367" y="6861705"/>
              <a:ext cx="766127" cy="685482"/>
            </a:xfrm>
            <a:custGeom>
              <a:rect b="b" l="l" r="r" t="t"/>
              <a:pathLst>
                <a:path extrusionOk="0" h="685482" w="766127">
                  <a:moveTo>
                    <a:pt x="737851" y="628552"/>
                  </a:moveTo>
                  <a:cubicBezTo>
                    <a:pt x="709222" y="531577"/>
                    <a:pt x="682005" y="433794"/>
                    <a:pt x="651158" y="337222"/>
                  </a:cubicBezTo>
                  <a:cubicBezTo>
                    <a:pt x="401380" y="374480"/>
                    <a:pt x="154707" y="252827"/>
                    <a:pt x="32207" y="31981"/>
                  </a:cubicBezTo>
                  <a:cubicBezTo>
                    <a:pt x="23147" y="366355"/>
                    <a:pt x="286860" y="644741"/>
                    <a:pt x="621225" y="653814"/>
                  </a:cubicBezTo>
                  <a:cubicBezTo>
                    <a:pt x="661843" y="654903"/>
                    <a:pt x="702469" y="651919"/>
                    <a:pt x="742488" y="644883"/>
                  </a:cubicBezTo>
                  <a:lnTo>
                    <a:pt x="737851" y="628552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2" name="Google Shape;1402;p59"/>
            <p:cNvSpPr/>
            <p:nvPr/>
          </p:nvSpPr>
          <p:spPr>
            <a:xfrm>
              <a:off x="3959992" y="6829724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3" name="Google Shape;1403;p59"/>
            <p:cNvSpPr/>
            <p:nvPr/>
          </p:nvSpPr>
          <p:spPr>
            <a:xfrm>
              <a:off x="5004470" y="5906061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4" name="Google Shape;1404;p59"/>
            <p:cNvSpPr/>
            <p:nvPr/>
          </p:nvSpPr>
          <p:spPr>
            <a:xfrm>
              <a:off x="4972490" y="5874080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5" name="Google Shape;1405;p59"/>
            <p:cNvSpPr/>
            <p:nvPr/>
          </p:nvSpPr>
          <p:spPr>
            <a:xfrm>
              <a:off x="5625235" y="5994569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6" name="Google Shape;1406;p59"/>
            <p:cNvSpPr/>
            <p:nvPr/>
          </p:nvSpPr>
          <p:spPr>
            <a:xfrm>
              <a:off x="5593254" y="5962588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7" name="Google Shape;1407;p59"/>
            <p:cNvSpPr/>
            <p:nvPr/>
          </p:nvSpPr>
          <p:spPr>
            <a:xfrm>
              <a:off x="4847616" y="5672392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rgbClr val="009D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8" name="Google Shape;1408;p59"/>
            <p:cNvSpPr/>
            <p:nvPr/>
          </p:nvSpPr>
          <p:spPr>
            <a:xfrm>
              <a:off x="4815635" y="5640412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09" name="Google Shape;1409;p59"/>
            <p:cNvSpPr/>
            <p:nvPr/>
          </p:nvSpPr>
          <p:spPr>
            <a:xfrm>
              <a:off x="5704066" y="5853239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rgbClr val="A3D3B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0" name="Google Shape;1410;p59"/>
            <p:cNvSpPr/>
            <p:nvPr/>
          </p:nvSpPr>
          <p:spPr>
            <a:xfrm>
              <a:off x="5672085" y="5821258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1" name="Google Shape;1411;p59"/>
            <p:cNvSpPr/>
            <p:nvPr/>
          </p:nvSpPr>
          <p:spPr>
            <a:xfrm>
              <a:off x="5541163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2" name="Google Shape;1412;p59"/>
            <p:cNvSpPr/>
            <p:nvPr/>
          </p:nvSpPr>
          <p:spPr>
            <a:xfrm>
              <a:off x="5509182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3" name="Google Shape;1413;p59"/>
            <p:cNvSpPr/>
            <p:nvPr/>
          </p:nvSpPr>
          <p:spPr>
            <a:xfrm>
              <a:off x="4921809" y="8332871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4" name="Google Shape;1414;p59"/>
            <p:cNvSpPr/>
            <p:nvPr/>
          </p:nvSpPr>
          <p:spPr>
            <a:xfrm>
              <a:off x="4889828" y="8300890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5" name="Google Shape;1415;p59"/>
            <p:cNvSpPr/>
            <p:nvPr/>
          </p:nvSpPr>
          <p:spPr>
            <a:xfrm>
              <a:off x="4431488" y="6188319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6" name="Google Shape;1416;p59"/>
            <p:cNvSpPr/>
            <p:nvPr/>
          </p:nvSpPr>
          <p:spPr>
            <a:xfrm>
              <a:off x="4399507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7" name="Google Shape;1417;p59"/>
            <p:cNvSpPr/>
            <p:nvPr/>
          </p:nvSpPr>
          <p:spPr>
            <a:xfrm>
              <a:off x="5639146" y="6188319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8" name="Google Shape;1418;p59"/>
            <p:cNvSpPr/>
            <p:nvPr/>
          </p:nvSpPr>
          <p:spPr>
            <a:xfrm>
              <a:off x="5607166" y="6156338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19" name="Google Shape;1419;p59"/>
            <p:cNvSpPr/>
            <p:nvPr/>
          </p:nvSpPr>
          <p:spPr>
            <a:xfrm>
              <a:off x="4609713" y="6133883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rgbClr val="F1A94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0" name="Google Shape;1420;p59"/>
            <p:cNvSpPr/>
            <p:nvPr/>
          </p:nvSpPr>
          <p:spPr>
            <a:xfrm>
              <a:off x="4577732" y="6101903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noFill/>
            <a:ln cap="flat" cmpd="sng" w="40275">
              <a:solidFill>
                <a:srgbClr val="814C5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1" name="Google Shape;1421;p59"/>
            <p:cNvSpPr/>
            <p:nvPr/>
          </p:nvSpPr>
          <p:spPr>
            <a:xfrm>
              <a:off x="5162333" y="6828438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rgbClr val="F6EB3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2" name="Google Shape;1422;p59"/>
            <p:cNvSpPr/>
            <p:nvPr/>
          </p:nvSpPr>
          <p:spPr>
            <a:xfrm>
              <a:off x="5130352" y="6796458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3" name="Google Shape;1423;p59"/>
            <p:cNvSpPr/>
            <p:nvPr/>
          </p:nvSpPr>
          <p:spPr>
            <a:xfrm>
              <a:off x="4557109" y="6241948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4" name="Google Shape;1424;p59"/>
            <p:cNvSpPr/>
            <p:nvPr/>
          </p:nvSpPr>
          <p:spPr>
            <a:xfrm>
              <a:off x="4525128" y="6209967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5" name="Google Shape;1425;p59"/>
            <p:cNvSpPr/>
            <p:nvPr/>
          </p:nvSpPr>
          <p:spPr>
            <a:xfrm>
              <a:off x="4937938" y="6691846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14C5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6" name="Google Shape;1426;p59"/>
            <p:cNvSpPr/>
            <p:nvPr/>
          </p:nvSpPr>
          <p:spPr>
            <a:xfrm>
              <a:off x="4528740" y="6588797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7" name="Google Shape;1427;p59"/>
            <p:cNvSpPr/>
            <p:nvPr/>
          </p:nvSpPr>
          <p:spPr>
            <a:xfrm>
              <a:off x="4581084" y="7502833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rgbClr val="FBD59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8" name="Google Shape;1428;p59"/>
            <p:cNvSpPr/>
            <p:nvPr/>
          </p:nvSpPr>
          <p:spPr>
            <a:xfrm>
              <a:off x="5101446" y="7486502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CDD7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29" name="Google Shape;1429;p59"/>
            <p:cNvSpPr/>
            <p:nvPr/>
          </p:nvSpPr>
          <p:spPr>
            <a:xfrm>
              <a:off x="5069465" y="7454521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0" name="Google Shape;1430;p59"/>
            <p:cNvSpPr/>
            <p:nvPr/>
          </p:nvSpPr>
          <p:spPr>
            <a:xfrm>
              <a:off x="5669388" y="8066944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1" name="Google Shape;1431;p59"/>
            <p:cNvSpPr/>
            <p:nvPr/>
          </p:nvSpPr>
          <p:spPr>
            <a:xfrm>
              <a:off x="5637408" y="8034963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2" name="Google Shape;1432;p59"/>
            <p:cNvSpPr/>
            <p:nvPr/>
          </p:nvSpPr>
          <p:spPr>
            <a:xfrm>
              <a:off x="543612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3" name="Google Shape;1433;p59"/>
            <p:cNvSpPr/>
            <p:nvPr/>
          </p:nvSpPr>
          <p:spPr>
            <a:xfrm>
              <a:off x="540414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4" name="Google Shape;1434;p59"/>
            <p:cNvSpPr/>
            <p:nvPr/>
          </p:nvSpPr>
          <p:spPr>
            <a:xfrm>
              <a:off x="520426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5" name="Google Shape;1435;p59"/>
            <p:cNvSpPr/>
            <p:nvPr/>
          </p:nvSpPr>
          <p:spPr>
            <a:xfrm>
              <a:off x="5172288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6" name="Google Shape;1436;p59"/>
            <p:cNvSpPr/>
            <p:nvPr/>
          </p:nvSpPr>
          <p:spPr>
            <a:xfrm>
              <a:off x="5669388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7" name="Google Shape;1437;p59"/>
            <p:cNvSpPr/>
            <p:nvPr/>
          </p:nvSpPr>
          <p:spPr>
            <a:xfrm>
              <a:off x="5637408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8" name="Google Shape;1438;p59"/>
            <p:cNvSpPr/>
            <p:nvPr/>
          </p:nvSpPr>
          <p:spPr>
            <a:xfrm>
              <a:off x="5910920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39" name="Google Shape;1439;p59"/>
            <p:cNvSpPr/>
            <p:nvPr/>
          </p:nvSpPr>
          <p:spPr>
            <a:xfrm>
              <a:off x="5878939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0" name="Google Shape;1440;p59"/>
            <p:cNvSpPr/>
            <p:nvPr/>
          </p:nvSpPr>
          <p:spPr>
            <a:xfrm>
              <a:off x="6152654" y="784013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1" name="Google Shape;1441;p59"/>
            <p:cNvSpPr/>
            <p:nvPr/>
          </p:nvSpPr>
          <p:spPr>
            <a:xfrm>
              <a:off x="6120673" y="780814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2" name="Google Shape;1442;p59"/>
            <p:cNvSpPr/>
            <p:nvPr/>
          </p:nvSpPr>
          <p:spPr>
            <a:xfrm>
              <a:off x="520426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3" name="Google Shape;1443;p59"/>
            <p:cNvSpPr/>
            <p:nvPr/>
          </p:nvSpPr>
          <p:spPr>
            <a:xfrm>
              <a:off x="5172288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4" name="Google Shape;1444;p59"/>
            <p:cNvSpPr/>
            <p:nvPr/>
          </p:nvSpPr>
          <p:spPr>
            <a:xfrm>
              <a:off x="6383298" y="7840130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5" name="Google Shape;1445;p59"/>
            <p:cNvSpPr/>
            <p:nvPr/>
          </p:nvSpPr>
          <p:spPr>
            <a:xfrm>
              <a:off x="6351317" y="7808149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6" name="Google Shape;1446;p59"/>
            <p:cNvSpPr/>
            <p:nvPr/>
          </p:nvSpPr>
          <p:spPr>
            <a:xfrm>
              <a:off x="6615153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7" name="Google Shape;1447;p59"/>
            <p:cNvSpPr/>
            <p:nvPr/>
          </p:nvSpPr>
          <p:spPr>
            <a:xfrm>
              <a:off x="6583172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8" name="Google Shape;1448;p59"/>
            <p:cNvSpPr/>
            <p:nvPr/>
          </p:nvSpPr>
          <p:spPr>
            <a:xfrm>
              <a:off x="6383298" y="8066944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49" name="Google Shape;1449;p59"/>
            <p:cNvSpPr/>
            <p:nvPr/>
          </p:nvSpPr>
          <p:spPr>
            <a:xfrm>
              <a:off x="6351317" y="803496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0" name="Google Shape;1450;p59"/>
            <p:cNvSpPr/>
            <p:nvPr/>
          </p:nvSpPr>
          <p:spPr>
            <a:xfrm>
              <a:off x="543612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1" name="Google Shape;1451;p59"/>
            <p:cNvSpPr/>
            <p:nvPr/>
          </p:nvSpPr>
          <p:spPr>
            <a:xfrm>
              <a:off x="540414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2" name="Google Shape;1452;p59"/>
            <p:cNvSpPr/>
            <p:nvPr/>
          </p:nvSpPr>
          <p:spPr>
            <a:xfrm>
              <a:off x="520426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3" name="Google Shape;1453;p59"/>
            <p:cNvSpPr/>
            <p:nvPr/>
          </p:nvSpPr>
          <p:spPr>
            <a:xfrm>
              <a:off x="517228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4" name="Google Shape;1454;p59"/>
            <p:cNvSpPr/>
            <p:nvPr/>
          </p:nvSpPr>
          <p:spPr>
            <a:xfrm>
              <a:off x="566938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5" name="Google Shape;1455;p59"/>
            <p:cNvSpPr/>
            <p:nvPr/>
          </p:nvSpPr>
          <p:spPr>
            <a:xfrm>
              <a:off x="5637408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6" name="Google Shape;1456;p59"/>
            <p:cNvSpPr/>
            <p:nvPr/>
          </p:nvSpPr>
          <p:spPr>
            <a:xfrm>
              <a:off x="5910920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7" name="Google Shape;1457;p59"/>
            <p:cNvSpPr/>
            <p:nvPr/>
          </p:nvSpPr>
          <p:spPr>
            <a:xfrm>
              <a:off x="5878939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8" name="Google Shape;1458;p59"/>
            <p:cNvSpPr/>
            <p:nvPr/>
          </p:nvSpPr>
          <p:spPr>
            <a:xfrm>
              <a:off x="6152654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59" name="Google Shape;1459;p59"/>
            <p:cNvSpPr/>
            <p:nvPr/>
          </p:nvSpPr>
          <p:spPr>
            <a:xfrm>
              <a:off x="6120673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0" name="Google Shape;1460;p59"/>
            <p:cNvSpPr/>
            <p:nvPr/>
          </p:nvSpPr>
          <p:spPr>
            <a:xfrm>
              <a:off x="6615153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1" name="Google Shape;1461;p59"/>
            <p:cNvSpPr/>
            <p:nvPr/>
          </p:nvSpPr>
          <p:spPr>
            <a:xfrm>
              <a:off x="6583172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2" name="Google Shape;1462;p59"/>
            <p:cNvSpPr/>
            <p:nvPr/>
          </p:nvSpPr>
          <p:spPr>
            <a:xfrm>
              <a:off x="6383298" y="7602227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rgbClr val="ECECE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3" name="Google Shape;1463;p59"/>
            <p:cNvSpPr/>
            <p:nvPr/>
          </p:nvSpPr>
          <p:spPr>
            <a:xfrm>
              <a:off x="6351317" y="7570247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4" name="Google Shape;1464;p59"/>
            <p:cNvSpPr/>
            <p:nvPr/>
          </p:nvSpPr>
          <p:spPr>
            <a:xfrm>
              <a:off x="5900638" y="7247793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rgbClr val="EB8B2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65" name="Google Shape;1465;p59"/>
            <p:cNvSpPr/>
            <p:nvPr/>
          </p:nvSpPr>
          <p:spPr>
            <a:xfrm>
              <a:off x="5868657" y="7215812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14C5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466" name="Google Shape;1466;p59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  <a:defRPr sz="2000">
                <a:solidFill>
                  <a:schemeClr val="lt1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7" name="Google Shape;146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68" name="Google Shape;1468;p59"/>
          <p:cNvSpPr txBox="1"/>
          <p:nvPr>
            <p:ph idx="2" type="body"/>
          </p:nvPr>
        </p:nvSpPr>
        <p:spPr>
          <a:xfrm>
            <a:off x="775491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69" name="Google Shape;146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0" name="Google Shape;1470;p59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471" name="Google Shape;147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472" name="Google Shape;1472;p59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  <a:defRPr sz="14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" name="Google Shape;1474;p60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475" name="Google Shape;1475;p60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476" name="Google Shape;1476;p60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477" name="Google Shape;1477;p60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478" name="Google Shape;1478;p60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479" name="Google Shape;1479;p60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480" name="Google Shape;1480;p60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1" name="Google Shape;1481;p60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482" name="Google Shape;1482;p60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483" name="Google Shape;1483;p60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0" name="Google Shape;1490;p60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1" name="Google Shape;1491;p60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2" name="Google Shape;1492;p60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3" name="Google Shape;1493;p60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4" name="Google Shape;1494;p60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5" name="Google Shape;1495;p60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6" name="Google Shape;1496;p60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7" name="Google Shape;1497;p60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8" name="Google Shape;1498;p60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9" name="Google Shape;1499;p60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0" name="Google Shape;1500;p60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1" name="Google Shape;1501;p60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2" name="Google Shape;1502;p60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3" name="Google Shape;1503;p60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29" name="Google Shape;1529;p60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0" name="Google Shape;1530;p60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1" name="Google Shape;1531;p60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2" name="Google Shape;1532;p60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3" name="Google Shape;1533;p60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4" name="Google Shape;1534;p60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5" name="Google Shape;1535;p60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6" name="Google Shape;1536;p60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7" name="Google Shape;1537;p60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8" name="Google Shape;1538;p60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39" name="Google Shape;1539;p60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0" name="Google Shape;1540;p60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1" name="Google Shape;1541;p60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2" name="Google Shape;1542;p60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3" name="Google Shape;1543;p60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4" name="Google Shape;1544;p60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5" name="Google Shape;1545;p60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46" name="Google Shape;1546;p60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47" name="Google Shape;1547;p60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48" name="Google Shape;1548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549" name="Google Shape;1549;p60"/>
          <p:cNvSpPr txBox="1"/>
          <p:nvPr>
            <p:ph idx="2" type="body"/>
          </p:nvPr>
        </p:nvSpPr>
        <p:spPr>
          <a:xfrm>
            <a:off x="775492" y="6421881"/>
            <a:ext cx="5472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550" name="Google Shape;155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155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2" name="Google Shape;1552;p61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553" name="Google Shape;1553;p61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54" name="Google Shape;1554;p61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555" name="Google Shape;1555;p61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556" name="Google Shape;1556;p61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557" name="Google Shape;1557;p61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558" name="Google Shape;1558;p61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59" name="Google Shape;1559;p61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560" name="Google Shape;1560;p61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561" name="Google Shape;1561;p61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2" name="Google Shape;1562;p61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3" name="Google Shape;1563;p61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4" name="Google Shape;1564;p61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5" name="Google Shape;1565;p61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6" name="Google Shape;1566;p61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7" name="Google Shape;1567;p61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8" name="Google Shape;1568;p61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69" name="Google Shape;1569;p61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0" name="Google Shape;1570;p61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1" name="Google Shape;1571;p61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2" name="Google Shape;1572;p61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3" name="Google Shape;1573;p61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4" name="Google Shape;1574;p61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5" name="Google Shape;1575;p61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6" name="Google Shape;1576;p61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7" name="Google Shape;1577;p61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8" name="Google Shape;1578;p61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79" name="Google Shape;1579;p61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0" name="Google Shape;1580;p61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1" name="Google Shape;1581;p61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2" name="Google Shape;1582;p61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3" name="Google Shape;1583;p61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4" name="Google Shape;1584;p61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5" name="Google Shape;1585;p61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6" name="Google Shape;1586;p61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7" name="Google Shape;1587;p61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8" name="Google Shape;1588;p61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89" name="Google Shape;1589;p61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0" name="Google Shape;1590;p61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1" name="Google Shape;1591;p61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2" name="Google Shape;1592;p61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3" name="Google Shape;1593;p61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4" name="Google Shape;1594;p61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5" name="Google Shape;1595;p61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6" name="Google Shape;1596;p61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7" name="Google Shape;1597;p61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8" name="Google Shape;1598;p61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99" name="Google Shape;1599;p61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0" name="Google Shape;1600;p61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1" name="Google Shape;1601;p61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2" name="Google Shape;1602;p61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3" name="Google Shape;1603;p61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4" name="Google Shape;1604;p61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5" name="Google Shape;1605;p61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6" name="Google Shape;1606;p61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7" name="Google Shape;1607;p61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8" name="Google Shape;1608;p61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09" name="Google Shape;1609;p61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0" name="Google Shape;1610;p61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1" name="Google Shape;1611;p61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2" name="Google Shape;1612;p61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3" name="Google Shape;1613;p61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4" name="Google Shape;1614;p61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5" name="Google Shape;1615;p61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6" name="Google Shape;1616;p61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7" name="Google Shape;1617;p61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8" name="Google Shape;1618;p61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19" name="Google Shape;1619;p61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0" name="Google Shape;1620;p61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1" name="Google Shape;1621;p61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2" name="Google Shape;1622;p61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3" name="Google Shape;1623;p61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24" name="Google Shape;1624;p61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625" name="Google Shape;1625;p61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6" name="Google Shape;162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27" name="Google Shape;1627;p61"/>
          <p:cNvSpPr txBox="1"/>
          <p:nvPr>
            <p:ph idx="2" type="body"/>
          </p:nvPr>
        </p:nvSpPr>
        <p:spPr>
          <a:xfrm>
            <a:off x="775492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628" name="Google Shape;162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Google Shape;162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630" name="Google Shape;1630;p61"/>
          <p:cNvSpPr txBox="1"/>
          <p:nvPr>
            <p:ph idx="3" type="body"/>
          </p:nvPr>
        </p:nvSpPr>
        <p:spPr>
          <a:xfrm>
            <a:off x="3902870" y="6421881"/>
            <a:ext cx="2520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Google Shape;1632;p62"/>
          <p:cNvGrpSpPr/>
          <p:nvPr/>
        </p:nvGrpSpPr>
        <p:grpSpPr>
          <a:xfrm>
            <a:off x="-1" y="6199993"/>
            <a:ext cx="9144001" cy="657911"/>
            <a:chOff x="-1" y="6199992"/>
            <a:chExt cx="9144001" cy="657911"/>
          </a:xfrm>
        </p:grpSpPr>
        <p:sp>
          <p:nvSpPr>
            <p:cNvPr id="1633" name="Google Shape;1633;p62"/>
            <p:cNvSpPr/>
            <p:nvPr/>
          </p:nvSpPr>
          <p:spPr>
            <a:xfrm>
              <a:off x="-1" y="6201203"/>
              <a:ext cx="9144000" cy="656700"/>
            </a:xfrm>
            <a:prstGeom prst="rect">
              <a:avLst/>
            </a:prstGeom>
            <a:solidFill>
              <a:schemeClr val="lt2">
                <a:alpha val="24710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634" name="Google Shape;1634;p62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0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1635" name="Google Shape;1635;p62"/>
          <p:cNvSpPr txBox="1"/>
          <p:nvPr>
            <p:ph type="title"/>
          </p:nvPr>
        </p:nvSpPr>
        <p:spPr>
          <a:xfrm>
            <a:off x="539750" y="14858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1636" name="Google Shape;1636;p62"/>
          <p:cNvGrpSpPr/>
          <p:nvPr/>
        </p:nvGrpSpPr>
        <p:grpSpPr>
          <a:xfrm>
            <a:off x="5833340" y="2865248"/>
            <a:ext cx="2988703" cy="3709468"/>
            <a:chOff x="5833339" y="2865248"/>
            <a:chExt cx="2988703" cy="3709468"/>
          </a:xfrm>
        </p:grpSpPr>
        <p:grpSp>
          <p:nvGrpSpPr>
            <p:cNvPr id="1637" name="Google Shape;1637;p62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1638" name="Google Shape;1638;p62"/>
              <p:cNvSpPr/>
              <p:nvPr/>
            </p:nvSpPr>
            <p:spPr>
              <a:xfrm>
                <a:off x="5865319" y="4087146"/>
                <a:ext cx="846772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39" name="Google Shape;1639;p62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1640" name="Google Shape;1640;p62"/>
              <p:cNvSpPr/>
              <p:nvPr/>
            </p:nvSpPr>
            <p:spPr>
              <a:xfrm>
                <a:off x="5892109" y="4086541"/>
                <a:ext cx="766127" cy="685482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Roboto Light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1641" name="Google Shape;1641;p62"/>
            <p:cNvSpPr/>
            <p:nvPr/>
          </p:nvSpPr>
          <p:spPr>
            <a:xfrm>
              <a:off x="5857734" y="4054560"/>
              <a:ext cx="1895157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2" name="Google Shape;1642;p62"/>
            <p:cNvSpPr/>
            <p:nvPr/>
          </p:nvSpPr>
          <p:spPr>
            <a:xfrm>
              <a:off x="6329230" y="3413155"/>
              <a:ext cx="1653222" cy="2217737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3" name="Google Shape;1643;p62"/>
            <p:cNvSpPr/>
            <p:nvPr/>
          </p:nvSpPr>
          <p:spPr>
            <a:xfrm>
              <a:off x="6422870" y="3434803"/>
              <a:ext cx="1592738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4" name="Google Shape;1644;p62"/>
            <p:cNvSpPr/>
            <p:nvPr/>
          </p:nvSpPr>
          <p:spPr>
            <a:xfrm>
              <a:off x="6426482" y="3813633"/>
              <a:ext cx="1592738" cy="1834673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5" name="Google Shape;1645;p62"/>
            <p:cNvSpPr/>
            <p:nvPr/>
          </p:nvSpPr>
          <p:spPr>
            <a:xfrm>
              <a:off x="6902212" y="3130897"/>
              <a:ext cx="624998" cy="463708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6" name="Google Shape;1646;p62"/>
            <p:cNvSpPr/>
            <p:nvPr/>
          </p:nvSpPr>
          <p:spPr>
            <a:xfrm>
              <a:off x="6870232" y="3098916"/>
              <a:ext cx="685482" cy="524192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7" name="Google Shape;1647;p62"/>
            <p:cNvSpPr/>
            <p:nvPr/>
          </p:nvSpPr>
          <p:spPr>
            <a:xfrm>
              <a:off x="7522977" y="3219405"/>
              <a:ext cx="201612" cy="221773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8" name="Google Shape;1648;p62"/>
            <p:cNvSpPr/>
            <p:nvPr/>
          </p:nvSpPr>
          <p:spPr>
            <a:xfrm>
              <a:off x="7490996" y="3187424"/>
              <a:ext cx="262096" cy="302418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49" name="Google Shape;1649;p62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0" name="Google Shape;1650;p62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1" name="Google Shape;1651;p62"/>
            <p:cNvSpPr/>
            <p:nvPr/>
          </p:nvSpPr>
          <p:spPr>
            <a:xfrm>
              <a:off x="7601808" y="3078075"/>
              <a:ext cx="60483" cy="221773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2" name="Google Shape;1652;p62"/>
            <p:cNvSpPr/>
            <p:nvPr/>
          </p:nvSpPr>
          <p:spPr>
            <a:xfrm>
              <a:off x="7569827" y="3046094"/>
              <a:ext cx="120967" cy="282257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3" name="Google Shape;1653;p62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4" name="Google Shape;1654;p62"/>
            <p:cNvSpPr/>
            <p:nvPr/>
          </p:nvSpPr>
          <p:spPr>
            <a:xfrm>
              <a:off x="7406924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5" name="Google Shape;1655;p62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6" name="Google Shape;1656;p62"/>
            <p:cNvSpPr/>
            <p:nvPr/>
          </p:nvSpPr>
          <p:spPr>
            <a:xfrm>
              <a:off x="6787570" y="5525726"/>
              <a:ext cx="322580" cy="705643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7" name="Google Shape;1657;p62"/>
            <p:cNvSpPr/>
            <p:nvPr/>
          </p:nvSpPr>
          <p:spPr>
            <a:xfrm>
              <a:off x="6297249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8" name="Google Shape;1658;p62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59" name="Google Shape;1659;p62"/>
            <p:cNvSpPr/>
            <p:nvPr/>
          </p:nvSpPr>
          <p:spPr>
            <a:xfrm>
              <a:off x="7504908" y="3381174"/>
              <a:ext cx="624998" cy="624998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0" name="Google Shape;1660;p62"/>
            <p:cNvSpPr/>
            <p:nvPr/>
          </p:nvSpPr>
          <p:spPr>
            <a:xfrm>
              <a:off x="6507455" y="3358719"/>
              <a:ext cx="1411287" cy="786288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1" name="Google Shape;1661;p62"/>
            <p:cNvSpPr/>
            <p:nvPr/>
          </p:nvSpPr>
          <p:spPr>
            <a:xfrm>
              <a:off x="6475474" y="3326739"/>
              <a:ext cx="1471771" cy="846772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2" name="Google Shape;1662;p62"/>
            <p:cNvSpPr/>
            <p:nvPr/>
          </p:nvSpPr>
          <p:spPr>
            <a:xfrm>
              <a:off x="7060075" y="4053274"/>
              <a:ext cx="302418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3" name="Google Shape;1663;p62"/>
            <p:cNvSpPr/>
            <p:nvPr/>
          </p:nvSpPr>
          <p:spPr>
            <a:xfrm>
              <a:off x="7028094" y="4021294"/>
              <a:ext cx="383063" cy="383063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4" name="Google Shape;1664;p62"/>
            <p:cNvSpPr/>
            <p:nvPr/>
          </p:nvSpPr>
          <p:spPr>
            <a:xfrm>
              <a:off x="6454851" y="3466784"/>
              <a:ext cx="1512093" cy="846772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5" name="Google Shape;1665;p62"/>
            <p:cNvSpPr/>
            <p:nvPr/>
          </p:nvSpPr>
          <p:spPr>
            <a:xfrm>
              <a:off x="6835680" y="3916682"/>
              <a:ext cx="866933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6" name="Google Shape;1666;p62"/>
            <p:cNvSpPr/>
            <p:nvPr/>
          </p:nvSpPr>
          <p:spPr>
            <a:xfrm>
              <a:off x="6478826" y="4727669"/>
              <a:ext cx="1229836" cy="866933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7" name="Google Shape;1667;p62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8" name="Google Shape;1668;p62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69" name="Google Shape;1669;p62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0" name="Google Shape;1670;p62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1" name="Google Shape;1671;p62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2" name="Google Shape;1672;p62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3" name="Google Shape;1673;p62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4" name="Google Shape;1674;p62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5" name="Google Shape;1675;p62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6" name="Google Shape;1676;p62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7" name="Google Shape;1677;p62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8" name="Google Shape;1678;p62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79" name="Google Shape;1679;p62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0" name="Google Shape;1680;p62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1" name="Google Shape;1681;p62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2" name="Google Shape;1682;p62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3" name="Google Shape;1683;p62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4" name="Google Shape;1684;p62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5" name="Google Shape;1685;p62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6" name="Google Shape;1686;p62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7" name="Google Shape;1687;p62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8" name="Google Shape;1688;p62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89" name="Google Shape;1689;p62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0" name="Google Shape;1690;p62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1" name="Google Shape;1691;p62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2" name="Google Shape;1692;p62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3" name="Google Shape;1693;p62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4" name="Google Shape;1694;p62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5" name="Google Shape;1695;p62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6" name="Google Shape;1696;p62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7" name="Google Shape;1697;p62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8" name="Google Shape;1698;p62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699" name="Google Shape;1699;p62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0" name="Google Shape;1700;p62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1" name="Google Shape;1701;p62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2" name="Google Shape;1702;p62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3" name="Google Shape;1703;p62"/>
            <p:cNvSpPr/>
            <p:nvPr/>
          </p:nvSpPr>
          <p:spPr>
            <a:xfrm>
              <a:off x="7798380" y="4472629"/>
              <a:ext cx="423386" cy="947578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04" name="Google Shape;1704;p62"/>
            <p:cNvSpPr/>
            <p:nvPr/>
          </p:nvSpPr>
          <p:spPr>
            <a:xfrm>
              <a:off x="7766399" y="4440648"/>
              <a:ext cx="483870" cy="1008062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05" name="Google Shape;1705;p62"/>
          <p:cNvSpPr txBox="1"/>
          <p:nvPr>
            <p:ph idx="1" type="body"/>
          </p:nvPr>
        </p:nvSpPr>
        <p:spPr>
          <a:xfrm>
            <a:off x="539750" y="4013513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6" name="Google Shape;1706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07" name="Google Shape;1707;p62"/>
          <p:cNvSpPr txBox="1"/>
          <p:nvPr>
            <p:ph idx="2" type="body"/>
          </p:nvPr>
        </p:nvSpPr>
        <p:spPr>
          <a:xfrm>
            <a:off x="775492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08" name="Google Shape;170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1" y="765175"/>
            <a:ext cx="1574270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9" name="Google Shape;1709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0" name="Google Shape;1710;p62"/>
          <p:cNvSpPr txBox="1"/>
          <p:nvPr>
            <p:ph idx="3" type="body"/>
          </p:nvPr>
        </p:nvSpPr>
        <p:spPr>
          <a:xfrm>
            <a:off x="2929915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1711" name="Google Shape;171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1712" name="Google Shape;1712;p62"/>
          <p:cNvSpPr txBox="1"/>
          <p:nvPr>
            <p:ph idx="4" type="body"/>
          </p:nvPr>
        </p:nvSpPr>
        <p:spPr>
          <a:xfrm>
            <a:off x="5084340" y="6421881"/>
            <a:ext cx="1548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1)" showMasterSp="0">
  <p:cSld name="Титульный слайд (Б1)">
    <p:bg>
      <p:bgPr>
        <a:solidFill>
          <a:schemeClr val="lt1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7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260" name="Google Shape;260;p7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261" name="Google Shape;261;p7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262" name="Google Shape;262;p7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263" name="Google Shape;263;p7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264" name="Google Shape;264;p7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265" name="Google Shape;265;p7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6" name="Google Shape;266;p7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6" name="Google Shape;306;p7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3" name="Google Shape;33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334" name="Google Shape;334;p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335" name="Google Shape;33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2">
  <p:cSld name="Код 2">
    <p:bg>
      <p:bgPr>
        <a:solidFill>
          <a:srgbClr val="FEFEFE"/>
        </a:solidFill>
      </p:bgPr>
    </p:bg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63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15" name="Google Shape;1715;p63"/>
          <p:cNvSpPr/>
          <p:nvPr/>
        </p:nvSpPr>
        <p:spPr>
          <a:xfrm>
            <a:off x="542700" y="1089025"/>
            <a:ext cx="8058600" cy="5435700"/>
          </a:xfrm>
          <a:prstGeom prst="roundRect">
            <a:avLst>
              <a:gd fmla="val 778" name="adj"/>
            </a:avLst>
          </a:prstGeom>
          <a:solidFill>
            <a:srgbClr val="3F3F3F"/>
          </a:solidFill>
          <a:ln cap="flat" cmpd="sng" w="12700">
            <a:solidFill>
              <a:schemeClr val="dk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6" name="Google Shape;1716;p63"/>
          <p:cNvSpPr txBox="1"/>
          <p:nvPr/>
        </p:nvSpPr>
        <p:spPr>
          <a:xfrm>
            <a:off x="7905750" y="3848328"/>
            <a:ext cx="91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7" name="Google Shape;1717;p63"/>
          <p:cNvSpPr/>
          <p:nvPr/>
        </p:nvSpPr>
        <p:spPr>
          <a:xfrm>
            <a:off x="542700" y="1089027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rgbClr val="262626"/>
          </a:solidFill>
          <a:ln cap="flat" cmpd="sng" w="12700">
            <a:solidFill>
              <a:srgbClr val="3F3F3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18" name="Google Shape;1718;p63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19" name="Google Shape;1719;p63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0" name="Google Shape;1720;p63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1" name="Google Shape;1721;p63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22" name="Google Shape;1722;p63"/>
          <p:cNvSpPr txBox="1"/>
          <p:nvPr>
            <p:ph idx="1" type="body"/>
          </p:nvPr>
        </p:nvSpPr>
        <p:spPr>
          <a:xfrm>
            <a:off x="542700" y="1357744"/>
            <a:ext cx="80586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2030"/>
              <a:buFont typeface="Courier New"/>
              <a:buNone/>
              <a:defRPr sz="140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">
  <p:cSld name="Код и текст">
    <p:bg>
      <p:bgPr>
        <a:solidFill>
          <a:srgbClr val="FEFEFE"/>
        </a:solidFill>
      </p:bgPr>
    </p:bg>
    <p:spTree>
      <p:nvGrpSpPr>
        <p:cNvPr id="1723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p64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25" name="Google Shape;1725;p64"/>
          <p:cNvSpPr/>
          <p:nvPr/>
        </p:nvSpPr>
        <p:spPr>
          <a:xfrm>
            <a:off x="542699" y="1089025"/>
            <a:ext cx="5220000" cy="54357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26" name="Google Shape;1726;p64"/>
          <p:cNvSpPr/>
          <p:nvPr/>
        </p:nvSpPr>
        <p:spPr>
          <a:xfrm>
            <a:off x="542699" y="1089027"/>
            <a:ext cx="5217944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27" name="Google Shape;1727;p64"/>
          <p:cNvGrpSpPr/>
          <p:nvPr/>
        </p:nvGrpSpPr>
        <p:grpSpPr>
          <a:xfrm>
            <a:off x="634419" y="913219"/>
            <a:ext cx="405426" cy="620400"/>
            <a:chOff x="634418" y="913218"/>
            <a:chExt cx="405426" cy="620400"/>
          </a:xfrm>
        </p:grpSpPr>
        <p:sp>
          <p:nvSpPr>
            <p:cNvPr id="1728" name="Google Shape;1728;p64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29" name="Google Shape;1729;p64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0" name="Google Shape;1730;p64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31" name="Google Shape;1731;p64"/>
          <p:cNvSpPr txBox="1"/>
          <p:nvPr>
            <p:ph idx="1" type="body"/>
          </p:nvPr>
        </p:nvSpPr>
        <p:spPr>
          <a:xfrm>
            <a:off x="542699" y="1357744"/>
            <a:ext cx="5220000" cy="51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latin typeface="Courier New"/>
                <a:ea typeface="Courier New"/>
                <a:cs typeface="Courier New"/>
                <a:sym typeface="Courier New"/>
              </a:defRPr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32" name="Google Shape;1732;p64"/>
          <p:cNvSpPr txBox="1"/>
          <p:nvPr>
            <p:ph idx="2" type="body"/>
          </p:nvPr>
        </p:nvSpPr>
        <p:spPr>
          <a:xfrm>
            <a:off x="6024282" y="1089029"/>
            <a:ext cx="25800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од и текст 2">
  <p:cSld name="Код и текст 2">
    <p:bg>
      <p:bgPr>
        <a:solidFill>
          <a:srgbClr val="FEFEFE"/>
        </a:solid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65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35" name="Google Shape;1735;p65"/>
          <p:cNvSpPr/>
          <p:nvPr/>
        </p:nvSpPr>
        <p:spPr>
          <a:xfrm>
            <a:off x="542700" y="2744144"/>
            <a:ext cx="8058600" cy="3780600"/>
          </a:xfrm>
          <a:prstGeom prst="roundRect">
            <a:avLst>
              <a:gd fmla="val 778" name="adj"/>
            </a:avLst>
          </a:prstGeom>
          <a:solidFill>
            <a:srgbClr val="FEFEFE"/>
          </a:solidFill>
          <a:ln cap="flat" cmpd="sng" w="12700">
            <a:solidFill>
              <a:schemeClr val="lt2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36" name="Google Shape;1736;p65"/>
          <p:cNvSpPr/>
          <p:nvPr/>
        </p:nvSpPr>
        <p:spPr>
          <a:xfrm>
            <a:off x="542700" y="2744144"/>
            <a:ext cx="8058600" cy="268719"/>
          </a:xfrm>
          <a:custGeom>
            <a:rect b="b" l="l" r="r" t="t"/>
            <a:pathLst>
              <a:path extrusionOk="0" h="268719" w="8058600">
                <a:moveTo>
                  <a:pt x="38930" y="0"/>
                </a:moveTo>
                <a:lnTo>
                  <a:pt x="8019670" y="0"/>
                </a:lnTo>
                <a:cubicBezTo>
                  <a:pt x="8041170" y="0"/>
                  <a:pt x="8058600" y="17430"/>
                  <a:pt x="8058600" y="38930"/>
                </a:cubicBezTo>
                <a:lnTo>
                  <a:pt x="8058600" y="268719"/>
                </a:lnTo>
                <a:lnTo>
                  <a:pt x="0" y="268719"/>
                </a:lnTo>
                <a:lnTo>
                  <a:pt x="0" y="38930"/>
                </a:lnTo>
                <a:cubicBezTo>
                  <a:pt x="0" y="17430"/>
                  <a:pt x="17430" y="0"/>
                  <a:pt x="38930" y="0"/>
                </a:cubicBezTo>
                <a:close/>
              </a:path>
            </a:pathLst>
          </a:custGeom>
          <a:solidFill>
            <a:schemeClr val="lt2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1737" name="Google Shape;1737;p65"/>
          <p:cNvGrpSpPr/>
          <p:nvPr/>
        </p:nvGrpSpPr>
        <p:grpSpPr>
          <a:xfrm>
            <a:off x="634419" y="2568337"/>
            <a:ext cx="405426" cy="620400"/>
            <a:chOff x="634418" y="913218"/>
            <a:chExt cx="405426" cy="620400"/>
          </a:xfrm>
        </p:grpSpPr>
        <p:sp>
          <p:nvSpPr>
            <p:cNvPr id="1738" name="Google Shape;1738;p65"/>
            <p:cNvSpPr/>
            <p:nvPr/>
          </p:nvSpPr>
          <p:spPr>
            <a:xfrm>
              <a:off x="634418" y="1175933"/>
              <a:ext cx="94800" cy="94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39" name="Google Shape;1739;p65"/>
            <p:cNvSpPr/>
            <p:nvPr/>
          </p:nvSpPr>
          <p:spPr>
            <a:xfrm>
              <a:off x="789730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40" name="Google Shape;1740;p65"/>
            <p:cNvSpPr/>
            <p:nvPr/>
          </p:nvSpPr>
          <p:spPr>
            <a:xfrm>
              <a:off x="945044" y="913218"/>
              <a:ext cx="94800" cy="620400"/>
            </a:xfrm>
            <a:prstGeom prst="ellipse">
              <a:avLst/>
            </a:prstGeom>
            <a:solidFill>
              <a:srgbClr val="F2F2F2"/>
            </a:solidFill>
            <a:ln cap="flat" cmpd="sng" w="9525">
              <a:solidFill>
                <a:schemeClr val="lt2"/>
              </a:solidFill>
              <a:prstDash val="solid"/>
              <a:miter lim="400000"/>
              <a:headEnd len="sm" w="sm" type="none"/>
              <a:tailEnd len="sm" w="sm" type="none"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741" name="Google Shape;1741;p65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30"/>
              <a:buFont typeface="Courier New"/>
              <a:buNone/>
              <a:defRPr sz="14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sp>
        <p:nvSpPr>
          <p:cNvPr id="1742" name="Google Shape;1742;p65"/>
          <p:cNvSpPr txBox="1"/>
          <p:nvPr>
            <p:ph idx="2" type="body"/>
          </p:nvPr>
        </p:nvSpPr>
        <p:spPr>
          <a:xfrm>
            <a:off x="539751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  <a:defRPr/>
            </a:lvl1pPr>
            <a:lvl2pPr indent="-394335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Фотография и текст">
  <p:cSld name="Фотография и текст">
    <p:bg>
      <p:bgPr>
        <a:solidFill>
          <a:srgbClr val="FEFEFE"/>
        </a:solidFill>
      </p:bgPr>
    </p:bg>
    <p:spTree>
      <p:nvGrpSpPr>
        <p:cNvPr id="1743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66"/>
          <p:cNvSpPr/>
          <p:nvPr/>
        </p:nvSpPr>
        <p:spPr>
          <a:xfrm>
            <a:off x="4605900" y="763200"/>
            <a:ext cx="4500000" cy="6094800"/>
          </a:xfrm>
          <a:prstGeom prst="rect">
            <a:avLst/>
          </a:prstGeom>
          <a:solidFill>
            <a:schemeClr val="lt2">
              <a:alpha val="20000"/>
            </a:scheme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45" name="Google Shape;1745;p66"/>
          <p:cNvSpPr/>
          <p:nvPr>
            <p:ph idx="2" type="pic"/>
          </p:nvPr>
        </p:nvSpPr>
        <p:spPr>
          <a:xfrm>
            <a:off x="4644000" y="765174"/>
            <a:ext cx="4500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6" name="Google Shape;1746;p66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47" name="Google Shape;1747;p66"/>
          <p:cNvSpPr txBox="1"/>
          <p:nvPr>
            <p:ph idx="1" type="body"/>
          </p:nvPr>
        </p:nvSpPr>
        <p:spPr>
          <a:xfrm>
            <a:off x="539750" y="1089027"/>
            <a:ext cx="37800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Arial"/>
              <a:buNone/>
              <a:defRPr b="0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5pPr>
            <a:lvl6pPr indent="-394335" lvl="5" marL="27432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картинка">
  <p:cSld name="Заголовок и картинка">
    <p:bg>
      <p:bgPr>
        <a:solidFill>
          <a:srgbClr val="FEFEFE"/>
        </a:solidFill>
      </p:bgPr>
    </p:bg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67"/>
          <p:cNvSpPr/>
          <p:nvPr>
            <p:ph idx="2" type="pic"/>
          </p:nvPr>
        </p:nvSpPr>
        <p:spPr>
          <a:xfrm>
            <a:off x="0" y="765174"/>
            <a:ext cx="9144000" cy="60927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0" name="Google Shape;1750;p67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а" showMasterSp="0">
  <p:cSld name="Картинка">
    <p:bg>
      <p:bgPr>
        <a:solidFill>
          <a:srgbClr val="FEFEFE"/>
        </a:solidFill>
      </p:bgPr>
    </p:bg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p68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2 ">
  <p:cSld name="Картинки 2х2 ">
    <p:bg>
      <p:bgPr>
        <a:solidFill>
          <a:srgbClr val="FEFEFE"/>
        </a:solidFill>
      </p:bgPr>
    </p:bg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69"/>
          <p:cNvSpPr/>
          <p:nvPr>
            <p:ph idx="2" type="pic"/>
          </p:nvPr>
        </p:nvSpPr>
        <p:spPr>
          <a:xfrm>
            <a:off x="539999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5" name="Google Shape;1755;p6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56" name="Google Shape;1756;p69"/>
          <p:cNvSpPr/>
          <p:nvPr>
            <p:ph idx="3" type="pic"/>
          </p:nvPr>
        </p:nvSpPr>
        <p:spPr>
          <a:xfrm>
            <a:off x="4731602" y="1089031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7" name="Google Shape;1757;p69"/>
          <p:cNvSpPr/>
          <p:nvPr>
            <p:ph idx="4" type="pic"/>
          </p:nvPr>
        </p:nvSpPr>
        <p:spPr>
          <a:xfrm>
            <a:off x="4731602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58" name="Google Shape;1758;p69"/>
          <p:cNvSpPr/>
          <p:nvPr>
            <p:ph idx="5" type="pic"/>
          </p:nvPr>
        </p:nvSpPr>
        <p:spPr>
          <a:xfrm>
            <a:off x="539999" y="3949510"/>
            <a:ext cx="3874500" cy="2575200"/>
          </a:xfrm>
          <a:prstGeom prst="roundRect">
            <a:avLst>
              <a:gd fmla="val 1418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  <p15:guide id="3" orient="horz" pos="411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Картинки 2х1 ">
  <p:cSld name="Картинки 2х1 ">
    <p:bg>
      <p:bgPr>
        <a:solidFill>
          <a:srgbClr val="FEFEFE"/>
        </a:solidFill>
      </p:bgPr>
    </p:bg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0" name="Google Shape;1760;p70"/>
          <p:cNvSpPr/>
          <p:nvPr>
            <p:ph idx="2" type="pic"/>
          </p:nvPr>
        </p:nvSpPr>
        <p:spPr>
          <a:xfrm>
            <a:off x="539999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1" name="Google Shape;1761;p70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sz="2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62" name="Google Shape;1762;p70"/>
          <p:cNvSpPr/>
          <p:nvPr>
            <p:ph idx="3" type="pic"/>
          </p:nvPr>
        </p:nvSpPr>
        <p:spPr>
          <a:xfrm>
            <a:off x="4731602" y="1089031"/>
            <a:ext cx="3874500" cy="5435700"/>
          </a:xfrm>
          <a:prstGeom prst="roundRect">
            <a:avLst>
              <a:gd fmla="val 762" name="adj"/>
            </a:avLst>
          </a:prstGeom>
          <a:solidFill>
            <a:srgbClr val="E8EDF2"/>
          </a:solidFill>
          <a:ln cap="flat" cmpd="sng" w="9525">
            <a:solidFill>
              <a:schemeClr val="lt2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7F7F7F"/>
              </a:buClr>
              <a:buSzPts val="2030"/>
              <a:buFont typeface="Roboto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482">
          <p15:clr>
            <a:srgbClr val="FBAE40"/>
          </p15:clr>
        </p15:guide>
        <p15:guide id="2" orient="horz" pos="68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" showMasterSp="0">
  <p:cSld name="Пустой"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Логотип" showMasterSp="0">
  <p:cSld name="Логотип">
    <p:bg>
      <p:bgPr>
        <a:gradFill>
          <a:gsLst>
            <a:gs pos="0">
              <a:srgbClr val="D8E4E7"/>
            </a:gs>
            <a:gs pos="24000">
              <a:srgbClr val="D8E4E7"/>
            </a:gs>
            <a:gs pos="100000">
              <a:schemeClr val="l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72"/>
          <p:cNvSpPr txBox="1"/>
          <p:nvPr/>
        </p:nvSpPr>
        <p:spPr>
          <a:xfrm>
            <a:off x="2924176" y="3967622"/>
            <a:ext cx="32955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Roboto Light"/>
              <a:buNone/>
            </a:pPr>
            <a:r>
              <a:rPr b="0" i="0" lang="ru-RU" sz="1600" u="none" cap="none" strike="noStrike">
                <a:solidFill>
                  <a:srgbClr val="3F3F3F"/>
                </a:solidFill>
                <a:latin typeface="Roboto Light"/>
                <a:ea typeface="Roboto Light"/>
                <a:cs typeface="Roboto Light"/>
                <a:sym typeface="Roboto Light"/>
              </a:rPr>
              <a:t>ОНЛАЙН-ОБРАЗОВАНИЕ</a:t>
            </a:r>
            <a:endParaRPr/>
          </a:p>
        </p:txBody>
      </p:sp>
      <p:sp>
        <p:nvSpPr>
          <p:cNvPr id="1766" name="Google Shape;1766;p72"/>
          <p:cNvSpPr/>
          <p:nvPr/>
        </p:nvSpPr>
        <p:spPr>
          <a:xfrm>
            <a:off x="2042653" y="2478289"/>
            <a:ext cx="1011739" cy="1017229"/>
          </a:xfrm>
          <a:custGeom>
            <a:rect b="b" l="l" r="r" t="t"/>
            <a:pathLst>
              <a:path extrusionOk="0" h="1017229" w="1011739">
                <a:moveTo>
                  <a:pt x="505869" y="83766"/>
                </a:moveTo>
                <a:cubicBezTo>
                  <a:pt x="442636" y="83766"/>
                  <a:pt x="386990" y="96412"/>
                  <a:pt x="336403" y="119176"/>
                </a:cubicBezTo>
                <a:cubicBezTo>
                  <a:pt x="239158" y="162899"/>
                  <a:pt x="164798" y="245520"/>
                  <a:pt x="131526" y="346818"/>
                </a:cubicBezTo>
                <a:cubicBezTo>
                  <a:pt x="77729" y="501973"/>
                  <a:pt x="107335" y="673880"/>
                  <a:pt x="209936" y="802100"/>
                </a:cubicBezTo>
                <a:cubicBezTo>
                  <a:pt x="285543" y="885220"/>
                  <a:pt x="393544" y="931373"/>
                  <a:pt x="505869" y="928568"/>
                </a:cubicBezTo>
                <a:cubicBezTo>
                  <a:pt x="617065" y="929349"/>
                  <a:pt x="723492" y="883477"/>
                  <a:pt x="799274" y="802100"/>
                </a:cubicBezTo>
                <a:cubicBezTo>
                  <a:pt x="832155" y="764160"/>
                  <a:pt x="859978" y="718632"/>
                  <a:pt x="877684" y="668045"/>
                </a:cubicBezTo>
                <a:cubicBezTo>
                  <a:pt x="895389" y="617458"/>
                  <a:pt x="905506" y="564342"/>
                  <a:pt x="905506" y="506167"/>
                </a:cubicBezTo>
                <a:cubicBezTo>
                  <a:pt x="905506" y="450521"/>
                  <a:pt x="895389" y="397405"/>
                  <a:pt x="880213" y="344288"/>
                </a:cubicBezTo>
                <a:cubicBezTo>
                  <a:pt x="827377" y="183771"/>
                  <a:pt x="674746" y="77547"/>
                  <a:pt x="505869" y="83766"/>
                </a:cubicBezTo>
                <a:close/>
                <a:moveTo>
                  <a:pt x="505869" y="297"/>
                </a:moveTo>
                <a:cubicBezTo>
                  <a:pt x="639411" y="-747"/>
                  <a:pt x="768155" y="50026"/>
                  <a:pt x="865037" y="141941"/>
                </a:cubicBezTo>
                <a:cubicBezTo>
                  <a:pt x="958188" y="240264"/>
                  <a:pt x="1009827" y="370725"/>
                  <a:pt x="1009210" y="506167"/>
                </a:cubicBezTo>
                <a:lnTo>
                  <a:pt x="1011739" y="506167"/>
                </a:lnTo>
                <a:cubicBezTo>
                  <a:pt x="1011739" y="582047"/>
                  <a:pt x="996563" y="647810"/>
                  <a:pt x="971270" y="708514"/>
                </a:cubicBezTo>
                <a:cubicBezTo>
                  <a:pt x="896090" y="898706"/>
                  <a:pt x="710327" y="1021878"/>
                  <a:pt x="505869" y="1017095"/>
                </a:cubicBezTo>
                <a:cubicBezTo>
                  <a:pt x="432518" y="1017095"/>
                  <a:pt x="366755" y="1004448"/>
                  <a:pt x="303521" y="979155"/>
                </a:cubicBezTo>
                <a:cubicBezTo>
                  <a:pt x="181458" y="930763"/>
                  <a:pt x="85173" y="833560"/>
                  <a:pt x="37940" y="711044"/>
                </a:cubicBezTo>
                <a:cubicBezTo>
                  <a:pt x="12646" y="647810"/>
                  <a:pt x="0" y="579518"/>
                  <a:pt x="0" y="506167"/>
                </a:cubicBezTo>
                <a:cubicBezTo>
                  <a:pt x="0" y="430286"/>
                  <a:pt x="12646" y="361994"/>
                  <a:pt x="37940" y="301289"/>
                </a:cubicBezTo>
                <a:cubicBezTo>
                  <a:pt x="115884" y="113193"/>
                  <a:pt x="302386" y="-6773"/>
                  <a:pt x="505869" y="2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7" name="Google Shape;1767;p72"/>
          <p:cNvSpPr/>
          <p:nvPr/>
        </p:nvSpPr>
        <p:spPr>
          <a:xfrm>
            <a:off x="3361192" y="2301754"/>
            <a:ext cx="1188793" cy="1289967"/>
          </a:xfrm>
          <a:custGeom>
            <a:rect b="b" l="l" r="r" t="t"/>
            <a:pathLst>
              <a:path extrusionOk="0" h="1289967" w="1188793">
                <a:moveTo>
                  <a:pt x="535472" y="303300"/>
                </a:moveTo>
                <a:lnTo>
                  <a:pt x="545590" y="303300"/>
                </a:lnTo>
                <a:lnTo>
                  <a:pt x="550648" y="310888"/>
                </a:lnTo>
                <a:lnTo>
                  <a:pt x="550648" y="788935"/>
                </a:lnTo>
                <a:cubicBezTo>
                  <a:pt x="550648" y="788935"/>
                  <a:pt x="651822" y="664997"/>
                  <a:pt x="651822" y="576470"/>
                </a:cubicBezTo>
                <a:lnTo>
                  <a:pt x="651822" y="310888"/>
                </a:lnTo>
                <a:cubicBezTo>
                  <a:pt x="651822" y="308359"/>
                  <a:pt x="656881" y="303300"/>
                  <a:pt x="661940" y="303300"/>
                </a:cubicBezTo>
                <a:lnTo>
                  <a:pt x="664469" y="303300"/>
                </a:lnTo>
                <a:cubicBezTo>
                  <a:pt x="957873" y="275478"/>
                  <a:pt x="1175397" y="68071"/>
                  <a:pt x="1150104" y="50366"/>
                </a:cubicBezTo>
                <a:lnTo>
                  <a:pt x="1145045" y="50366"/>
                </a:lnTo>
                <a:cubicBezTo>
                  <a:pt x="1114693" y="50366"/>
                  <a:pt x="1043871" y="186950"/>
                  <a:pt x="601235" y="186950"/>
                </a:cubicBezTo>
                <a:cubicBezTo>
                  <a:pt x="156070" y="186950"/>
                  <a:pt x="87778" y="52895"/>
                  <a:pt x="57425" y="50366"/>
                </a:cubicBezTo>
                <a:lnTo>
                  <a:pt x="52367" y="50366"/>
                </a:lnTo>
                <a:cubicBezTo>
                  <a:pt x="27073" y="68071"/>
                  <a:pt x="244597" y="272948"/>
                  <a:pt x="532943" y="303300"/>
                </a:cubicBezTo>
                <a:close/>
                <a:moveTo>
                  <a:pt x="874405" y="1239159"/>
                </a:moveTo>
                <a:cubicBezTo>
                  <a:pt x="856700" y="1239159"/>
                  <a:pt x="849111" y="1201219"/>
                  <a:pt x="849111" y="1170867"/>
                </a:cubicBezTo>
                <a:cubicBezTo>
                  <a:pt x="849111" y="1140515"/>
                  <a:pt x="856700" y="1140515"/>
                  <a:pt x="874405" y="1140515"/>
                </a:cubicBezTo>
                <a:cubicBezTo>
                  <a:pt x="892110" y="1140515"/>
                  <a:pt x="899698" y="1143044"/>
                  <a:pt x="899698" y="1170867"/>
                </a:cubicBezTo>
                <a:cubicBezTo>
                  <a:pt x="899698" y="1198690"/>
                  <a:pt x="889581" y="1241689"/>
                  <a:pt x="874405" y="1241689"/>
                </a:cubicBezTo>
                <a:close/>
                <a:moveTo>
                  <a:pt x="806113" y="1239159"/>
                </a:moveTo>
                <a:cubicBezTo>
                  <a:pt x="790937" y="1239159"/>
                  <a:pt x="780819" y="1201219"/>
                  <a:pt x="780819" y="1170867"/>
                </a:cubicBezTo>
                <a:cubicBezTo>
                  <a:pt x="780819" y="1140515"/>
                  <a:pt x="790937" y="1140515"/>
                  <a:pt x="806113" y="1140515"/>
                </a:cubicBezTo>
                <a:cubicBezTo>
                  <a:pt x="821289" y="1140515"/>
                  <a:pt x="831406" y="1143044"/>
                  <a:pt x="831406" y="1170867"/>
                </a:cubicBezTo>
                <a:cubicBezTo>
                  <a:pt x="831406" y="1198690"/>
                  <a:pt x="823818" y="1241689"/>
                  <a:pt x="806113" y="1241689"/>
                </a:cubicBezTo>
                <a:close/>
                <a:moveTo>
                  <a:pt x="740350" y="1239159"/>
                </a:moveTo>
                <a:cubicBezTo>
                  <a:pt x="725173" y="1239159"/>
                  <a:pt x="715056" y="1201219"/>
                  <a:pt x="715056" y="1170867"/>
                </a:cubicBezTo>
                <a:cubicBezTo>
                  <a:pt x="715056" y="1140515"/>
                  <a:pt x="725173" y="1140515"/>
                  <a:pt x="740350" y="1140515"/>
                </a:cubicBezTo>
                <a:cubicBezTo>
                  <a:pt x="755526" y="1140515"/>
                  <a:pt x="765643" y="1143044"/>
                  <a:pt x="765643" y="1170867"/>
                </a:cubicBezTo>
                <a:cubicBezTo>
                  <a:pt x="765643" y="1198690"/>
                  <a:pt x="758055" y="1241689"/>
                  <a:pt x="740350" y="1241689"/>
                </a:cubicBezTo>
                <a:close/>
                <a:moveTo>
                  <a:pt x="459592" y="1239159"/>
                </a:moveTo>
                <a:cubicBezTo>
                  <a:pt x="444416" y="1239159"/>
                  <a:pt x="434298" y="1201219"/>
                  <a:pt x="434298" y="1170867"/>
                </a:cubicBezTo>
                <a:cubicBezTo>
                  <a:pt x="434298" y="1140515"/>
                  <a:pt x="444416" y="1140515"/>
                  <a:pt x="459592" y="1140515"/>
                </a:cubicBezTo>
                <a:cubicBezTo>
                  <a:pt x="474768" y="1140515"/>
                  <a:pt x="484885" y="1143044"/>
                  <a:pt x="484885" y="1170867"/>
                </a:cubicBezTo>
                <a:cubicBezTo>
                  <a:pt x="484885" y="1198690"/>
                  <a:pt x="477297" y="1241689"/>
                  <a:pt x="459592" y="1241689"/>
                </a:cubicBezTo>
                <a:close/>
                <a:moveTo>
                  <a:pt x="393829" y="1239159"/>
                </a:moveTo>
                <a:cubicBezTo>
                  <a:pt x="378653" y="1239159"/>
                  <a:pt x="368535" y="1201219"/>
                  <a:pt x="368535" y="1170867"/>
                </a:cubicBezTo>
                <a:cubicBezTo>
                  <a:pt x="368535" y="1140515"/>
                  <a:pt x="378653" y="1140515"/>
                  <a:pt x="393829" y="1140515"/>
                </a:cubicBezTo>
                <a:cubicBezTo>
                  <a:pt x="409005" y="1140515"/>
                  <a:pt x="419122" y="1143044"/>
                  <a:pt x="419122" y="1170867"/>
                </a:cubicBezTo>
                <a:cubicBezTo>
                  <a:pt x="419122" y="1198690"/>
                  <a:pt x="411534" y="1241689"/>
                  <a:pt x="393829" y="1241689"/>
                </a:cubicBezTo>
                <a:close/>
                <a:moveTo>
                  <a:pt x="328066" y="1239159"/>
                </a:moveTo>
                <a:cubicBezTo>
                  <a:pt x="312890" y="1239159"/>
                  <a:pt x="302772" y="1201219"/>
                  <a:pt x="302772" y="1170867"/>
                </a:cubicBezTo>
                <a:cubicBezTo>
                  <a:pt x="302772" y="1140515"/>
                  <a:pt x="312890" y="1140515"/>
                  <a:pt x="328066" y="1140515"/>
                </a:cubicBezTo>
                <a:cubicBezTo>
                  <a:pt x="343242" y="1140515"/>
                  <a:pt x="353359" y="1143044"/>
                  <a:pt x="353359" y="1170867"/>
                </a:cubicBezTo>
                <a:cubicBezTo>
                  <a:pt x="353359" y="1198690"/>
                  <a:pt x="343242" y="1241689"/>
                  <a:pt x="328066" y="124168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8" name="Google Shape;1768;p72"/>
          <p:cNvSpPr/>
          <p:nvPr/>
        </p:nvSpPr>
        <p:spPr>
          <a:xfrm>
            <a:off x="5007049" y="2478586"/>
            <a:ext cx="741099" cy="1015254"/>
          </a:xfrm>
          <a:custGeom>
            <a:rect b="b" l="l" r="r" t="t"/>
            <a:pathLst>
              <a:path extrusionOk="0" h="1015254" w="741099">
                <a:moveTo>
                  <a:pt x="12647" y="0"/>
                </a:moveTo>
                <a:lnTo>
                  <a:pt x="88527" y="0"/>
                </a:lnTo>
                <a:cubicBezTo>
                  <a:pt x="93586" y="0"/>
                  <a:pt x="98645" y="5059"/>
                  <a:pt x="98645" y="12647"/>
                </a:cubicBezTo>
                <a:lnTo>
                  <a:pt x="98645" y="609573"/>
                </a:lnTo>
                <a:cubicBezTo>
                  <a:pt x="98645" y="650043"/>
                  <a:pt x="103704" y="687983"/>
                  <a:pt x="113821" y="725923"/>
                </a:cubicBezTo>
                <a:cubicBezTo>
                  <a:pt x="123938" y="763863"/>
                  <a:pt x="139114" y="796745"/>
                  <a:pt x="159349" y="827097"/>
                </a:cubicBezTo>
                <a:cubicBezTo>
                  <a:pt x="179584" y="857449"/>
                  <a:pt x="209936" y="877684"/>
                  <a:pt x="242818" y="897919"/>
                </a:cubicBezTo>
                <a:cubicBezTo>
                  <a:pt x="275699" y="918153"/>
                  <a:pt x="318698" y="923212"/>
                  <a:pt x="369285" y="923212"/>
                </a:cubicBezTo>
                <a:cubicBezTo>
                  <a:pt x="419872" y="923212"/>
                  <a:pt x="462871" y="915624"/>
                  <a:pt x="495753" y="897919"/>
                </a:cubicBezTo>
                <a:cubicBezTo>
                  <a:pt x="528634" y="880213"/>
                  <a:pt x="558986" y="854920"/>
                  <a:pt x="579221" y="827097"/>
                </a:cubicBezTo>
                <a:cubicBezTo>
                  <a:pt x="601985" y="796745"/>
                  <a:pt x="617161" y="763863"/>
                  <a:pt x="624749" y="725923"/>
                </a:cubicBezTo>
                <a:cubicBezTo>
                  <a:pt x="634867" y="687983"/>
                  <a:pt x="639925" y="650043"/>
                  <a:pt x="639925" y="609573"/>
                </a:cubicBezTo>
                <a:lnTo>
                  <a:pt x="639925" y="12647"/>
                </a:lnTo>
                <a:cubicBezTo>
                  <a:pt x="639925" y="5059"/>
                  <a:pt x="644984" y="0"/>
                  <a:pt x="652572" y="0"/>
                </a:cubicBezTo>
                <a:lnTo>
                  <a:pt x="728453" y="0"/>
                </a:lnTo>
                <a:cubicBezTo>
                  <a:pt x="733511" y="0"/>
                  <a:pt x="741099" y="5059"/>
                  <a:pt x="741099" y="12647"/>
                </a:cubicBezTo>
                <a:lnTo>
                  <a:pt x="741099" y="619690"/>
                </a:lnTo>
                <a:cubicBezTo>
                  <a:pt x="741099" y="662689"/>
                  <a:pt x="736041" y="705688"/>
                  <a:pt x="723394" y="751216"/>
                </a:cubicBezTo>
                <a:cubicBezTo>
                  <a:pt x="687351" y="914855"/>
                  <a:pt x="536374" y="1027012"/>
                  <a:pt x="369285" y="1014269"/>
                </a:cubicBezTo>
                <a:cubicBezTo>
                  <a:pt x="293405" y="1014269"/>
                  <a:pt x="235230" y="1001622"/>
                  <a:pt x="187172" y="976328"/>
                </a:cubicBezTo>
                <a:cubicBezTo>
                  <a:pt x="98544" y="931392"/>
                  <a:pt x="35234" y="848528"/>
                  <a:pt x="15176" y="751216"/>
                </a:cubicBezTo>
                <a:cubicBezTo>
                  <a:pt x="5135" y="708094"/>
                  <a:pt x="25" y="663967"/>
                  <a:pt x="0" y="619690"/>
                </a:cubicBezTo>
                <a:lnTo>
                  <a:pt x="0" y="12647"/>
                </a:lnTo>
                <a:cubicBezTo>
                  <a:pt x="0" y="5059"/>
                  <a:pt x="5059" y="0"/>
                  <a:pt x="1264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69" name="Google Shape;1769;p72"/>
          <p:cNvSpPr/>
          <p:nvPr/>
        </p:nvSpPr>
        <p:spPr>
          <a:xfrm>
            <a:off x="6479286" y="2479109"/>
            <a:ext cx="611947" cy="1013307"/>
          </a:xfrm>
          <a:custGeom>
            <a:rect b="b" l="l" r="r" t="t"/>
            <a:pathLst>
              <a:path extrusionOk="0" h="1013307" w="611947">
                <a:moveTo>
                  <a:pt x="358228" y="1113"/>
                </a:moveTo>
                <a:cubicBezTo>
                  <a:pt x="404439" y="4536"/>
                  <a:pt x="450068" y="15845"/>
                  <a:pt x="493067" y="34888"/>
                </a:cubicBezTo>
                <a:lnTo>
                  <a:pt x="548713" y="67769"/>
                </a:lnTo>
                <a:lnTo>
                  <a:pt x="576536" y="93063"/>
                </a:lnTo>
                <a:cubicBezTo>
                  <a:pt x="596770" y="113298"/>
                  <a:pt x="596770" y="118356"/>
                  <a:pt x="576536" y="136062"/>
                </a:cubicBezTo>
                <a:lnTo>
                  <a:pt x="543654" y="161355"/>
                </a:lnTo>
                <a:cubicBezTo>
                  <a:pt x="523419" y="179061"/>
                  <a:pt x="513302" y="168943"/>
                  <a:pt x="510773" y="163885"/>
                </a:cubicBezTo>
                <a:cubicBezTo>
                  <a:pt x="464157" y="109548"/>
                  <a:pt x="395131" y="79696"/>
                  <a:pt x="323601" y="82946"/>
                </a:cubicBezTo>
                <a:cubicBezTo>
                  <a:pt x="298307" y="82946"/>
                  <a:pt x="275543" y="88004"/>
                  <a:pt x="250250" y="93063"/>
                </a:cubicBezTo>
                <a:cubicBezTo>
                  <a:pt x="224956" y="100651"/>
                  <a:pt x="204721" y="113298"/>
                  <a:pt x="184487" y="128474"/>
                </a:cubicBezTo>
                <a:cubicBezTo>
                  <a:pt x="164252" y="143650"/>
                  <a:pt x="149076" y="161355"/>
                  <a:pt x="133900" y="184119"/>
                </a:cubicBezTo>
                <a:cubicBezTo>
                  <a:pt x="118724" y="206884"/>
                  <a:pt x="118724" y="234706"/>
                  <a:pt x="118724" y="265059"/>
                </a:cubicBezTo>
                <a:cubicBezTo>
                  <a:pt x="118724" y="295411"/>
                  <a:pt x="123782" y="320704"/>
                  <a:pt x="136429" y="340939"/>
                </a:cubicBezTo>
                <a:cubicBezTo>
                  <a:pt x="146546" y="361174"/>
                  <a:pt x="161723" y="376350"/>
                  <a:pt x="181957" y="391526"/>
                </a:cubicBezTo>
                <a:cubicBezTo>
                  <a:pt x="202192" y="406702"/>
                  <a:pt x="224956" y="416819"/>
                  <a:pt x="247720" y="426937"/>
                </a:cubicBezTo>
                <a:cubicBezTo>
                  <a:pt x="306730" y="449612"/>
                  <a:pt x="366650" y="469865"/>
                  <a:pt x="427304" y="487641"/>
                </a:cubicBezTo>
                <a:cubicBezTo>
                  <a:pt x="462715" y="500288"/>
                  <a:pt x="493067" y="517993"/>
                  <a:pt x="520890" y="538228"/>
                </a:cubicBezTo>
                <a:cubicBezTo>
                  <a:pt x="546183" y="558463"/>
                  <a:pt x="571477" y="583756"/>
                  <a:pt x="586653" y="614109"/>
                </a:cubicBezTo>
                <a:cubicBezTo>
                  <a:pt x="604359" y="646990"/>
                  <a:pt x="611947" y="687460"/>
                  <a:pt x="611947" y="735517"/>
                </a:cubicBezTo>
                <a:cubicBezTo>
                  <a:pt x="611947" y="783575"/>
                  <a:pt x="601829" y="824044"/>
                  <a:pt x="586653" y="859455"/>
                </a:cubicBezTo>
                <a:cubicBezTo>
                  <a:pt x="548764" y="925191"/>
                  <a:pt x="487275" y="974027"/>
                  <a:pt x="414657" y="996040"/>
                </a:cubicBezTo>
                <a:cubicBezTo>
                  <a:pt x="291680" y="1033158"/>
                  <a:pt x="158384" y="1009691"/>
                  <a:pt x="55490" y="932806"/>
                </a:cubicBezTo>
                <a:lnTo>
                  <a:pt x="12491" y="892337"/>
                </a:lnTo>
                <a:cubicBezTo>
                  <a:pt x="-156" y="877161"/>
                  <a:pt x="-7744" y="872102"/>
                  <a:pt x="12491" y="854397"/>
                </a:cubicBezTo>
                <a:lnTo>
                  <a:pt x="58019" y="824044"/>
                </a:lnTo>
                <a:cubicBezTo>
                  <a:pt x="83313" y="808868"/>
                  <a:pt x="83313" y="813927"/>
                  <a:pt x="95959" y="829103"/>
                </a:cubicBezTo>
                <a:cubicBezTo>
                  <a:pt x="143739" y="892481"/>
                  <a:pt x="218962" y="929157"/>
                  <a:pt x="298307" y="927748"/>
                </a:cubicBezTo>
                <a:cubicBezTo>
                  <a:pt x="323601" y="927748"/>
                  <a:pt x="348894" y="925218"/>
                  <a:pt x="374188" y="915101"/>
                </a:cubicBezTo>
                <a:cubicBezTo>
                  <a:pt x="424294" y="900216"/>
                  <a:pt x="466838" y="866735"/>
                  <a:pt x="493067" y="821515"/>
                </a:cubicBezTo>
                <a:cubicBezTo>
                  <a:pt x="505714" y="798751"/>
                  <a:pt x="513302" y="770928"/>
                  <a:pt x="513302" y="740576"/>
                </a:cubicBezTo>
                <a:cubicBezTo>
                  <a:pt x="513302" y="707694"/>
                  <a:pt x="505714" y="679872"/>
                  <a:pt x="493067" y="657108"/>
                </a:cubicBezTo>
                <a:cubicBezTo>
                  <a:pt x="480446" y="635102"/>
                  <a:pt x="463195" y="616114"/>
                  <a:pt x="442480" y="601462"/>
                </a:cubicBezTo>
                <a:cubicBezTo>
                  <a:pt x="418932" y="585593"/>
                  <a:pt x="393436" y="572840"/>
                  <a:pt x="366600" y="563522"/>
                </a:cubicBezTo>
                <a:cubicBezTo>
                  <a:pt x="306528" y="540646"/>
                  <a:pt x="245798" y="519559"/>
                  <a:pt x="184487" y="500288"/>
                </a:cubicBezTo>
                <a:cubicBezTo>
                  <a:pt x="154134" y="487641"/>
                  <a:pt x="126311" y="472465"/>
                  <a:pt x="101018" y="449701"/>
                </a:cubicBezTo>
                <a:cubicBezTo>
                  <a:pt x="75724" y="431996"/>
                  <a:pt x="55490" y="406702"/>
                  <a:pt x="42843" y="373821"/>
                </a:cubicBezTo>
                <a:cubicBezTo>
                  <a:pt x="26175" y="339993"/>
                  <a:pt x="17499" y="302774"/>
                  <a:pt x="17550" y="265059"/>
                </a:cubicBezTo>
                <a:cubicBezTo>
                  <a:pt x="16310" y="185156"/>
                  <a:pt x="54048" y="109659"/>
                  <a:pt x="118724" y="62711"/>
                </a:cubicBezTo>
                <a:cubicBezTo>
                  <a:pt x="149177" y="40554"/>
                  <a:pt x="183475" y="24257"/>
                  <a:pt x="219898" y="14653"/>
                </a:cubicBezTo>
                <a:cubicBezTo>
                  <a:pt x="265224" y="2153"/>
                  <a:pt x="312017" y="-2310"/>
                  <a:pt x="358228" y="111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70" name="Google Shape;1770;p72"/>
          <p:cNvSpPr/>
          <p:nvPr/>
        </p:nvSpPr>
        <p:spPr>
          <a:xfrm>
            <a:off x="3645412" y="2745431"/>
            <a:ext cx="609595" cy="98656"/>
          </a:xfrm>
          <a:custGeom>
            <a:rect b="b" l="l" r="r" t="t"/>
            <a:pathLst>
              <a:path extrusionOk="0" h="98656" w="609595">
                <a:moveTo>
                  <a:pt x="37118" y="3795"/>
                </a:moveTo>
                <a:cubicBezTo>
                  <a:pt x="44321" y="2108"/>
                  <a:pt x="51818" y="2108"/>
                  <a:pt x="59022" y="3795"/>
                </a:cubicBezTo>
                <a:cubicBezTo>
                  <a:pt x="84864" y="9843"/>
                  <a:pt x="100910" y="35698"/>
                  <a:pt x="94862" y="61540"/>
                </a:cubicBezTo>
                <a:cubicBezTo>
                  <a:pt x="90699" y="79329"/>
                  <a:pt x="76811" y="93218"/>
                  <a:pt x="59022" y="97381"/>
                </a:cubicBezTo>
                <a:cubicBezTo>
                  <a:pt x="33179" y="103429"/>
                  <a:pt x="7324" y="87383"/>
                  <a:pt x="1277" y="61540"/>
                </a:cubicBezTo>
                <a:cubicBezTo>
                  <a:pt x="-4774" y="35698"/>
                  <a:pt x="11273" y="9843"/>
                  <a:pt x="37118" y="3795"/>
                </a:cubicBezTo>
                <a:close/>
                <a:moveTo>
                  <a:pt x="550575" y="1266"/>
                </a:moveTo>
                <a:cubicBezTo>
                  <a:pt x="557779" y="-421"/>
                  <a:pt x="565276" y="-421"/>
                  <a:pt x="572479" y="1266"/>
                </a:cubicBezTo>
                <a:cubicBezTo>
                  <a:pt x="598322" y="7314"/>
                  <a:pt x="614368" y="33169"/>
                  <a:pt x="608320" y="59011"/>
                </a:cubicBezTo>
                <a:cubicBezTo>
                  <a:pt x="604157" y="76800"/>
                  <a:pt x="590268" y="90689"/>
                  <a:pt x="572479" y="94852"/>
                </a:cubicBezTo>
                <a:cubicBezTo>
                  <a:pt x="546637" y="100900"/>
                  <a:pt x="520782" y="84853"/>
                  <a:pt x="514735" y="59011"/>
                </a:cubicBezTo>
                <a:cubicBezTo>
                  <a:pt x="508684" y="33169"/>
                  <a:pt x="524733" y="7314"/>
                  <a:pt x="550575" y="126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2)" showMasterSp="0">
  <p:cSld name="Титульный слайд (Б2)">
    <p:bg>
      <p:bgPr>
        <a:solidFill>
          <a:schemeClr val="lt1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8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338" name="Google Shape;338;p8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339" name="Google Shape;339;p8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340" name="Google Shape;340;p8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341" name="Google Shape;341;p8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342" name="Google Shape;342;p8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343" name="Google Shape;343;p8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4" name="Google Shape;344;p8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345" name="Google Shape;345;p8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346" name="Google Shape;346;p8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10" name="Google Shape;410;p8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2" name="Google Shape;412;p8"/>
          <p:cNvSpPr txBox="1"/>
          <p:nvPr>
            <p:ph idx="2" type="body"/>
          </p:nvPr>
        </p:nvSpPr>
        <p:spPr>
          <a:xfrm>
            <a:off x="775492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13" name="Google Shape;4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293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15" name="Google Shape;415;p8"/>
          <p:cNvSpPr txBox="1"/>
          <p:nvPr>
            <p:ph idx="3" type="body"/>
          </p:nvPr>
        </p:nvSpPr>
        <p:spPr>
          <a:xfrm>
            <a:off x="3902870" y="6421880"/>
            <a:ext cx="2520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 (Б3)" showMasterSp="0">
  <p:cSld name="Титульный слайд (Б3)">
    <p:bg>
      <p:bgPr>
        <a:solidFill>
          <a:schemeClr val="lt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7" name="Google Shape;417;p9"/>
          <p:cNvGrpSpPr/>
          <p:nvPr/>
        </p:nvGrpSpPr>
        <p:grpSpPr>
          <a:xfrm>
            <a:off x="-1" y="6199992"/>
            <a:ext cx="9144001" cy="658009"/>
            <a:chOff x="-1" y="6199992"/>
            <a:chExt cx="9144001" cy="658009"/>
          </a:xfrm>
        </p:grpSpPr>
        <p:sp>
          <p:nvSpPr>
            <p:cNvPr id="418" name="Google Shape;418;p9"/>
            <p:cNvSpPr/>
            <p:nvPr/>
          </p:nvSpPr>
          <p:spPr>
            <a:xfrm>
              <a:off x="-1" y="6201203"/>
              <a:ext cx="9144001" cy="656798"/>
            </a:xfrm>
            <a:prstGeom prst="rect">
              <a:avLst/>
            </a:prstGeom>
            <a:solidFill>
              <a:schemeClr val="lt2">
                <a:alpha val="24705"/>
              </a:schemeClr>
            </a:solidFill>
            <a:ln>
              <a:noFill/>
            </a:ln>
            <a:effectLst>
              <a:outerShdw blurRad="190500" rotWithShape="0" algn="tl" dir="2700000" dist="38100">
                <a:srgbClr val="000000">
                  <a:alpha val="19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Roboto Light"/>
                <a:buNone/>
              </a:pPr>
              <a:r>
                <a:t/>
              </a:r>
              <a:endParaRPr b="0" i="0" sz="2200" u="none" cap="none" strike="noStrike">
                <a:solidFill>
                  <a:srgbClr val="D8D8D8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419" name="Google Shape;419;p9"/>
            <p:cNvCxnSpPr/>
            <p:nvPr/>
          </p:nvCxnSpPr>
          <p:spPr>
            <a:xfrm>
              <a:off x="0" y="6199992"/>
              <a:ext cx="9144000" cy="0"/>
            </a:xfrm>
            <a:prstGeom prst="straightConnector1">
              <a:avLst/>
            </a:prstGeom>
            <a:noFill/>
            <a:ln cap="flat" cmpd="sng" w="9525">
              <a:solidFill>
                <a:srgbClr val="D8D8D8">
                  <a:alpha val="45882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420" name="Google Shape;420;p9"/>
          <p:cNvSpPr txBox="1"/>
          <p:nvPr>
            <p:ph type="title"/>
          </p:nvPr>
        </p:nvSpPr>
        <p:spPr>
          <a:xfrm>
            <a:off x="539749" y="1485899"/>
            <a:ext cx="5526451" cy="228061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E6E8D"/>
              </a:buClr>
              <a:buSzPts val="4400"/>
              <a:buFont typeface="Roboto"/>
              <a:buNone/>
              <a:defRPr sz="4400">
                <a:solidFill>
                  <a:srgbClr val="4E6E8D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grpSp>
        <p:nvGrpSpPr>
          <p:cNvPr id="421" name="Google Shape;421;p9"/>
          <p:cNvGrpSpPr/>
          <p:nvPr/>
        </p:nvGrpSpPr>
        <p:grpSpPr>
          <a:xfrm>
            <a:off x="5833339" y="2865248"/>
            <a:ext cx="2988703" cy="3709468"/>
            <a:chOff x="5833339" y="2865248"/>
            <a:chExt cx="2988703" cy="3709468"/>
          </a:xfrm>
        </p:grpSpPr>
        <p:grpSp>
          <p:nvGrpSpPr>
            <p:cNvPr id="422" name="Google Shape;422;p9"/>
            <p:cNvGrpSpPr/>
            <p:nvPr/>
          </p:nvGrpSpPr>
          <p:grpSpPr>
            <a:xfrm>
              <a:off x="5833339" y="4055165"/>
              <a:ext cx="907256" cy="887095"/>
              <a:chOff x="5833339" y="4055165"/>
              <a:chExt cx="907256" cy="887095"/>
            </a:xfrm>
          </p:grpSpPr>
          <p:sp>
            <p:nvSpPr>
              <p:cNvPr id="423" name="Google Shape;423;p9"/>
              <p:cNvSpPr/>
              <p:nvPr/>
            </p:nvSpPr>
            <p:spPr>
              <a:xfrm>
                <a:off x="5865319" y="4087146"/>
                <a:ext cx="846773" cy="826611"/>
              </a:xfrm>
              <a:custGeom>
                <a:rect b="b" l="l" r="r" t="t"/>
                <a:pathLst>
                  <a:path extrusionOk="0" h="826611" w="846772">
                    <a:moveTo>
                      <a:pt x="764641" y="627947"/>
                    </a:moveTo>
                    <a:lnTo>
                      <a:pt x="722302" y="482786"/>
                    </a:lnTo>
                    <a:cubicBezTo>
                      <a:pt x="418264" y="522544"/>
                      <a:pt x="132406" y="329037"/>
                      <a:pt x="56376" y="31981"/>
                    </a:cubicBezTo>
                    <a:cubicBezTo>
                      <a:pt x="-37303" y="353089"/>
                      <a:pt x="147061" y="689338"/>
                      <a:pt x="468163" y="783007"/>
                    </a:cubicBezTo>
                    <a:cubicBezTo>
                      <a:pt x="582160" y="816274"/>
                      <a:pt x="703419" y="815285"/>
                      <a:pt x="816858" y="780165"/>
                    </a:cubicBezTo>
                    <a:cubicBezTo>
                      <a:pt x="794278" y="732988"/>
                      <a:pt x="779963" y="680972"/>
                      <a:pt x="764439" y="627947"/>
                    </a:cubicBez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4" name="Google Shape;424;p9"/>
              <p:cNvSpPr/>
              <p:nvPr/>
            </p:nvSpPr>
            <p:spPr>
              <a:xfrm>
                <a:off x="5833339" y="4055165"/>
                <a:ext cx="907256" cy="887095"/>
              </a:xfrm>
              <a:custGeom>
                <a:rect b="b" l="l" r="r" t="t"/>
                <a:pathLst>
                  <a:path extrusionOk="0" h="887095" w="907256">
                    <a:moveTo>
                      <a:pt x="796621" y="659928"/>
                    </a:moveTo>
                    <a:lnTo>
                      <a:pt x="754283" y="514767"/>
                    </a:lnTo>
                    <a:cubicBezTo>
                      <a:pt x="450245" y="554525"/>
                      <a:pt x="164387" y="361017"/>
                      <a:pt x="88357" y="63962"/>
                    </a:cubicBezTo>
                    <a:cubicBezTo>
                      <a:pt x="-5323" y="385070"/>
                      <a:pt x="179042" y="721319"/>
                      <a:pt x="500144" y="814988"/>
                    </a:cubicBezTo>
                    <a:cubicBezTo>
                      <a:pt x="614140" y="848254"/>
                      <a:pt x="735399" y="847266"/>
                      <a:pt x="848839" y="812146"/>
                    </a:cubicBezTo>
                    <a:cubicBezTo>
                      <a:pt x="826258" y="764968"/>
                      <a:pt x="811944" y="712952"/>
                      <a:pt x="796420" y="659928"/>
                    </a:cubicBezTo>
                    <a:close/>
                  </a:path>
                </a:pathLst>
              </a:custGeom>
              <a:solidFill>
                <a:schemeClr val="lt1"/>
              </a:solidFill>
              <a:ln cap="rnd" cmpd="sng" w="40275">
                <a:solidFill>
                  <a:srgbClr val="8BA5B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  <p:sp>
            <p:nvSpPr>
              <p:cNvPr id="425" name="Google Shape;425;p9"/>
              <p:cNvSpPr/>
              <p:nvPr/>
            </p:nvSpPr>
            <p:spPr>
              <a:xfrm>
                <a:off x="5892109" y="4086541"/>
                <a:ext cx="766128" cy="685483"/>
              </a:xfrm>
              <a:custGeom>
                <a:rect b="b" l="l" r="r" t="t"/>
                <a:pathLst>
                  <a:path extrusionOk="0" h="685482" w="766127">
                    <a:moveTo>
                      <a:pt x="737851" y="628552"/>
                    </a:moveTo>
                    <a:cubicBezTo>
                      <a:pt x="709222" y="531577"/>
                      <a:pt x="682005" y="433794"/>
                      <a:pt x="651158" y="337222"/>
                    </a:cubicBezTo>
                    <a:cubicBezTo>
                      <a:pt x="401380" y="374480"/>
                      <a:pt x="154707" y="252827"/>
                      <a:pt x="32207" y="31981"/>
                    </a:cubicBezTo>
                    <a:cubicBezTo>
                      <a:pt x="23147" y="366355"/>
                      <a:pt x="286860" y="644741"/>
                      <a:pt x="621225" y="653814"/>
                    </a:cubicBezTo>
                    <a:cubicBezTo>
                      <a:pt x="661843" y="654903"/>
                      <a:pt x="702469" y="651919"/>
                      <a:pt x="742488" y="644883"/>
                    </a:cubicBezTo>
                    <a:lnTo>
                      <a:pt x="737851" y="628552"/>
                    </a:lnTo>
                  </a:path>
                </a:pathLst>
              </a:custGeom>
              <a:solidFill>
                <a:schemeClr val="lt1"/>
              </a:solidFill>
              <a:ln cap="flat" cmpd="sng" w="20125">
                <a:solidFill>
                  <a:srgbClr val="8BA5BE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Roboto Light"/>
                  <a:ea typeface="Roboto Light"/>
                  <a:cs typeface="Roboto Light"/>
                  <a:sym typeface="Roboto Light"/>
                </a:endParaRPr>
              </a:p>
            </p:txBody>
          </p:sp>
        </p:grpSp>
        <p:sp>
          <p:nvSpPr>
            <p:cNvPr id="426" name="Google Shape;426;p9"/>
            <p:cNvSpPr/>
            <p:nvPr/>
          </p:nvSpPr>
          <p:spPr>
            <a:xfrm>
              <a:off x="5857734" y="4054560"/>
              <a:ext cx="1895158" cy="2520156"/>
            </a:xfrm>
            <a:custGeom>
              <a:rect b="b" l="l" r="r" t="t"/>
              <a:pathLst>
                <a:path extrusionOk="0" h="2520156" w="1895157">
                  <a:moveTo>
                    <a:pt x="772226" y="660533"/>
                  </a:moveTo>
                  <a:cubicBezTo>
                    <a:pt x="743597" y="563557"/>
                    <a:pt x="716380" y="465775"/>
                    <a:pt x="685533" y="369203"/>
                  </a:cubicBezTo>
                  <a:cubicBezTo>
                    <a:pt x="435755" y="406461"/>
                    <a:pt x="189082" y="284808"/>
                    <a:pt x="66582" y="63962"/>
                  </a:cubicBezTo>
                  <a:cubicBezTo>
                    <a:pt x="57522" y="398336"/>
                    <a:pt x="321235" y="676722"/>
                    <a:pt x="655600" y="685795"/>
                  </a:cubicBezTo>
                  <a:cubicBezTo>
                    <a:pt x="696218" y="686884"/>
                    <a:pt x="736844" y="683900"/>
                    <a:pt x="776863" y="676863"/>
                  </a:cubicBezTo>
                  <a:lnTo>
                    <a:pt x="772226" y="660533"/>
                  </a:lnTo>
                  <a:close/>
                  <a:moveTo>
                    <a:pt x="729888" y="515372"/>
                  </a:moveTo>
                  <a:cubicBezTo>
                    <a:pt x="425850" y="555130"/>
                    <a:pt x="139992" y="361622"/>
                    <a:pt x="63962" y="64566"/>
                  </a:cubicBezTo>
                  <a:moveTo>
                    <a:pt x="728476" y="2457707"/>
                  </a:moveTo>
                  <a:cubicBezTo>
                    <a:pt x="728476" y="2277324"/>
                    <a:pt x="874706" y="2131094"/>
                    <a:pt x="1055089" y="2131094"/>
                  </a:cubicBezTo>
                  <a:lnTo>
                    <a:pt x="1216782" y="2131094"/>
                  </a:lnTo>
                  <a:moveTo>
                    <a:pt x="889766" y="2348433"/>
                  </a:moveTo>
                  <a:cubicBezTo>
                    <a:pt x="889766" y="2227667"/>
                    <a:pt x="987750" y="2129885"/>
                    <a:pt x="1108314" y="2129885"/>
                  </a:cubicBezTo>
                  <a:lnTo>
                    <a:pt x="1216580" y="2129885"/>
                  </a:lnTo>
                  <a:moveTo>
                    <a:pt x="1347830" y="2457707"/>
                  </a:moveTo>
                  <a:cubicBezTo>
                    <a:pt x="1347830" y="2277324"/>
                    <a:pt x="1494060" y="2131094"/>
                    <a:pt x="1674442" y="2131094"/>
                  </a:cubicBezTo>
                  <a:lnTo>
                    <a:pt x="1836135" y="2131094"/>
                  </a:lnTo>
                  <a:moveTo>
                    <a:pt x="1509322" y="2348433"/>
                  </a:moveTo>
                  <a:cubicBezTo>
                    <a:pt x="1509322" y="2227667"/>
                    <a:pt x="1607104" y="2129885"/>
                    <a:pt x="1727870" y="2129885"/>
                  </a:cubicBezTo>
                  <a:lnTo>
                    <a:pt x="1835934" y="212988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7" name="Google Shape;427;p9"/>
            <p:cNvSpPr/>
            <p:nvPr/>
          </p:nvSpPr>
          <p:spPr>
            <a:xfrm>
              <a:off x="6329230" y="3413155"/>
              <a:ext cx="1653223" cy="2217738"/>
            </a:xfrm>
            <a:custGeom>
              <a:rect b="b" l="l" r="r" t="t"/>
              <a:pathLst>
                <a:path extrusionOk="0" h="2217737" w="1653222">
                  <a:moveTo>
                    <a:pt x="1449115" y="2190646"/>
                  </a:moveTo>
                  <a:lnTo>
                    <a:pt x="580165" y="2190646"/>
                  </a:lnTo>
                  <a:cubicBezTo>
                    <a:pt x="349787" y="2190767"/>
                    <a:pt x="162939" y="2004094"/>
                    <a:pt x="162827" y="1773711"/>
                  </a:cubicBezTo>
                  <a:cubicBezTo>
                    <a:pt x="162827" y="1773651"/>
                    <a:pt x="162827" y="1773570"/>
                    <a:pt x="162827" y="1773510"/>
                  </a:cubicBezTo>
                  <a:lnTo>
                    <a:pt x="162827" y="776939"/>
                  </a:lnTo>
                  <a:cubicBezTo>
                    <a:pt x="162827" y="640851"/>
                    <a:pt x="273311" y="530367"/>
                    <a:pt x="409601" y="530367"/>
                  </a:cubicBezTo>
                  <a:lnTo>
                    <a:pt x="1378349" y="530367"/>
                  </a:lnTo>
                  <a:cubicBezTo>
                    <a:pt x="1514438" y="530367"/>
                    <a:pt x="1624921" y="640851"/>
                    <a:pt x="1624921" y="776939"/>
                  </a:cubicBezTo>
                  <a:lnTo>
                    <a:pt x="1624921" y="2014840"/>
                  </a:lnTo>
                  <a:cubicBezTo>
                    <a:pt x="1624921" y="2112017"/>
                    <a:pt x="1546292" y="2190646"/>
                    <a:pt x="1449115" y="2190646"/>
                  </a:cubicBezTo>
                  <a:moveTo>
                    <a:pt x="389440" y="389440"/>
                  </a:moveTo>
                  <a:lnTo>
                    <a:pt x="243472" y="535609"/>
                  </a:lnTo>
                  <a:lnTo>
                    <a:pt x="31981" y="31981"/>
                  </a:lnTo>
                  <a:lnTo>
                    <a:pt x="283795" y="137626"/>
                  </a:lnTo>
                  <a:lnTo>
                    <a:pt x="535609" y="243472"/>
                  </a:lnTo>
                  <a:lnTo>
                    <a:pt x="38944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8" name="Google Shape;428;p9"/>
            <p:cNvSpPr/>
            <p:nvPr/>
          </p:nvSpPr>
          <p:spPr>
            <a:xfrm>
              <a:off x="6422870" y="3434803"/>
              <a:ext cx="1592739" cy="907256"/>
            </a:xfrm>
            <a:custGeom>
              <a:rect b="b" l="l" r="r" t="t"/>
              <a:pathLst>
                <a:path extrusionOk="0" h="907256" w="1592738">
                  <a:moveTo>
                    <a:pt x="1137532" y="63962"/>
                  </a:moveTo>
                  <a:cubicBezTo>
                    <a:pt x="996637" y="63962"/>
                    <a:pt x="866566" y="139526"/>
                    <a:pt x="796807" y="261945"/>
                  </a:cubicBezTo>
                  <a:cubicBezTo>
                    <a:pt x="689522" y="73820"/>
                    <a:pt x="450043" y="8276"/>
                    <a:pt x="261912" y="115554"/>
                  </a:cubicBezTo>
                  <a:cubicBezTo>
                    <a:pt x="73781" y="222832"/>
                    <a:pt x="8241" y="462328"/>
                    <a:pt x="115524" y="650452"/>
                  </a:cubicBezTo>
                  <a:cubicBezTo>
                    <a:pt x="222807" y="838577"/>
                    <a:pt x="462289" y="904121"/>
                    <a:pt x="650420" y="796843"/>
                  </a:cubicBezTo>
                  <a:cubicBezTo>
                    <a:pt x="711448" y="762045"/>
                    <a:pt x="762004" y="711481"/>
                    <a:pt x="796807" y="650452"/>
                  </a:cubicBezTo>
                  <a:cubicBezTo>
                    <a:pt x="903587" y="838738"/>
                    <a:pt x="1142786" y="904827"/>
                    <a:pt x="1331076" y="798033"/>
                  </a:cubicBezTo>
                  <a:cubicBezTo>
                    <a:pt x="1454134" y="728255"/>
                    <a:pt x="1530033" y="597569"/>
                    <a:pt x="1529668" y="456098"/>
                  </a:cubicBezTo>
                  <a:cubicBezTo>
                    <a:pt x="1529668" y="239566"/>
                    <a:pt x="1354064" y="63962"/>
                    <a:pt x="1137532" y="63962"/>
                  </a:cubicBez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29" name="Google Shape;429;p9"/>
            <p:cNvSpPr/>
            <p:nvPr/>
          </p:nvSpPr>
          <p:spPr>
            <a:xfrm>
              <a:off x="6426482" y="3813633"/>
              <a:ext cx="1592739" cy="1834674"/>
            </a:xfrm>
            <a:custGeom>
              <a:rect b="b" l="l" r="r" t="t"/>
              <a:pathLst>
                <a:path extrusionOk="0" h="1834673" w="1592738">
                  <a:moveTo>
                    <a:pt x="1529281" y="64163"/>
                  </a:moveTo>
                  <a:lnTo>
                    <a:pt x="1529281" y="1625854"/>
                  </a:lnTo>
                  <a:cubicBezTo>
                    <a:pt x="1529281" y="1709180"/>
                    <a:pt x="1461796" y="1776760"/>
                    <a:pt x="1378475" y="1776861"/>
                  </a:cubicBezTo>
                  <a:lnTo>
                    <a:pt x="488759" y="1776861"/>
                  </a:lnTo>
                  <a:cubicBezTo>
                    <a:pt x="254150" y="1776861"/>
                    <a:pt x="63962" y="1586680"/>
                    <a:pt x="63962" y="1352064"/>
                  </a:cubicBezTo>
                  <a:cubicBezTo>
                    <a:pt x="63962" y="1352003"/>
                    <a:pt x="63962" y="1351923"/>
                    <a:pt x="63962" y="1351862"/>
                  </a:cubicBezTo>
                  <a:lnTo>
                    <a:pt x="63962" y="63962"/>
                  </a:lnTo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0" name="Google Shape;430;p9"/>
            <p:cNvSpPr/>
            <p:nvPr/>
          </p:nvSpPr>
          <p:spPr>
            <a:xfrm>
              <a:off x="6902212" y="3130897"/>
              <a:ext cx="624999" cy="463709"/>
            </a:xfrm>
            <a:custGeom>
              <a:rect b="b" l="l" r="r" t="t"/>
              <a:pathLst>
                <a:path extrusionOk="0" h="463708" w="624998">
                  <a:moveTo>
                    <a:pt x="31981" y="436012"/>
                  </a:moveTo>
                  <a:lnTo>
                    <a:pt x="597302" y="436012"/>
                  </a:lnTo>
                  <a:lnTo>
                    <a:pt x="59730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1" name="Google Shape;431;p9"/>
            <p:cNvSpPr/>
            <p:nvPr/>
          </p:nvSpPr>
          <p:spPr>
            <a:xfrm>
              <a:off x="6870232" y="3098916"/>
              <a:ext cx="685483" cy="524193"/>
            </a:xfrm>
            <a:custGeom>
              <a:rect b="b" l="l" r="r" t="t"/>
              <a:pathLst>
                <a:path extrusionOk="0" h="524192" w="685482">
                  <a:moveTo>
                    <a:pt x="63962" y="467993"/>
                  </a:moveTo>
                  <a:lnTo>
                    <a:pt x="629283" y="467993"/>
                  </a:lnTo>
                  <a:lnTo>
                    <a:pt x="62928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2" name="Google Shape;432;p9"/>
            <p:cNvSpPr/>
            <p:nvPr/>
          </p:nvSpPr>
          <p:spPr>
            <a:xfrm>
              <a:off x="7522977" y="3219405"/>
              <a:ext cx="201613" cy="221774"/>
            </a:xfrm>
            <a:custGeom>
              <a:rect b="b" l="l" r="r" t="t"/>
              <a:pathLst>
                <a:path extrusionOk="0" h="221773" w="201612">
                  <a:moveTo>
                    <a:pt x="183190" y="208392"/>
                  </a:moveTo>
                  <a:lnTo>
                    <a:pt x="31981" y="208392"/>
                  </a:lnTo>
                  <a:lnTo>
                    <a:pt x="107585" y="31981"/>
                  </a:lnTo>
                  <a:lnTo>
                    <a:pt x="183190" y="208392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3" name="Google Shape;433;p9"/>
            <p:cNvSpPr/>
            <p:nvPr/>
          </p:nvSpPr>
          <p:spPr>
            <a:xfrm>
              <a:off x="7490996" y="3187424"/>
              <a:ext cx="262096" cy="302419"/>
            </a:xfrm>
            <a:custGeom>
              <a:rect b="b" l="l" r="r" t="t"/>
              <a:pathLst>
                <a:path extrusionOk="0" h="302418" w="262096">
                  <a:moveTo>
                    <a:pt x="215171" y="240373"/>
                  </a:moveTo>
                  <a:lnTo>
                    <a:pt x="63962" y="240373"/>
                  </a:lnTo>
                  <a:lnTo>
                    <a:pt x="139566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4" name="Google Shape;434;p9"/>
            <p:cNvSpPr/>
            <p:nvPr/>
          </p:nvSpPr>
          <p:spPr>
            <a:xfrm>
              <a:off x="6745358" y="2897228"/>
              <a:ext cx="907256" cy="423386"/>
            </a:xfrm>
            <a:custGeom>
              <a:rect b="b" l="l" r="r" t="t"/>
              <a:pathLst>
                <a:path extrusionOk="0" h="423386" w="907256">
                  <a:moveTo>
                    <a:pt x="888431" y="212827"/>
                  </a:moveTo>
                  <a:lnTo>
                    <a:pt x="460206" y="393875"/>
                  </a:lnTo>
                  <a:lnTo>
                    <a:pt x="31981" y="212827"/>
                  </a:lnTo>
                  <a:lnTo>
                    <a:pt x="460206" y="31981"/>
                  </a:lnTo>
                  <a:lnTo>
                    <a:pt x="888431" y="212827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5" name="Google Shape;435;p9"/>
            <p:cNvSpPr/>
            <p:nvPr/>
          </p:nvSpPr>
          <p:spPr>
            <a:xfrm>
              <a:off x="6713377" y="2865248"/>
              <a:ext cx="967740" cy="483870"/>
            </a:xfrm>
            <a:custGeom>
              <a:rect b="b" l="l" r="r" t="t"/>
              <a:pathLst>
                <a:path extrusionOk="0" h="483870" w="967740">
                  <a:moveTo>
                    <a:pt x="920411" y="244808"/>
                  </a:moveTo>
                  <a:lnTo>
                    <a:pt x="492187" y="425856"/>
                  </a:lnTo>
                  <a:lnTo>
                    <a:pt x="63962" y="244808"/>
                  </a:lnTo>
                  <a:lnTo>
                    <a:pt x="492187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6" name="Google Shape;436;p9"/>
            <p:cNvSpPr/>
            <p:nvPr/>
          </p:nvSpPr>
          <p:spPr>
            <a:xfrm>
              <a:off x="7601808" y="3078075"/>
              <a:ext cx="60484" cy="221774"/>
            </a:xfrm>
            <a:custGeom>
              <a:rect b="b" l="l" r="r" t="t"/>
              <a:pathLst>
                <a:path extrusionOk="0" h="221773" w="60483">
                  <a:moveTo>
                    <a:pt x="31981" y="31981"/>
                  </a:moveTo>
                  <a:lnTo>
                    <a:pt x="31981" y="206174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7569827" y="3046094"/>
              <a:ext cx="120968" cy="282258"/>
            </a:xfrm>
            <a:custGeom>
              <a:rect b="b" l="l" r="r" t="t"/>
              <a:pathLst>
                <a:path extrusionOk="0" h="282257" w="120967">
                  <a:moveTo>
                    <a:pt x="63962" y="63962"/>
                  </a:moveTo>
                  <a:lnTo>
                    <a:pt x="63962" y="238155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7438905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537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7406924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518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819551" y="5557707"/>
              <a:ext cx="262096" cy="645160"/>
            </a:xfrm>
            <a:custGeom>
              <a:rect b="b" l="l" r="r" t="t"/>
              <a:pathLst>
                <a:path extrusionOk="0" h="645160" w="262096">
                  <a:moveTo>
                    <a:pt x="31981" y="51941"/>
                  </a:moveTo>
                  <a:lnTo>
                    <a:pt x="126335" y="621294"/>
                  </a:lnTo>
                  <a:lnTo>
                    <a:pt x="193876" y="621294"/>
                  </a:lnTo>
                  <a:lnTo>
                    <a:pt x="246093" y="31981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787570" y="5525726"/>
              <a:ext cx="322580" cy="705644"/>
            </a:xfrm>
            <a:custGeom>
              <a:rect b="b" l="l" r="r" t="t"/>
              <a:pathLst>
                <a:path extrusionOk="0" h="705643" w="322580">
                  <a:moveTo>
                    <a:pt x="63962" y="83922"/>
                  </a:moveTo>
                  <a:lnTo>
                    <a:pt x="158316" y="653275"/>
                  </a:lnTo>
                  <a:lnTo>
                    <a:pt x="225856" y="653275"/>
                  </a:lnTo>
                  <a:lnTo>
                    <a:pt x="278074" y="63962"/>
                  </a:ln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6297249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421421" y="421421"/>
                  </a:moveTo>
                  <a:lnTo>
                    <a:pt x="275453" y="567590"/>
                  </a:lnTo>
                  <a:lnTo>
                    <a:pt x="63962" y="63962"/>
                  </a:lnTo>
                  <a:lnTo>
                    <a:pt x="315776" y="169607"/>
                  </a:lnTo>
                  <a:lnTo>
                    <a:pt x="567590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536888" y="3413155"/>
              <a:ext cx="564515" cy="564515"/>
            </a:xfrm>
            <a:custGeom>
              <a:rect b="b" l="l" r="r" t="t"/>
              <a:pathLst>
                <a:path extrusionOk="0" h="564515" w="564515">
                  <a:moveTo>
                    <a:pt x="178150" y="389440"/>
                  </a:moveTo>
                  <a:lnTo>
                    <a:pt x="324117" y="535609"/>
                  </a:lnTo>
                  <a:lnTo>
                    <a:pt x="535609" y="31981"/>
                  </a:lnTo>
                  <a:lnTo>
                    <a:pt x="283795" y="137626"/>
                  </a:lnTo>
                  <a:lnTo>
                    <a:pt x="31981" y="243472"/>
                  </a:lnTo>
                  <a:lnTo>
                    <a:pt x="178150" y="38944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504908" y="3381174"/>
              <a:ext cx="624999" cy="624999"/>
            </a:xfrm>
            <a:custGeom>
              <a:rect b="b" l="l" r="r" t="t"/>
              <a:pathLst>
                <a:path extrusionOk="0" h="624998" w="624998">
                  <a:moveTo>
                    <a:pt x="210131" y="421421"/>
                  </a:moveTo>
                  <a:lnTo>
                    <a:pt x="356098" y="567590"/>
                  </a:lnTo>
                  <a:lnTo>
                    <a:pt x="567590" y="63962"/>
                  </a:lnTo>
                  <a:lnTo>
                    <a:pt x="315776" y="169607"/>
                  </a:lnTo>
                  <a:lnTo>
                    <a:pt x="63962" y="275453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507455" y="3358719"/>
              <a:ext cx="1411288" cy="786289"/>
            </a:xfrm>
            <a:custGeom>
              <a:rect b="b" l="l" r="r" t="t"/>
              <a:pathLst>
                <a:path extrusionOk="0" h="786288" w="1411287">
                  <a:moveTo>
                    <a:pt x="1392462" y="712222"/>
                  </a:moveTo>
                  <a:cubicBezTo>
                    <a:pt x="1392462" y="900124"/>
                    <a:pt x="712221" y="563028"/>
                    <a:pt x="712221" y="563028"/>
                  </a:cubicBezTo>
                  <a:cubicBezTo>
                    <a:pt x="712221" y="563028"/>
                    <a:pt x="31981" y="900124"/>
                    <a:pt x="31981" y="712222"/>
                  </a:cubicBezTo>
                  <a:cubicBezTo>
                    <a:pt x="31981" y="336537"/>
                    <a:pt x="336535" y="31981"/>
                    <a:pt x="712221" y="31981"/>
                  </a:cubicBezTo>
                  <a:cubicBezTo>
                    <a:pt x="1087908" y="31981"/>
                    <a:pt x="1392462" y="336537"/>
                    <a:pt x="1392462" y="712222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475474" y="3326739"/>
              <a:ext cx="1471771" cy="846773"/>
            </a:xfrm>
            <a:custGeom>
              <a:rect b="b" l="l" r="r" t="t"/>
              <a:pathLst>
                <a:path extrusionOk="0" h="846772" w="1471771">
                  <a:moveTo>
                    <a:pt x="1424443" y="744202"/>
                  </a:moveTo>
                  <a:cubicBezTo>
                    <a:pt x="1424443" y="932105"/>
                    <a:pt x="744202" y="595009"/>
                    <a:pt x="744202" y="595009"/>
                  </a:cubicBezTo>
                  <a:cubicBezTo>
                    <a:pt x="744202" y="595009"/>
                    <a:pt x="63962" y="932105"/>
                    <a:pt x="63962" y="744202"/>
                  </a:cubicBezTo>
                  <a:cubicBezTo>
                    <a:pt x="63962" y="368517"/>
                    <a:pt x="368515" y="63962"/>
                    <a:pt x="744202" y="63962"/>
                  </a:cubicBezTo>
                  <a:cubicBezTo>
                    <a:pt x="1119889" y="63962"/>
                    <a:pt x="1424443" y="368517"/>
                    <a:pt x="1424443" y="744202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027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7060075" y="4053274"/>
              <a:ext cx="302419" cy="322580"/>
            </a:xfrm>
            <a:custGeom>
              <a:rect b="b" l="l" r="r" t="t"/>
              <a:pathLst>
                <a:path extrusionOk="0" h="322580" w="302418">
                  <a:moveTo>
                    <a:pt x="287222" y="166860"/>
                  </a:moveTo>
                  <a:lnTo>
                    <a:pt x="159602" y="294480"/>
                  </a:lnTo>
                  <a:lnTo>
                    <a:pt x="31981" y="166860"/>
                  </a:lnTo>
                  <a:lnTo>
                    <a:pt x="159602" y="31981"/>
                  </a:lnTo>
                  <a:lnTo>
                    <a:pt x="287222" y="166860"/>
                  </a:ln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7028094" y="4021294"/>
              <a:ext cx="383064" cy="383064"/>
            </a:xfrm>
            <a:custGeom>
              <a:rect b="b" l="l" r="r" t="t"/>
              <a:pathLst>
                <a:path extrusionOk="0" h="383063" w="383063">
                  <a:moveTo>
                    <a:pt x="319203" y="198840"/>
                  </a:moveTo>
                  <a:lnTo>
                    <a:pt x="191582" y="326461"/>
                  </a:lnTo>
                  <a:lnTo>
                    <a:pt x="63962" y="198840"/>
                  </a:lnTo>
                  <a:lnTo>
                    <a:pt x="19158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6454851" y="3466784"/>
              <a:ext cx="1512094" cy="846773"/>
            </a:xfrm>
            <a:custGeom>
              <a:rect b="b" l="l" r="r" t="t"/>
              <a:pathLst>
                <a:path extrusionOk="0" h="846772" w="1512093">
                  <a:moveTo>
                    <a:pt x="1105551" y="31981"/>
                  </a:moveTo>
                  <a:cubicBezTo>
                    <a:pt x="964656" y="31981"/>
                    <a:pt x="834586" y="107545"/>
                    <a:pt x="764826" y="229964"/>
                  </a:cubicBezTo>
                  <a:cubicBezTo>
                    <a:pt x="657542" y="41840"/>
                    <a:pt x="418062" y="-23704"/>
                    <a:pt x="229931" y="83574"/>
                  </a:cubicBezTo>
                  <a:cubicBezTo>
                    <a:pt x="41800" y="190852"/>
                    <a:pt x="-23740" y="430347"/>
                    <a:pt x="83543" y="618472"/>
                  </a:cubicBezTo>
                  <a:cubicBezTo>
                    <a:pt x="190827" y="806596"/>
                    <a:pt x="430308" y="872140"/>
                    <a:pt x="618439" y="764862"/>
                  </a:cubicBezTo>
                  <a:cubicBezTo>
                    <a:pt x="679467" y="730064"/>
                    <a:pt x="730023" y="679500"/>
                    <a:pt x="764826" y="618472"/>
                  </a:cubicBezTo>
                  <a:cubicBezTo>
                    <a:pt x="871606" y="806758"/>
                    <a:pt x="1110805" y="872846"/>
                    <a:pt x="1299095" y="766052"/>
                  </a:cubicBezTo>
                  <a:cubicBezTo>
                    <a:pt x="1422153" y="696274"/>
                    <a:pt x="1498052" y="565589"/>
                    <a:pt x="1497687" y="424117"/>
                  </a:cubicBezTo>
                  <a:cubicBezTo>
                    <a:pt x="1497687" y="207585"/>
                    <a:pt x="1322083" y="31981"/>
                    <a:pt x="1105551" y="31981"/>
                  </a:cubicBezTo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835680" y="3916682"/>
              <a:ext cx="866934" cy="161290"/>
            </a:xfrm>
            <a:custGeom>
              <a:rect b="b" l="l" r="r" t="t"/>
              <a:pathLst>
                <a:path extrusionOk="0" h="161290" w="866933">
                  <a:moveTo>
                    <a:pt x="140247" y="86114"/>
                  </a:moveTo>
                  <a:cubicBezTo>
                    <a:pt x="140247" y="116013"/>
                    <a:pt x="116011" y="140247"/>
                    <a:pt x="86114" y="140247"/>
                  </a:cubicBezTo>
                  <a:cubicBezTo>
                    <a:pt x="56217" y="140247"/>
                    <a:pt x="31981" y="116013"/>
                    <a:pt x="31981" y="86114"/>
                  </a:cubicBezTo>
                  <a:cubicBezTo>
                    <a:pt x="31981" y="56215"/>
                    <a:pt x="56217" y="31981"/>
                    <a:pt x="86114" y="31981"/>
                  </a:cubicBezTo>
                  <a:cubicBezTo>
                    <a:pt x="116011" y="31981"/>
                    <a:pt x="140247" y="56215"/>
                    <a:pt x="140247" y="86114"/>
                  </a:cubicBezTo>
                  <a:moveTo>
                    <a:pt x="851132" y="86114"/>
                  </a:moveTo>
                  <a:cubicBezTo>
                    <a:pt x="851132" y="115952"/>
                    <a:pt x="826941" y="140146"/>
                    <a:pt x="797100" y="140146"/>
                  </a:cubicBezTo>
                  <a:cubicBezTo>
                    <a:pt x="767260" y="140146"/>
                    <a:pt x="743068" y="115952"/>
                    <a:pt x="743068" y="86114"/>
                  </a:cubicBezTo>
                  <a:cubicBezTo>
                    <a:pt x="743068" y="56275"/>
                    <a:pt x="767260" y="32082"/>
                    <a:pt x="797100" y="32082"/>
                  </a:cubicBezTo>
                  <a:cubicBezTo>
                    <a:pt x="826941" y="32082"/>
                    <a:pt x="851132" y="56275"/>
                    <a:pt x="851132" y="86114"/>
                  </a:cubicBezTo>
                </a:path>
              </a:pathLst>
            </a:custGeom>
            <a:solidFill>
              <a:srgbClr val="8BA5BE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6478826" y="4727669"/>
              <a:ext cx="1229836" cy="866934"/>
            </a:xfrm>
            <a:custGeom>
              <a:rect b="b" l="l" r="r" t="t"/>
              <a:pathLst>
                <a:path extrusionOk="0" h="866933" w="1229836">
                  <a:moveTo>
                    <a:pt x="31981" y="442061"/>
                  </a:moveTo>
                  <a:cubicBezTo>
                    <a:pt x="32645" y="215851"/>
                    <a:pt x="215856" y="32646"/>
                    <a:pt x="442061" y="31981"/>
                  </a:cubicBezTo>
                  <a:lnTo>
                    <a:pt x="792060" y="31981"/>
                  </a:lnTo>
                  <a:cubicBezTo>
                    <a:pt x="1018265" y="32646"/>
                    <a:pt x="1201474" y="215851"/>
                    <a:pt x="1202140" y="442061"/>
                  </a:cubicBezTo>
                  <a:lnTo>
                    <a:pt x="1202140" y="791858"/>
                  </a:lnTo>
                  <a:cubicBezTo>
                    <a:pt x="1202140" y="820507"/>
                    <a:pt x="1178975" y="843773"/>
                    <a:pt x="1150325" y="843874"/>
                  </a:cubicBezTo>
                  <a:lnTo>
                    <a:pt x="433795" y="843874"/>
                  </a:lnTo>
                  <a:cubicBezTo>
                    <a:pt x="212021" y="843874"/>
                    <a:pt x="31981" y="663834"/>
                    <a:pt x="31981" y="442061"/>
                  </a:cubicBezTo>
                </a:path>
              </a:pathLst>
            </a:custGeom>
            <a:solidFill>
              <a:schemeClr val="lt1"/>
            </a:solidFill>
            <a:ln cap="flat" cmpd="sng" w="9525">
              <a:solidFill>
                <a:srgbClr val="8BA5BE">
                  <a:alpha val="38823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6999188" y="4711338"/>
              <a:ext cx="1794351" cy="907256"/>
            </a:xfrm>
            <a:custGeom>
              <a:rect b="b" l="l" r="r" t="t"/>
              <a:pathLst>
                <a:path extrusionOk="0" h="907256" w="1794351">
                  <a:moveTo>
                    <a:pt x="31981" y="876334"/>
                  </a:moveTo>
                  <a:lnTo>
                    <a:pt x="1774518" y="876334"/>
                  </a:lnTo>
                  <a:lnTo>
                    <a:pt x="1774518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6967207" y="4679357"/>
              <a:ext cx="1854835" cy="967740"/>
            </a:xfrm>
            <a:custGeom>
              <a:rect b="b" l="l" r="r" t="t"/>
              <a:pathLst>
                <a:path extrusionOk="0" h="967740" w="1854835">
                  <a:moveTo>
                    <a:pt x="63962" y="908315"/>
                  </a:moveTo>
                  <a:lnTo>
                    <a:pt x="1806498" y="908315"/>
                  </a:lnTo>
                  <a:lnTo>
                    <a:pt x="180649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rgbClr val="F9F9FE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567130" y="5291780"/>
              <a:ext cx="665321" cy="181451"/>
            </a:xfrm>
            <a:custGeom>
              <a:rect b="b" l="l" r="r" t="t"/>
              <a:pathLst>
                <a:path extrusionOk="0" h="181451" w="665321">
                  <a:moveTo>
                    <a:pt x="31981" y="168876"/>
                  </a:moveTo>
                  <a:lnTo>
                    <a:pt x="652342" y="168876"/>
                  </a:lnTo>
                  <a:lnTo>
                    <a:pt x="652342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535150" y="5259799"/>
              <a:ext cx="745966" cy="262096"/>
            </a:xfrm>
            <a:custGeom>
              <a:rect b="b" l="l" r="r" t="t"/>
              <a:pathLst>
                <a:path extrusionOk="0" h="262096" w="745966">
                  <a:moveTo>
                    <a:pt x="63962" y="200857"/>
                  </a:moveTo>
                  <a:lnTo>
                    <a:pt x="684323" y="200857"/>
                  </a:lnTo>
                  <a:lnTo>
                    <a:pt x="684323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733386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730188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710201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7070030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7567130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7535150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808662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776681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8050396" y="5064966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8018415" y="5032985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710201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7070030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8281040" y="5064966"/>
              <a:ext cx="423386" cy="181451"/>
            </a:xfrm>
            <a:custGeom>
              <a:rect b="b" l="l" r="r" t="t"/>
              <a:pathLst>
                <a:path extrusionOk="0" h="181451" w="423386">
                  <a:moveTo>
                    <a:pt x="31981" y="168876"/>
                  </a:moveTo>
                  <a:lnTo>
                    <a:pt x="400730" y="168876"/>
                  </a:lnTo>
                  <a:lnTo>
                    <a:pt x="400730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8249059" y="5032985"/>
              <a:ext cx="483870" cy="262096"/>
            </a:xfrm>
            <a:custGeom>
              <a:rect b="b" l="l" r="r" t="t"/>
              <a:pathLst>
                <a:path extrusionOk="0" h="262096" w="483870">
                  <a:moveTo>
                    <a:pt x="63962" y="200856"/>
                  </a:moveTo>
                  <a:lnTo>
                    <a:pt x="432711" y="200856"/>
                  </a:lnTo>
                  <a:lnTo>
                    <a:pt x="432711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8512895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8480914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8281040" y="5291780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8249059" y="5259799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7"/>
                  </a:moveTo>
                  <a:lnTo>
                    <a:pt x="200856" y="200857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733386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730188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710201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07003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56713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535150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808662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76681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050396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9077" y="168876"/>
                  </a:lnTo>
                  <a:lnTo>
                    <a:pt x="169077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8018415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1058" y="200856"/>
                  </a:lnTo>
                  <a:lnTo>
                    <a:pt x="201058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8512895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8480914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8281040" y="4827063"/>
              <a:ext cx="181451" cy="181451"/>
            </a:xfrm>
            <a:custGeom>
              <a:rect b="b" l="l" r="r" t="t"/>
              <a:pathLst>
                <a:path extrusionOk="0" h="181451" w="181451">
                  <a:moveTo>
                    <a:pt x="31981" y="168876"/>
                  </a:moveTo>
                  <a:lnTo>
                    <a:pt x="168876" y="168876"/>
                  </a:lnTo>
                  <a:lnTo>
                    <a:pt x="168876" y="31981"/>
                  </a:lnTo>
                  <a:lnTo>
                    <a:pt x="31981" y="31981"/>
                  </a:lnTo>
                  <a:close/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8249059" y="4795083"/>
              <a:ext cx="262096" cy="262096"/>
            </a:xfrm>
            <a:custGeom>
              <a:rect b="b" l="l" r="r" t="t"/>
              <a:pathLst>
                <a:path extrusionOk="0" h="262096" w="262096">
                  <a:moveTo>
                    <a:pt x="63962" y="200856"/>
                  </a:moveTo>
                  <a:lnTo>
                    <a:pt x="200856" y="200856"/>
                  </a:lnTo>
                  <a:lnTo>
                    <a:pt x="200856" y="63962"/>
                  </a:lnTo>
                  <a:lnTo>
                    <a:pt x="63962" y="63962"/>
                  </a:lnTo>
                  <a:close/>
                </a:path>
              </a:pathLst>
            </a:custGeom>
            <a:solidFill>
              <a:schemeClr val="lt1"/>
            </a:solidFill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7798380" y="4472629"/>
              <a:ext cx="423386" cy="947579"/>
            </a:xfrm>
            <a:custGeom>
              <a:rect b="b" l="l" r="r" t="t"/>
              <a:pathLst>
                <a:path extrusionOk="0" h="947578" w="423386">
                  <a:moveTo>
                    <a:pt x="100932" y="148715"/>
                  </a:moveTo>
                  <a:lnTo>
                    <a:pt x="31981" y="255166"/>
                  </a:lnTo>
                  <a:cubicBezTo>
                    <a:pt x="224176" y="425911"/>
                    <a:pt x="258462" y="713351"/>
                    <a:pt x="111819" y="924519"/>
                  </a:cubicBezTo>
                  <a:cubicBezTo>
                    <a:pt x="366726" y="807221"/>
                    <a:pt x="478284" y="505508"/>
                    <a:pt x="360994" y="250589"/>
                  </a:cubicBezTo>
                  <a:cubicBezTo>
                    <a:pt x="319535" y="160489"/>
                    <a:pt x="252609" y="84501"/>
                    <a:pt x="168472" y="31981"/>
                  </a:cubicBezTo>
                  <a:cubicBezTo>
                    <a:pt x="151134" y="72102"/>
                    <a:pt x="125932" y="109803"/>
                    <a:pt x="100932" y="148715"/>
                  </a:cubicBezTo>
                </a:path>
              </a:pathLst>
            </a:custGeom>
            <a:solidFill>
              <a:schemeClr val="lt1"/>
            </a:solidFill>
            <a:ln cap="flat" cmpd="sng" w="20125">
              <a:solidFill>
                <a:srgbClr val="8BA5B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7766399" y="4440648"/>
              <a:ext cx="483870" cy="1008063"/>
            </a:xfrm>
            <a:custGeom>
              <a:rect b="b" l="l" r="r" t="t"/>
              <a:pathLst>
                <a:path extrusionOk="0" h="1008062" w="483870">
                  <a:moveTo>
                    <a:pt x="132913" y="180695"/>
                  </a:moveTo>
                  <a:lnTo>
                    <a:pt x="63962" y="287147"/>
                  </a:lnTo>
                  <a:cubicBezTo>
                    <a:pt x="256157" y="457892"/>
                    <a:pt x="290443" y="745331"/>
                    <a:pt x="143800" y="956500"/>
                  </a:cubicBezTo>
                  <a:cubicBezTo>
                    <a:pt x="398707" y="839202"/>
                    <a:pt x="510265" y="537489"/>
                    <a:pt x="392975" y="282570"/>
                  </a:cubicBezTo>
                  <a:cubicBezTo>
                    <a:pt x="351515" y="192470"/>
                    <a:pt x="284590" y="116482"/>
                    <a:pt x="200453" y="63962"/>
                  </a:cubicBezTo>
                  <a:cubicBezTo>
                    <a:pt x="183115" y="104083"/>
                    <a:pt x="157913" y="141784"/>
                    <a:pt x="132913" y="180695"/>
                  </a:cubicBezTo>
                  <a:close/>
                  <a:moveTo>
                    <a:pt x="141986" y="955291"/>
                  </a:moveTo>
                  <a:cubicBezTo>
                    <a:pt x="358907" y="777307"/>
                    <a:pt x="390467" y="457167"/>
                    <a:pt x="212479" y="240252"/>
                  </a:cubicBezTo>
                  <a:cubicBezTo>
                    <a:pt x="190963" y="214022"/>
                    <a:pt x="166875" y="190030"/>
                    <a:pt x="140574" y="168599"/>
                  </a:cubicBezTo>
                  <a:lnTo>
                    <a:pt x="132913" y="180695"/>
                  </a:lnTo>
                </a:path>
              </a:pathLst>
            </a:custGeom>
            <a:noFill/>
            <a:ln cap="rnd" cmpd="sng" w="40275">
              <a:solidFill>
                <a:srgbClr val="8BA5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490" name="Google Shape;490;p9"/>
          <p:cNvSpPr txBox="1"/>
          <p:nvPr>
            <p:ph idx="1" type="body"/>
          </p:nvPr>
        </p:nvSpPr>
        <p:spPr>
          <a:xfrm>
            <a:off x="539749" y="4013512"/>
            <a:ext cx="4941449" cy="13585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900"/>
              <a:buFont typeface="Roboto"/>
              <a:buNone/>
              <a:defRPr sz="2000">
                <a:solidFill>
                  <a:schemeClr val="dk2"/>
                </a:solidFill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1" name="Google Shape;49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556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2" name="Google Shape;492;p9"/>
          <p:cNvSpPr txBox="1"/>
          <p:nvPr>
            <p:ph idx="2" type="body"/>
          </p:nvPr>
        </p:nvSpPr>
        <p:spPr>
          <a:xfrm>
            <a:off x="775492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3" name="Google Shape;49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765174"/>
            <a:ext cx="1574271" cy="3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79980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5" name="Google Shape;495;p9"/>
          <p:cNvSpPr txBox="1"/>
          <p:nvPr>
            <p:ph idx="3" type="body"/>
          </p:nvPr>
        </p:nvSpPr>
        <p:spPr>
          <a:xfrm>
            <a:off x="2929915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pic>
        <p:nvPicPr>
          <p:cNvPr id="496" name="Google Shape;496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405" y="6443527"/>
            <a:ext cx="172150" cy="17215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</p:pic>
      <p:sp>
        <p:nvSpPr>
          <p:cNvPr id="497" name="Google Shape;497;p9"/>
          <p:cNvSpPr txBox="1"/>
          <p:nvPr>
            <p:ph idx="4" type="body"/>
          </p:nvPr>
        </p:nvSpPr>
        <p:spPr>
          <a:xfrm>
            <a:off x="5084340" y="6421880"/>
            <a:ext cx="1548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273746"/>
              </a:buClr>
              <a:buSzPts val="2030"/>
              <a:buFont typeface="Roboto Light"/>
              <a:buNone/>
              <a:defRPr sz="1400">
                <a:solidFill>
                  <a:srgbClr val="27374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азделитель" showMasterSp="0">
  <p:cSld name="Разделитель">
    <p:bg>
      <p:bgPr>
        <a:solidFill>
          <a:schemeClr val="accent3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0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00" name="Google Shape;500;p10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/>
          <a:lstStyle>
            <a:lvl1pPr indent="-228600" lvl="0" marL="457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  <a:defRPr b="1" sz="9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94335" lvl="1" marL="914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610"/>
              <a:buChar char="•"/>
              <a:defRPr/>
            </a:lvl3pPr>
            <a:lvl4pPr indent="-228600" lvl="3" marL="1828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None/>
              <a:defRPr/>
            </a:lvl5pPr>
            <a:lvl6pPr indent="-394335" lvl="5" marL="27432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610"/>
              <a:buChar char="•"/>
              <a:defRPr/>
            </a:lvl9pPr>
          </a:lstStyle>
          <a:p/>
        </p:txBody>
      </p:sp>
      <p:grpSp>
        <p:nvGrpSpPr>
          <p:cNvPr id="501" name="Google Shape;501;p10"/>
          <p:cNvGrpSpPr/>
          <p:nvPr/>
        </p:nvGrpSpPr>
        <p:grpSpPr>
          <a:xfrm>
            <a:off x="5438719" y="0"/>
            <a:ext cx="3705281" cy="6858000"/>
            <a:chOff x="5438719" y="0"/>
            <a:chExt cx="3705281" cy="6858000"/>
          </a:xfrm>
        </p:grpSpPr>
        <p:sp>
          <p:nvSpPr>
            <p:cNvPr id="502" name="Google Shape;502;p10"/>
            <p:cNvSpPr/>
            <p:nvPr/>
          </p:nvSpPr>
          <p:spPr>
            <a:xfrm flipH="1" rot="10800000">
              <a:off x="5438719" y="0"/>
              <a:ext cx="3705281" cy="6858000"/>
            </a:xfrm>
            <a:custGeom>
              <a:rect b="b" l="l" r="r" t="t"/>
              <a:pathLst>
                <a:path extrusionOk="0" h="6858000" w="3705281">
                  <a:moveTo>
                    <a:pt x="0" y="274"/>
                  </a:moveTo>
                  <a:lnTo>
                    <a:pt x="907" y="0"/>
                  </a:lnTo>
                  <a:lnTo>
                    <a:pt x="0" y="0"/>
                  </a:lnTo>
                  <a:lnTo>
                    <a:pt x="0" y="274"/>
                  </a:lnTo>
                  <a:close/>
                  <a:moveTo>
                    <a:pt x="1870498" y="3508625"/>
                  </a:moveTo>
                  <a:lnTo>
                    <a:pt x="112831" y="6858000"/>
                  </a:lnTo>
                  <a:lnTo>
                    <a:pt x="553243" y="6858000"/>
                  </a:lnTo>
                  <a:lnTo>
                    <a:pt x="1418600" y="6858000"/>
                  </a:lnTo>
                  <a:lnTo>
                    <a:pt x="2399512" y="6858000"/>
                  </a:lnTo>
                  <a:lnTo>
                    <a:pt x="3705281" y="6858000"/>
                  </a:lnTo>
                  <a:lnTo>
                    <a:pt x="3705281" y="0"/>
                  </a:lnTo>
                  <a:lnTo>
                    <a:pt x="2399512" y="0"/>
                  </a:lnTo>
                  <a:lnTo>
                    <a:pt x="1418600" y="0"/>
                  </a:lnTo>
                  <a:lnTo>
                    <a:pt x="1417693" y="0"/>
                  </a:lnTo>
                  <a:lnTo>
                    <a:pt x="553243" y="0"/>
                  </a:lnTo>
                  <a:lnTo>
                    <a:pt x="907" y="0"/>
                  </a:lnTo>
                  <a:lnTo>
                    <a:pt x="1870498" y="3508625"/>
                  </a:lnTo>
                  <a:close/>
                </a:path>
              </a:pathLst>
            </a:custGeom>
            <a:solidFill>
              <a:schemeClr val="dk1">
                <a:alpha val="196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503" name="Google Shape;503;p10"/>
            <p:cNvCxnSpPr>
              <a:stCxn id="502" idx="5"/>
              <a:endCxn id="502" idx="4"/>
            </p:cNvCxnSpPr>
            <p:nvPr/>
          </p:nvCxnSpPr>
          <p:spPr>
            <a:xfrm>
              <a:off x="5551550" y="0"/>
              <a:ext cx="1757700" cy="3349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  <p:cxnSp>
          <p:nvCxnSpPr>
            <p:cNvPr id="504" name="Google Shape;504;p10"/>
            <p:cNvCxnSpPr>
              <a:stCxn id="502" idx="1"/>
              <a:endCxn id="502" idx="4"/>
            </p:cNvCxnSpPr>
            <p:nvPr/>
          </p:nvCxnSpPr>
          <p:spPr>
            <a:xfrm flipH="1" rot="10800000">
              <a:off x="5439626" y="3349500"/>
              <a:ext cx="1869600" cy="3508500"/>
            </a:xfrm>
            <a:prstGeom prst="straightConnector1">
              <a:avLst/>
            </a:prstGeom>
            <a:noFill/>
            <a:ln cap="flat" cmpd="sng" w="25400">
              <a:solidFill>
                <a:srgbClr val="000000">
                  <a:alpha val="4705"/>
                </a:srgbClr>
              </a:solidFill>
              <a:prstDash val="solid"/>
              <a:miter lim="400000"/>
              <a:headEnd len="sm" w="sm" type="none"/>
              <a:tailEnd len="sm" w="sm" type="none"/>
            </a:ln>
          </p:spPr>
        </p:cxnSp>
      </p:grpSp>
      <p:sp>
        <p:nvSpPr>
          <p:cNvPr id="505" name="Google Shape;505;p10"/>
          <p:cNvSpPr/>
          <p:nvPr/>
        </p:nvSpPr>
        <p:spPr>
          <a:xfrm flipH="1" rot="10800000">
            <a:off x="6023986" y="0"/>
            <a:ext cx="3120015" cy="6858000"/>
          </a:xfrm>
          <a:custGeom>
            <a:rect b="b" l="l" r="r" t="t"/>
            <a:pathLst>
              <a:path extrusionOk="0" h="6858000" w="3120015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3120015" y="6858000"/>
                </a:lnTo>
                <a:lnTo>
                  <a:pt x="3120015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6" name="Google Shape;506;p10"/>
          <p:cNvCxnSpPr/>
          <p:nvPr/>
        </p:nvCxnSpPr>
        <p:spPr>
          <a:xfrm>
            <a:off x="6136817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07" name="Google Shape;507;p10"/>
          <p:cNvCxnSpPr/>
          <p:nvPr/>
        </p:nvCxnSpPr>
        <p:spPr>
          <a:xfrm flipH="1" rot="10800000">
            <a:off x="6024893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196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8" name="Google Shape;508;p10"/>
          <p:cNvSpPr/>
          <p:nvPr/>
        </p:nvSpPr>
        <p:spPr>
          <a:xfrm flipH="1" rot="10800000">
            <a:off x="6609252" y="0"/>
            <a:ext cx="2534748" cy="6858000"/>
          </a:xfrm>
          <a:custGeom>
            <a:rect b="b" l="l" r="r" t="t"/>
            <a:pathLst>
              <a:path extrusionOk="0" h="6858000" w="2534748">
                <a:moveTo>
                  <a:pt x="0" y="274"/>
                </a:moveTo>
                <a:lnTo>
                  <a:pt x="907" y="0"/>
                </a:lnTo>
                <a:lnTo>
                  <a:pt x="0" y="0"/>
                </a:lnTo>
                <a:close/>
                <a:moveTo>
                  <a:pt x="112831" y="6858000"/>
                </a:moveTo>
                <a:lnTo>
                  <a:pt x="553243" y="6858000"/>
                </a:lnTo>
                <a:lnTo>
                  <a:pt x="1418600" y="6858000"/>
                </a:lnTo>
                <a:lnTo>
                  <a:pt x="2399512" y="6858000"/>
                </a:lnTo>
                <a:lnTo>
                  <a:pt x="2534748" y="6858000"/>
                </a:lnTo>
                <a:lnTo>
                  <a:pt x="2534748" y="0"/>
                </a:lnTo>
                <a:lnTo>
                  <a:pt x="2399512" y="0"/>
                </a:lnTo>
                <a:lnTo>
                  <a:pt x="1418600" y="0"/>
                </a:lnTo>
                <a:lnTo>
                  <a:pt x="1417693" y="0"/>
                </a:lnTo>
                <a:lnTo>
                  <a:pt x="553243" y="0"/>
                </a:lnTo>
                <a:lnTo>
                  <a:pt x="907" y="0"/>
                </a:lnTo>
                <a:lnTo>
                  <a:pt x="1870498" y="3508625"/>
                </a:lnTo>
                <a:close/>
              </a:path>
            </a:pathLst>
          </a:custGeom>
          <a:solidFill>
            <a:schemeClr val="dk1">
              <a:alpha val="196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09" name="Google Shape;509;p10"/>
          <p:cNvCxnSpPr/>
          <p:nvPr/>
        </p:nvCxnSpPr>
        <p:spPr>
          <a:xfrm>
            <a:off x="6722084" y="0"/>
            <a:ext cx="1757667" cy="334937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510" name="Google Shape;510;p10"/>
          <p:cNvCxnSpPr/>
          <p:nvPr/>
        </p:nvCxnSpPr>
        <p:spPr>
          <a:xfrm flipH="1" rot="10800000">
            <a:off x="6610160" y="3349375"/>
            <a:ext cx="1869591" cy="3508625"/>
          </a:xfrm>
          <a:prstGeom prst="straightConnector1">
            <a:avLst/>
          </a:prstGeom>
          <a:noFill/>
          <a:ln cap="flat" cmpd="sng" w="25400">
            <a:solidFill>
              <a:srgbClr val="000000">
                <a:alpha val="784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5" Type="http://schemas.openxmlformats.org/officeDocument/2006/relationships/theme" Target="../theme/theme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5.xml"/><Relationship Id="rId22" Type="http://schemas.openxmlformats.org/officeDocument/2006/relationships/slideLayout" Target="../slideLayouts/slideLayout67.xml"/><Relationship Id="rId2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68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64.xml"/><Relationship Id="rId18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" y="2"/>
            <a:ext cx="9144001" cy="765174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" name="Google Shape;11;p1"/>
          <p:cNvCxnSpPr/>
          <p:nvPr/>
        </p:nvCxnSpPr>
        <p:spPr>
          <a:xfrm>
            <a:off x="0" y="765175"/>
            <a:ext cx="9144001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3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>
            <p:ph idx="1" type="body"/>
          </p:nvPr>
        </p:nvSpPr>
        <p:spPr>
          <a:xfrm>
            <a:off x="539750" y="1163637"/>
            <a:ext cx="8064500" cy="5360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5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594" name="Google Shape;594;p25"/>
          <p:cNvCxnSpPr/>
          <p:nvPr/>
        </p:nvCxnSpPr>
        <p:spPr>
          <a:xfrm>
            <a:off x="0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595" name="Google Shape;595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0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5"/>
          <p:cNvSpPr txBox="1"/>
          <p:nvPr>
            <p:ph idx="1" type="body"/>
          </p:nvPr>
        </p:nvSpPr>
        <p:spPr>
          <a:xfrm>
            <a:off x="539750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97" name="Google Shape;597;p2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598" name="Google Shape;598;p25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800" u="none" cap="none" strike="noStrike">
                <a:solidFill>
                  <a:srgbClr val="BFBFBF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9"/>
          <p:cNvSpPr/>
          <p:nvPr/>
        </p:nvSpPr>
        <p:spPr>
          <a:xfrm>
            <a:off x="-1" y="2"/>
            <a:ext cx="9144000" cy="7653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  <a:effectLst>
            <a:outerShdw blurRad="190500" rotWithShape="0" algn="tl" dir="2700000" dist="38100">
              <a:srgbClr val="000000">
                <a:alpha val="196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D8D8D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190" name="Google Shape;1190;p49"/>
          <p:cNvCxnSpPr/>
          <p:nvPr/>
        </p:nvCxnSpPr>
        <p:spPr>
          <a:xfrm>
            <a:off x="1" y="765175"/>
            <a:ext cx="9144000" cy="0"/>
          </a:xfrm>
          <a:prstGeom prst="straightConnector1">
            <a:avLst/>
          </a:prstGeom>
          <a:noFill/>
          <a:ln cap="flat" cmpd="sng" w="9525">
            <a:solidFill>
              <a:srgbClr val="7F7F7F">
                <a:alpha val="980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id="1191" name="Google Shape;1191;p4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31201" y="277823"/>
            <a:ext cx="873050" cy="209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49"/>
          <p:cNvSpPr txBox="1"/>
          <p:nvPr>
            <p:ph idx="1" type="body"/>
          </p:nvPr>
        </p:nvSpPr>
        <p:spPr>
          <a:xfrm>
            <a:off x="539751" y="1163637"/>
            <a:ext cx="8064600" cy="53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/>
          <a:lstStyle>
            <a:lvl1pPr indent="-375920" lvl="0" marL="457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Char char="•"/>
              <a:defRPr b="0" i="0" sz="1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57505" lvl="1" marL="914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7505" lvl="2" marL="1371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dk2"/>
              </a:buClr>
              <a:buSzPts val="2030"/>
              <a:buFont typeface="Roboto"/>
              <a:buChar char="•"/>
              <a:defRPr b="0" i="0" sz="1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Roboto"/>
              <a:buNone/>
              <a:defRPr b="0" i="0" sz="2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35768" lvl="5" marL="27432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435768" lvl="6" marL="32004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435768" lvl="7" marL="36576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435768" lvl="8" marL="4114800" marR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rgbClr val="000000"/>
              </a:buClr>
              <a:buSzPts val="3263"/>
              <a:buFont typeface="Helvetica Neue"/>
              <a:buChar char="•"/>
              <a:defRPr b="0" i="0" sz="225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93" name="Google Shape;1193;p49"/>
          <p:cNvSpPr txBox="1"/>
          <p:nvPr>
            <p:ph type="title"/>
          </p:nvPr>
        </p:nvSpPr>
        <p:spPr>
          <a:xfrm>
            <a:off x="539750" y="233853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  <a:defRPr b="1" i="0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25"/>
              <a:buFont typeface="Roboto Light"/>
              <a:buNone/>
              <a:defRPr b="0" i="0" sz="5625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40">
          <p15:clr>
            <a:srgbClr val="F26B43"/>
          </p15:clr>
        </p15:guide>
        <p15:guide id="2" pos="5420">
          <p15:clr>
            <a:srgbClr val="F26B43"/>
          </p15:clr>
        </p15:guide>
        <p15:guide id="3" orient="horz" pos="482">
          <p15:clr>
            <a:srgbClr val="F26B43"/>
          </p15:clr>
        </p15:guide>
        <p15:guide id="4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E4E7"/>
        </a:solidFill>
      </p:bgPr>
    </p:bg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p8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Ответить на вопросы</a:t>
            </a:r>
            <a:endParaRPr/>
          </a:p>
        </p:txBody>
      </p:sp>
      <p:sp>
        <p:nvSpPr>
          <p:cNvPr id="1869" name="Google Shape;1869;p82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Зачем мы изучаем RAM модель 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Где лично Вам это может пригодиться?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3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p83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Random Access Machine</a:t>
            </a:r>
            <a:endParaRPr/>
          </a:p>
        </p:txBody>
      </p:sp>
      <p:sp>
        <p:nvSpPr>
          <p:cNvPr id="1875" name="Google Shape;1875;p83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Абстрактная вычислительная машина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Обладает полнотой по Тьюрингу</a:t>
            </a:r>
            <a:endParaRPr sz="3000"/>
          </a:p>
        </p:txBody>
      </p:sp>
      <p:pic>
        <p:nvPicPr>
          <p:cNvPr id="1876" name="Google Shape;187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800" y="2173950"/>
            <a:ext cx="6890399" cy="426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0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8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Команды</a:t>
            </a:r>
            <a:endParaRPr/>
          </a:p>
        </p:txBody>
      </p:sp>
      <p:sp>
        <p:nvSpPr>
          <p:cNvPr id="1882" name="Google Shape;1882;p84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READ</a:t>
            </a:r>
            <a:r>
              <a:rPr lang="ru-RU" sz="2400"/>
              <a:t>  op - загрузить данные из входной ленты в операнд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WRITE</a:t>
            </a:r>
            <a:r>
              <a:rPr lang="ru-RU" sz="2400"/>
              <a:t> op - вывести операнд в выходную ленту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LOAD</a:t>
            </a:r>
            <a:r>
              <a:rPr lang="ru-RU" sz="2400"/>
              <a:t> op  - загрузить операнд в сумматор (R0)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STORE</a:t>
            </a:r>
            <a:r>
              <a:rPr lang="ru-RU" sz="2400"/>
              <a:t> op - сохранить сумматор (R0) в операнд 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ADD</a:t>
            </a:r>
            <a:r>
              <a:rPr lang="ru-RU" sz="2400"/>
              <a:t> op    - прибавить операнд к сумматору (R0)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SUB</a:t>
            </a:r>
            <a:r>
              <a:rPr lang="ru-RU" sz="2400"/>
              <a:t> op     - вычесть операнд из сумматора (R0)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JUMP</a:t>
            </a:r>
            <a:r>
              <a:rPr lang="ru-RU" sz="2400"/>
              <a:t> op   - безусловный переход по метке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JGTZ</a:t>
            </a:r>
            <a:r>
              <a:rPr lang="ru-RU" sz="2400"/>
              <a:t> op    - переход по метке если сумматор &gt; 0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JZ</a:t>
            </a:r>
            <a:r>
              <a:rPr lang="ru-RU" sz="2400"/>
              <a:t> op         - переход по метке если сумматор = 0 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b="1" lang="ru-RU" sz="2400"/>
              <a:t>HALT</a:t>
            </a:r>
            <a:r>
              <a:rPr lang="ru-RU" sz="2400"/>
              <a:t>          - остановить выполнение программы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p85"/>
          <p:cNvSpPr txBox="1"/>
          <p:nvPr>
            <p:ph type="title"/>
          </p:nvPr>
        </p:nvSpPr>
        <p:spPr>
          <a:xfrm>
            <a:off x="485962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Вопрос?</a:t>
            </a:r>
            <a:endParaRPr/>
          </a:p>
        </p:txBody>
      </p:sp>
      <p:sp>
        <p:nvSpPr>
          <p:cNvPr id="1888" name="Google Shape;1888;p85"/>
          <p:cNvSpPr txBox="1"/>
          <p:nvPr>
            <p:ph idx="1" type="body"/>
          </p:nvPr>
        </p:nvSpPr>
        <p:spPr>
          <a:xfrm>
            <a:off x="542700" y="3012863"/>
            <a:ext cx="8058600" cy="3511762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a *= 2;                               a += a;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a *=3;                                 a += a + a;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9" name="Google Shape;1889;p85"/>
          <p:cNvSpPr txBox="1"/>
          <p:nvPr>
            <p:ph idx="2" type="body"/>
          </p:nvPr>
        </p:nvSpPr>
        <p:spPr>
          <a:xfrm>
            <a:off x="539750" y="1089029"/>
            <a:ext cx="8064500" cy="1445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К</a:t>
            </a:r>
            <a:r>
              <a:rPr lang="ru-RU" sz="3000"/>
              <a:t>акой вариант эффективнее?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Есть ли какая-то разница?</a:t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86"/>
          <p:cNvSpPr txBox="1"/>
          <p:nvPr>
            <p:ph type="title"/>
          </p:nvPr>
        </p:nvSpPr>
        <p:spPr>
          <a:xfrm>
            <a:off x="539750" y="195177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Элементная база ЭВМ</a:t>
            </a:r>
            <a:endParaRPr/>
          </a:p>
        </p:txBody>
      </p:sp>
      <p:sp>
        <p:nvSpPr>
          <p:cNvPr id="1895" name="Google Shape;1895;p86"/>
          <p:cNvSpPr txBox="1"/>
          <p:nvPr>
            <p:ph idx="1" type="body"/>
          </p:nvPr>
        </p:nvSpPr>
        <p:spPr>
          <a:xfrm>
            <a:off x="539750" y="1089025"/>
            <a:ext cx="7942500" cy="54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Регистр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Счетчик (суммирующий регистр)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Регистр со сдвигом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STORE/LOAD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NEG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ADD</a:t>
            </a:r>
            <a:endParaRPr sz="3000"/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/>
              <a:t>RSHIFT, LSHIFT</a:t>
            </a:r>
            <a:endParaRPr sz="3000"/>
          </a:p>
        </p:txBody>
      </p:sp>
      <p:sp>
        <p:nvSpPr>
          <p:cNvPr id="1896" name="Google Shape;1896;p86"/>
          <p:cNvSpPr txBox="1"/>
          <p:nvPr>
            <p:ph type="title"/>
          </p:nvPr>
        </p:nvSpPr>
        <p:spPr>
          <a:xfrm>
            <a:off x="494925" y="3005725"/>
            <a:ext cx="6872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 sz="3000"/>
              <a:t>Базовые операции</a:t>
            </a:r>
            <a:endParaRPr sz="3000"/>
          </a:p>
        </p:txBody>
      </p:sp>
      <p:pic>
        <p:nvPicPr>
          <p:cNvPr id="1897" name="Google Shape;1897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5677" y="2773244"/>
            <a:ext cx="3325874" cy="332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8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SCANSB</a:t>
            </a:r>
            <a:endParaRPr/>
          </a:p>
        </p:txBody>
      </p:sp>
      <p:sp>
        <p:nvSpPr>
          <p:cNvPr id="1903" name="Google Shape;1903;p87"/>
          <p:cNvSpPr txBox="1"/>
          <p:nvPr>
            <p:ph idx="1" type="body"/>
          </p:nvPr>
        </p:nvSpPr>
        <p:spPr>
          <a:xfrm>
            <a:off x="542700" y="1370643"/>
            <a:ext cx="8058600" cy="50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IF AddressSize = 16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THEN (использовать DI для dest-index);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ELSE (* AddressSize = 32 *) (Использовать EDI для dest-index);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ENDIF;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IF (Команда байтового типа)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THEN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AL - [dest-index]; (* Сравнивает байт в AL и dest *)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IF DF = 0 THEN IncDec = 1; ELSE IncDec = -1; FI;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ELSE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IF OperandSize = 16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THEN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   AX - [dest-index]; (* Сравнивает слово в AX и dest *)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   IF DF = 0 THEN IncDec = 2; ELSE IncDec = -2; FI;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ELSE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   EAX - [dest-index]; (* Сравнивает двойное слово в EAX и dest *)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   IF DF = 0 THEN IncDec = 4; ELSE IncDec = -4; FI;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  ENDIF;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ENDIF;</a:t>
            </a:r>
            <a:endParaRPr sz="1000">
              <a:solidFill>
                <a:schemeClr val="dk1"/>
              </a:solidFill>
            </a:endParaRPr>
          </a:p>
          <a:p>
            <a:pPr indent="0" lvl="0" marL="635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00">
                <a:solidFill>
                  <a:schemeClr val="dk1"/>
                </a:solidFill>
              </a:rPr>
              <a:t>dest-index = dest-index + IncDec;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>
              <a:solidFill>
                <a:srgbClr val="3F3F3F"/>
              </a:solidFill>
            </a:endParaRPr>
          </a:p>
        </p:txBody>
      </p:sp>
      <p:sp>
        <p:nvSpPr>
          <p:cNvPr id="1904" name="Google Shape;1904;p87"/>
          <p:cNvSpPr txBox="1"/>
          <p:nvPr>
            <p:ph type="title"/>
          </p:nvPr>
        </p:nvSpPr>
        <p:spPr>
          <a:xfrm>
            <a:off x="539750" y="5387977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REPNE </a:t>
            </a:r>
            <a:r>
              <a:rPr lang="ru-RU"/>
              <a:t>SCANSB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8" name="Shape 1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" name="Google Shape;1909;p88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Синтаксис RAM</a:t>
            </a:r>
            <a:endParaRPr/>
          </a:p>
        </p:txBody>
      </p:sp>
      <p:sp>
        <p:nvSpPr>
          <p:cNvPr id="1910" name="Google Shape;1910;p88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Целочисленная константа =</a:t>
            </a:r>
            <a:r>
              <a:rPr i="1" lang="ru-RU" sz="3000">
                <a:solidFill>
                  <a:schemeClr val="dk1"/>
                </a:solidFill>
              </a:rPr>
              <a:t>число</a:t>
            </a:r>
            <a:r>
              <a:rPr lang="ru-RU" sz="3000">
                <a:solidFill>
                  <a:schemeClr val="dk1"/>
                </a:solidFill>
              </a:rPr>
              <a:t>, например =5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Обращение к регистру </a:t>
            </a:r>
            <a:r>
              <a:rPr i="1" lang="ru-RU" sz="3000">
                <a:solidFill>
                  <a:schemeClr val="dk1"/>
                </a:solidFill>
              </a:rPr>
              <a:t>число</a:t>
            </a:r>
            <a:r>
              <a:rPr lang="ru-RU" sz="3000">
                <a:solidFill>
                  <a:schemeClr val="dk1"/>
                </a:solidFill>
              </a:rPr>
              <a:t>, например 2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Косвенное обращение *</a:t>
            </a:r>
            <a:r>
              <a:rPr i="1" lang="ru-RU" sz="3000">
                <a:solidFill>
                  <a:schemeClr val="dk1"/>
                </a:solidFill>
              </a:rPr>
              <a:t>число</a:t>
            </a:r>
            <a:r>
              <a:rPr lang="ru-RU" sz="3000">
                <a:solidFill>
                  <a:schemeClr val="dk1"/>
                </a:solidFill>
              </a:rPr>
              <a:t>, </a:t>
            </a:r>
            <a:br>
              <a:rPr lang="ru-RU" sz="3000">
                <a:solidFill>
                  <a:schemeClr val="dk1"/>
                </a:solidFill>
              </a:rPr>
            </a:br>
            <a:r>
              <a:rPr lang="ru-RU" sz="3000">
                <a:solidFill>
                  <a:schemeClr val="dk1"/>
                </a:solidFill>
              </a:rPr>
              <a:t>например *1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Комментарии ;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Метки </a:t>
            </a:r>
            <a:r>
              <a:rPr i="1" lang="ru-RU" sz="3000">
                <a:solidFill>
                  <a:schemeClr val="dk1"/>
                </a:solidFill>
              </a:rPr>
              <a:t>имя</a:t>
            </a:r>
            <a:r>
              <a:rPr lang="ru-RU" sz="3000">
                <a:solidFill>
                  <a:schemeClr val="dk1"/>
                </a:solidFill>
              </a:rPr>
              <a:t>: , например loop: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Входная лента &lt;input&gt; { </a:t>
            </a:r>
            <a:r>
              <a:rPr i="1" lang="ru-RU" sz="3000">
                <a:solidFill>
                  <a:schemeClr val="dk1"/>
                </a:solidFill>
              </a:rPr>
              <a:t>число</a:t>
            </a:r>
            <a:r>
              <a:rPr lang="ru-RU" sz="3000">
                <a:solidFill>
                  <a:schemeClr val="dk1"/>
                </a:solidFill>
              </a:rPr>
              <a:t> }, </a:t>
            </a:r>
            <a:br>
              <a:rPr lang="ru-RU" sz="3000">
                <a:solidFill>
                  <a:schemeClr val="dk1"/>
                </a:solidFill>
              </a:rPr>
            </a:br>
            <a:r>
              <a:rPr lang="ru-RU" sz="3000">
                <a:solidFill>
                  <a:schemeClr val="dk1"/>
                </a:solidFill>
              </a:rPr>
              <a:t>например &lt;input&gt; 5 4 31 16</a:t>
            </a:r>
            <a:endParaRPr sz="3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" name="Google Shape;1915;p8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Пример программы</a:t>
            </a:r>
            <a:endParaRPr/>
          </a:p>
        </p:txBody>
      </p:sp>
      <p:sp>
        <p:nvSpPr>
          <p:cNvPr id="1916" name="Google Shape;1916;p89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Программа суммирования чисел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0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" name="Google Shape;1921;p9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Внутренний код Java</a:t>
            </a:r>
            <a:endParaRPr/>
          </a:p>
        </p:txBody>
      </p:sp>
      <p:sp>
        <p:nvSpPr>
          <p:cNvPr id="1922" name="Google Shape;1922;p90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0: iconst_0      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1: istore_1      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2: iload_1       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3: iconst_2      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4: imul          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5: istore_1      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3" name="Google Shape;1923;p90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/>
              <a:t>		int a=0;</a:t>
            </a:r>
            <a:br>
              <a:rPr lang="ru-RU"/>
            </a:br>
            <a:r>
              <a:rPr lang="ru-RU"/>
              <a:t>		a *= 2;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javap -c имя_класса.class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7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p9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умножения</a:t>
            </a:r>
            <a:endParaRPr/>
          </a:p>
        </p:txBody>
      </p:sp>
      <p:sp>
        <p:nvSpPr>
          <p:cNvPr id="1929" name="Google Shape;1929;p91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Есть идеи?</a:t>
            </a:r>
            <a:endParaRPr sz="3000"/>
          </a:p>
        </p:txBody>
      </p:sp>
      <p:sp>
        <p:nvSpPr>
          <p:cNvPr id="1930" name="Google Shape;1930;p91"/>
          <p:cNvSpPr/>
          <p:nvPr/>
        </p:nvSpPr>
        <p:spPr>
          <a:xfrm>
            <a:off x="4357850" y="2163100"/>
            <a:ext cx="4124400" cy="40605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31" name="Google Shape;193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8924" y="2755425"/>
            <a:ext cx="2478650" cy="287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74"/>
          <p:cNvSpPr txBox="1"/>
          <p:nvPr>
            <p:ph idx="12" type="sldNum"/>
          </p:nvPr>
        </p:nvSpPr>
        <p:spPr>
          <a:xfrm>
            <a:off x="4469607" y="6601180"/>
            <a:ext cx="204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80" name="Google Shape;1780;p74"/>
          <p:cNvSpPr txBox="1"/>
          <p:nvPr/>
        </p:nvSpPr>
        <p:spPr>
          <a:xfrm>
            <a:off x="820110" y="765175"/>
            <a:ext cx="72990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29"/>
              <a:buFont typeface="Roboto"/>
              <a:buNone/>
            </a:pPr>
            <a:r>
              <a:rPr b="1" i="0" lang="ru-RU" sz="3129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Не забыть включить запись!</a:t>
            </a:r>
            <a:endParaRPr/>
          </a:p>
        </p:txBody>
      </p:sp>
      <p:pic>
        <p:nvPicPr>
          <p:cNvPr descr="http://joxi.net/p27K7jdsodZOd2.jpg" id="1781" name="Google Shape;1781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4753" y="1188251"/>
            <a:ext cx="5189709" cy="533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5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6" name="Google Shape;1936;p9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 умножения</a:t>
            </a:r>
            <a:endParaRPr/>
          </a:p>
        </p:txBody>
      </p:sp>
      <p:sp>
        <p:nvSpPr>
          <p:cNvPr id="1937" name="Google Shape;1937;p92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Умножение через сложение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p9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Эмулятор RAM</a:t>
            </a:r>
            <a:endParaRPr/>
          </a:p>
        </p:txBody>
      </p:sp>
      <p:sp>
        <p:nvSpPr>
          <p:cNvPr id="1943" name="Google Shape;1943;p93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Скачать по ссылке </a:t>
            </a:r>
            <a:r>
              <a:rPr lang="ru-RU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https://sourceforge.net/projects/emustudio/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Распаковать архив 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Для запуска необходимо наличие JRE 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Запускать командой </a:t>
            </a:r>
            <a:b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java -jar emuStudio.jar</a:t>
            </a:r>
            <a:endParaRPr b="1"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В материалах к уроку открыть “RAM - умножение через сложение”</a:t>
            </a:r>
            <a:endParaRPr sz="3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9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Практическое задание</a:t>
            </a:r>
            <a:endParaRPr/>
          </a:p>
        </p:txBody>
      </p:sp>
      <p:sp>
        <p:nvSpPr>
          <p:cNvPr id="1949" name="Google Shape;1949;p94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Посмотреть как работает в emuStudio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Какие недостатки?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Как улучшить данный алгоритм?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50" name="Google Shape;1950;p94"/>
          <p:cNvSpPr/>
          <p:nvPr/>
        </p:nvSpPr>
        <p:spPr>
          <a:xfrm>
            <a:off x="4738153" y="25499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51" name="Google Shape;195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8250" y="31416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5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95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Алгоритмы умножения </a:t>
            </a:r>
            <a:endParaRPr/>
          </a:p>
        </p:txBody>
      </p:sp>
      <p:sp>
        <p:nvSpPr>
          <p:cNvPr id="1957" name="Google Shape;1957;p95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Умножение через сложение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Умножение Карацубы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Алгоритм Тоома — Кука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Метод умножения Шёнхаге — Штрассена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Алгоритм Фюрера</a:t>
            </a:r>
            <a:r>
              <a:rPr lang="ru-RU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96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Метод умножения Шёнхаге — Штрассена</a:t>
            </a:r>
            <a:endParaRPr/>
          </a:p>
        </p:txBody>
      </p:sp>
      <p:sp>
        <p:nvSpPr>
          <p:cNvPr id="1963" name="Google Shape;1963;p96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Допустим есть 2 числа 157 и 171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Представляем 157 как 1x^2+5x+7 а 1x^2+7x+1 где x=10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Перемножаем используя быстрое преобразование Фурье x^4+12х^3+43x^2+54x+7 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Char char="●"/>
            </a:pPr>
            <a:r>
              <a:rPr lang="ru-RU" sz="3000">
                <a:solidFill>
                  <a:schemeClr val="dk1"/>
                </a:solidFill>
              </a:rPr>
              <a:t>Перенос разрядов 2x^4+6х^3+8x^2+4x+7 </a:t>
            </a:r>
            <a:endParaRPr sz="3000">
              <a:solidFill>
                <a:schemeClr val="dk1"/>
              </a:solidFill>
            </a:endParaRPr>
          </a:p>
          <a:p>
            <a:pPr indent="-419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Char char="●"/>
            </a:pPr>
            <a:r>
              <a:rPr lang="ru-RU" sz="3000">
                <a:solidFill>
                  <a:schemeClr val="dk1"/>
                </a:solidFill>
              </a:rPr>
              <a:t>Результат </a:t>
            </a:r>
            <a:r>
              <a:rPr b="1" lang="ru-RU" sz="3000">
                <a:solidFill>
                  <a:schemeClr val="dk1"/>
                </a:solidFill>
              </a:rPr>
              <a:t>26847</a:t>
            </a:r>
            <a:endParaRPr b="1"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7" name="Shape 1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97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Практическое задание</a:t>
            </a:r>
            <a:endParaRPr/>
          </a:p>
        </p:txBody>
      </p:sp>
      <p:sp>
        <p:nvSpPr>
          <p:cNvPr id="1969" name="Google Shape;1969;p97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Алгоритм деления с остатком, через вычитание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0" name="Google Shape;1970;p97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71" name="Google Shape;1971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98"/>
          <p:cNvSpPr/>
          <p:nvPr/>
        </p:nvSpPr>
        <p:spPr>
          <a:xfrm>
            <a:off x="539750" y="1089025"/>
            <a:ext cx="8064504" cy="5435600"/>
          </a:xfrm>
          <a:prstGeom prst="roundRect">
            <a:avLst>
              <a:gd fmla="val 0" name="adj"/>
            </a:avLst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3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7" name="Google Shape;1977;p98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Порядок роста</a:t>
            </a:r>
            <a:endParaRPr/>
          </a:p>
        </p:txBody>
      </p:sp>
      <p:graphicFrame>
        <p:nvGraphicFramePr>
          <p:cNvPr id="1978" name="Google Shape;1978;p98"/>
          <p:cNvGraphicFramePr/>
          <p:nvPr/>
        </p:nvGraphicFramePr>
        <p:xfrm>
          <a:off x="539750" y="10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{62DE3BE3-A451-4A25-A29A-78C272DE6AF5}</a:tableStyleId>
              </a:tblPr>
              <a:tblGrid>
                <a:gridCol w="1274225"/>
                <a:gridCol w="2087700"/>
                <a:gridCol w="4702575"/>
              </a:tblGrid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Класс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Название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Комментарий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константный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выборка элемента из массива по индексу, хэш таблицы (с оговорками)</a:t>
                      </a:r>
                      <a:endParaRPr b="0" i="0" sz="1400" u="none" cap="none" strike="noStrike">
                        <a:solidFill>
                          <a:srgbClr val="3F3F3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log n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логарифмический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такая зависимость появляется в результате сокращения размера задачи на каждом шаге итерации алгоритма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линейный</a:t>
                      </a:r>
                      <a:endParaRPr b="0" i="0" sz="1400" u="none" cap="none" strike="noStrike">
                        <a:solidFill>
                          <a:srgbClr val="3F3F3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обработка данных перебором</a:t>
                      </a:r>
                      <a:r>
                        <a:rPr b="0" i="0" lang="ru-RU" sz="1400" u="none" cap="none" strike="noStrike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 log n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 log n</a:t>
                      </a:r>
                      <a:r>
                        <a:rPr b="0" i="0" lang="ru-RU" sz="1400" u="none" cap="none" strike="noStrike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Большинство алгоритмов декомпозиции, такие как алгоритмы сортировки слиянием или быстрой сортировки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n^2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квадратичный</a:t>
                      </a:r>
                      <a:r>
                        <a:rPr b="0" i="0" lang="ru-RU" sz="1400" u="none" cap="none" strike="noStrike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 вложенных цикла</a:t>
                      </a:r>
                      <a:r>
                        <a:rPr b="0" i="0" lang="ru-RU" sz="1400" u="none" cap="none" strike="noStrike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n^3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кубический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 вложенных цикла</a:t>
                      </a:r>
                      <a:r>
                        <a:rPr b="0" i="0" lang="ru-RU" sz="1400" u="none" cap="none" strike="noStrike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2^n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экспоненциальный</a:t>
                      </a:r>
                      <a:r>
                        <a:rPr b="0" i="0" lang="ru-RU" sz="1400" u="none" cap="none" strike="noStrike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-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/>
                        <a:t>о</a:t>
                      </a:r>
                      <a:r>
                        <a:rPr lang="ru-RU"/>
                        <a:t>бработку всех подмножеств некоторого множества, которое состоит из  элементов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n!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факториал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перестановки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99"/>
          <p:cNvSpPr/>
          <p:nvPr/>
        </p:nvSpPr>
        <p:spPr>
          <a:xfrm>
            <a:off x="539750" y="1089025"/>
            <a:ext cx="8064600" cy="5435700"/>
          </a:xfrm>
          <a:prstGeom prst="roundRect">
            <a:avLst>
              <a:gd fmla="val 0" name="adj"/>
            </a:avLst>
          </a:prstGeom>
          <a:solidFill>
            <a:srgbClr val="FEFEFE"/>
          </a:solidFill>
          <a:ln cap="flat" cmpd="sng" w="12700">
            <a:solidFill>
              <a:srgbClr val="D5DDE3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190500" rotWithShape="0" algn="tl" dir="2700000" dist="38100">
              <a:srgbClr val="000000">
                <a:alpha val="98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4" name="Google Shape;1984;p9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Порядок роста</a:t>
            </a:r>
            <a:endParaRPr/>
          </a:p>
        </p:txBody>
      </p:sp>
      <p:graphicFrame>
        <p:nvGraphicFramePr>
          <p:cNvPr id="1985" name="Google Shape;1985;p99"/>
          <p:cNvGraphicFramePr/>
          <p:nvPr/>
        </p:nvGraphicFramePr>
        <p:xfrm>
          <a:off x="539750" y="1089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{62DE3BE3-A451-4A25-A29A-78C272DE6AF5}</a:tableStyleId>
              </a:tblPr>
              <a:tblGrid>
                <a:gridCol w="1493375"/>
                <a:gridCol w="4665900"/>
                <a:gridCol w="1905225"/>
              </a:tblGrid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Обозначение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Граница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Рост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Θ (тэта) 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нижняя и верхняя границы, точная оценка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равно</a:t>
                      </a:r>
                      <a:endParaRPr b="0" i="0" sz="1400" u="none" cap="none" strike="noStrike">
                        <a:solidFill>
                          <a:srgbClr val="3F3F3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 (о большое)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верхняя граница, </a:t>
                      </a: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точная </a:t>
                      </a: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оценка не известна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меньше или равно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 (о малое)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верхняя граница, неточная оценка</a:t>
                      </a:r>
                      <a:endParaRPr b="0" i="0" sz="1400" u="none" cap="none" strike="noStrike">
                        <a:solidFill>
                          <a:srgbClr val="3F3F3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меньше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Ω (омега большое)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нижняя</a:t>
                      </a: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граница, точная оценка не известна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Больше или равно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200"/>
                        <a:buFont typeface="Roboto"/>
                        <a:buNone/>
                      </a:pP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ω </a:t>
                      </a:r>
                      <a:r>
                        <a:rPr lang="ru-RU" sz="12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(омега малое)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нижняя</a:t>
                      </a:r>
                      <a:r>
                        <a:rPr lang="ru-RU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граница, неточная оценка</a:t>
                      </a:r>
                      <a:endParaRPr b="0" i="0" sz="1400" u="none" cap="none" strike="noStrike">
                        <a:solidFill>
                          <a:srgbClr val="3F3F3F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Roboto"/>
                        <a:buNone/>
                      </a:pPr>
                      <a:r>
                        <a:rPr lang="ru-RU">
                          <a:solidFill>
                            <a:srgbClr val="3F3F3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больше</a:t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39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144000" marL="144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8EDF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100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График роста О (большое)</a:t>
            </a:r>
            <a:endParaRPr/>
          </a:p>
        </p:txBody>
      </p:sp>
      <p:pic>
        <p:nvPicPr>
          <p:cNvPr id="1991" name="Google Shape;1991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" y="1089027"/>
            <a:ext cx="882015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p10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Простая сортировка перебором</a:t>
            </a:r>
            <a:endParaRPr/>
          </a:p>
        </p:txBody>
      </p:sp>
      <p:sp>
        <p:nvSpPr>
          <p:cNvPr id="1997" name="Google Shape;1997;p101"/>
          <p:cNvSpPr txBox="1"/>
          <p:nvPr>
            <p:ph idx="1" type="body"/>
          </p:nvPr>
        </p:nvSpPr>
        <p:spPr>
          <a:xfrm>
            <a:off x="542700" y="3012863"/>
            <a:ext cx="8058600" cy="3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72000" lIns="252000" spcFirstLastPara="1" rIns="72000" wrap="square" tIns="216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для (каждого i от 0 до N-1)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для (каждого k от i+1 до N)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     если(элемент[k] &lt; элемент[i]) {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           // поменять местами </a:t>
            </a: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элемент[k] и элемент[i]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          </a:t>
            </a: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элемент_tmp = элемент[k];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          элемент[k] = элемент[i];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          элемент[i] = элемент_tmp;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r>
              <a:rPr lang="ru-RU" sz="1600">
                <a:latin typeface="Roboto"/>
                <a:ea typeface="Roboto"/>
                <a:cs typeface="Roboto"/>
                <a:sym typeface="Roboto"/>
              </a:rPr>
              <a:t>             }</a:t>
            </a:r>
            <a:br>
              <a:rPr lang="ru-RU" sz="1600">
                <a:latin typeface="Roboto"/>
                <a:ea typeface="Roboto"/>
                <a:cs typeface="Roboto"/>
                <a:sym typeface="Roboto"/>
              </a:rPr>
            </a:b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8" name="Google Shape;1998;p101"/>
          <p:cNvSpPr txBox="1"/>
          <p:nvPr>
            <p:ph idx="2" type="body"/>
          </p:nvPr>
        </p:nvSpPr>
        <p:spPr>
          <a:xfrm>
            <a:off x="539750" y="1089029"/>
            <a:ext cx="8064600" cy="14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Дано: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    массив положительных чисел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20"/>
              <a:buFont typeface="Roboto"/>
              <a:buNone/>
            </a:pPr>
            <a:r>
              <a:rPr lang="ru-RU" sz="3000"/>
              <a:t>    N - количество элементов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rgbClr val="8C92E5"/>
        </a:solidFill>
      </p:bgPr>
    </p:bg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75"/>
          <p:cNvSpPr/>
          <p:nvPr/>
        </p:nvSpPr>
        <p:spPr>
          <a:xfrm>
            <a:off x="1600200" y="653508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Меня хорошо слышно &amp;&amp; видно? </a:t>
            </a:r>
            <a:endParaRPr/>
          </a:p>
        </p:txBody>
      </p:sp>
      <p:grpSp>
        <p:nvGrpSpPr>
          <p:cNvPr id="1787" name="Google Shape;1787;p75"/>
          <p:cNvGrpSpPr/>
          <p:nvPr/>
        </p:nvGrpSpPr>
        <p:grpSpPr>
          <a:xfrm>
            <a:off x="3216169" y="2638573"/>
            <a:ext cx="2711662" cy="2529670"/>
            <a:chOff x="3651215" y="2976980"/>
            <a:chExt cx="2177380" cy="2031247"/>
          </a:xfrm>
        </p:grpSpPr>
        <p:sp>
          <p:nvSpPr>
            <p:cNvPr id="1788" name="Google Shape;1788;p75"/>
            <p:cNvSpPr/>
            <p:nvPr/>
          </p:nvSpPr>
          <p:spPr>
            <a:xfrm>
              <a:off x="5269636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89" name="Google Shape;1789;p75"/>
            <p:cNvSpPr/>
            <p:nvPr/>
          </p:nvSpPr>
          <p:spPr>
            <a:xfrm>
              <a:off x="5258677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0" name="Google Shape;1790;p75"/>
            <p:cNvSpPr/>
            <p:nvPr/>
          </p:nvSpPr>
          <p:spPr>
            <a:xfrm>
              <a:off x="5269636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1" name="Google Shape;1791;p75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2" name="Google Shape;1792;p75"/>
            <p:cNvSpPr/>
            <p:nvPr/>
          </p:nvSpPr>
          <p:spPr>
            <a:xfrm>
              <a:off x="3764403" y="3879351"/>
              <a:ext cx="467625" cy="642985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3" name="Google Shape;1793;p75"/>
            <p:cNvSpPr/>
            <p:nvPr/>
          </p:nvSpPr>
          <p:spPr>
            <a:xfrm>
              <a:off x="3753443" y="3868391"/>
              <a:ext cx="496852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3808308" y="3879351"/>
              <a:ext cx="394559" cy="540692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5" name="Google Shape;1795;p75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4509746" y="3163300"/>
              <a:ext cx="453012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7" name="Google Shape;1797;p75"/>
            <p:cNvSpPr/>
            <p:nvPr/>
          </p:nvSpPr>
          <p:spPr>
            <a:xfrm>
              <a:off x="4498786" y="3152340"/>
              <a:ext cx="482238" cy="350719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8" name="Google Shape;1798;p75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799" name="Google Shape;1799;p75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0" name="Google Shape;1800;p75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1" name="Google Shape;1801;p75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2" name="Google Shape;1802;p75"/>
            <p:cNvSpPr/>
            <p:nvPr/>
          </p:nvSpPr>
          <p:spPr>
            <a:xfrm>
              <a:off x="4217480" y="3353272"/>
              <a:ext cx="1022930" cy="555305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3" name="Google Shape;1803;p75"/>
            <p:cNvSpPr/>
            <p:nvPr/>
          </p:nvSpPr>
          <p:spPr>
            <a:xfrm>
              <a:off x="4206520" y="3342313"/>
              <a:ext cx="1052157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4" name="Google Shape;1804;p75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5" name="Google Shape;1805;p75"/>
            <p:cNvSpPr/>
            <p:nvPr/>
          </p:nvSpPr>
          <p:spPr>
            <a:xfrm>
              <a:off x="4630305" y="3853778"/>
              <a:ext cx="233813" cy="233813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6" name="Google Shape;1806;p75"/>
            <p:cNvSpPr/>
            <p:nvPr/>
          </p:nvSpPr>
          <p:spPr>
            <a:xfrm>
              <a:off x="4188253" y="3440948"/>
              <a:ext cx="1110610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7" name="Google Shape;1807;p75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8" name="Google Shape;1808;p75"/>
            <p:cNvSpPr/>
            <p:nvPr/>
          </p:nvSpPr>
          <p:spPr>
            <a:xfrm>
              <a:off x="4422066" y="3674765"/>
              <a:ext cx="613758" cy="87680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09" name="Google Shape;1809;p75"/>
            <p:cNvSpPr/>
            <p:nvPr/>
          </p:nvSpPr>
          <p:spPr>
            <a:xfrm>
              <a:off x="4177293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0" name="Google Shape;1810;p75"/>
            <p:cNvSpPr/>
            <p:nvPr/>
          </p:nvSpPr>
          <p:spPr>
            <a:xfrm>
              <a:off x="5273290" y="3707645"/>
              <a:ext cx="43840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1" name="Google Shape;1811;p75"/>
            <p:cNvSpPr/>
            <p:nvPr/>
          </p:nvSpPr>
          <p:spPr>
            <a:xfrm>
              <a:off x="3651215" y="4613668"/>
              <a:ext cx="2177380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2" name="Google Shape;1812;p75"/>
            <p:cNvSpPr/>
            <p:nvPr/>
          </p:nvSpPr>
          <p:spPr>
            <a:xfrm>
              <a:off x="4991984" y="3250979"/>
              <a:ext cx="131520" cy="146133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3" name="Google Shape;1813;p75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4" name="Google Shape;1814;p75"/>
            <p:cNvSpPr/>
            <p:nvPr/>
          </p:nvSpPr>
          <p:spPr>
            <a:xfrm>
              <a:off x="4100720" y="4142390"/>
              <a:ext cx="1285969" cy="847571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5" name="Google Shape;1815;p75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6" name="Google Shape;1816;p75"/>
            <p:cNvSpPr/>
            <p:nvPr/>
          </p:nvSpPr>
          <p:spPr>
            <a:xfrm>
              <a:off x="4392839" y="2987940"/>
              <a:ext cx="672211" cy="292266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7" name="Google Shape;1817;p75"/>
            <p:cNvSpPr/>
            <p:nvPr/>
          </p:nvSpPr>
          <p:spPr>
            <a:xfrm>
              <a:off x="4381879" y="2976980"/>
              <a:ext cx="701438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818" name="Google Shape;1818;p75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grpSp>
        <p:nvGrpSpPr>
          <p:cNvPr id="1819" name="Google Shape;1819;p75"/>
          <p:cNvGrpSpPr/>
          <p:nvPr/>
        </p:nvGrpSpPr>
        <p:grpSpPr>
          <a:xfrm>
            <a:off x="539750" y="5382590"/>
            <a:ext cx="8064500" cy="739971"/>
            <a:chOff x="539750" y="5274435"/>
            <a:chExt cx="8064500" cy="739971"/>
          </a:xfrm>
        </p:grpSpPr>
        <p:sp>
          <p:nvSpPr>
            <p:cNvPr id="1820" name="Google Shape;1820;p75"/>
            <p:cNvSpPr/>
            <p:nvPr/>
          </p:nvSpPr>
          <p:spPr>
            <a:xfrm>
              <a:off x="539750" y="5274435"/>
              <a:ext cx="80645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Roboto"/>
                <a:buNone/>
              </a:pPr>
              <a:r>
                <a:rPr b="0" i="0" lang="ru-RU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Напишите в чат, если есть проблемы!</a:t>
              </a:r>
              <a:endParaRPr/>
            </a:p>
          </p:txBody>
        </p:sp>
        <p:grpSp>
          <p:nvGrpSpPr>
            <p:cNvPr id="1821" name="Google Shape;1821;p75"/>
            <p:cNvGrpSpPr/>
            <p:nvPr/>
          </p:nvGrpSpPr>
          <p:grpSpPr>
            <a:xfrm>
              <a:off x="2929564" y="5645074"/>
              <a:ext cx="3284874" cy="369332"/>
              <a:chOff x="2929565" y="5619501"/>
              <a:chExt cx="3284874" cy="369332"/>
            </a:xfrm>
          </p:grpSpPr>
          <p:sp>
            <p:nvSpPr>
              <p:cNvPr id="1822" name="Google Shape;1822;p75"/>
              <p:cNvSpPr/>
              <p:nvPr/>
            </p:nvSpPr>
            <p:spPr>
              <a:xfrm>
                <a:off x="2929565" y="5619501"/>
                <a:ext cx="328487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Ставьте       если все хорошо</a:t>
                </a:r>
                <a:endParaRPr/>
              </a:p>
            </p:txBody>
          </p:sp>
          <p:sp>
            <p:nvSpPr>
              <p:cNvPr id="1823" name="Google Shape;1823;p75"/>
              <p:cNvSpPr/>
              <p:nvPr/>
            </p:nvSpPr>
            <p:spPr>
              <a:xfrm>
                <a:off x="4003067" y="5701774"/>
                <a:ext cx="223837" cy="223837"/>
              </a:xfrm>
              <a:prstGeom prst="roundRect">
                <a:avLst>
                  <a:gd fmla="val 16667" name="adj"/>
                </a:avLst>
              </a:prstGeom>
              <a:solidFill>
                <a:schemeClr val="lt1">
                  <a:alpha val="40000"/>
                </a:schemeClr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800"/>
                  <a:buFont typeface="Roboto"/>
                  <a:buNone/>
                </a:pPr>
                <a:r>
                  <a:rPr i="0" lang="ru-RU" sz="1800" u="none" cap="none" strike="noStrike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</a:rPr>
                  <a:t>+</a:t>
                </a:r>
                <a:endParaRPr i="0" sz="2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102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Практическое задание</a:t>
            </a:r>
            <a:endParaRPr/>
          </a:p>
        </p:txBody>
      </p:sp>
      <p:sp>
        <p:nvSpPr>
          <p:cNvPr id="2004" name="Google Shape;2004;p102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Простая сортировка перебором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5" name="Google Shape;2005;p102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06" name="Google Shape;200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p103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Ответить на вопросы</a:t>
            </a:r>
            <a:endParaRPr/>
          </a:p>
        </p:txBody>
      </p:sp>
      <p:sp>
        <p:nvSpPr>
          <p:cNvPr id="2012" name="Google Shape;2012;p103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Зачем мы изучаем RAM модель 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Где лично Вам это может пригодиться?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grpSp>
        <p:nvGrpSpPr>
          <p:cNvPr id="2013" name="Google Shape;2013;p103"/>
          <p:cNvGrpSpPr/>
          <p:nvPr/>
        </p:nvGrpSpPr>
        <p:grpSpPr>
          <a:xfrm>
            <a:off x="3092866" y="3165287"/>
            <a:ext cx="3053992" cy="3132386"/>
            <a:chOff x="3651215" y="2976980"/>
            <a:chExt cx="2177379" cy="2031247"/>
          </a:xfrm>
        </p:grpSpPr>
        <p:sp>
          <p:nvSpPr>
            <p:cNvPr id="2014" name="Google Shape;2014;p103"/>
            <p:cNvSpPr/>
            <p:nvPr/>
          </p:nvSpPr>
          <p:spPr>
            <a:xfrm>
              <a:off x="5269636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21335" y="527686"/>
                  </a:moveTo>
                  <a:cubicBezTo>
                    <a:pt x="22943" y="492906"/>
                    <a:pt x="24258" y="457980"/>
                    <a:pt x="26012" y="423201"/>
                  </a:cubicBezTo>
                  <a:cubicBezTo>
                    <a:pt x="69851" y="418525"/>
                    <a:pt x="112668" y="407126"/>
                    <a:pt x="153147" y="389590"/>
                  </a:cubicBezTo>
                  <a:cubicBezTo>
                    <a:pt x="304936" y="324422"/>
                    <a:pt x="404233" y="176125"/>
                    <a:pt x="406688" y="10960"/>
                  </a:cubicBezTo>
                  <a:cubicBezTo>
                    <a:pt x="425744" y="43216"/>
                    <a:pt x="440298" y="77928"/>
                    <a:pt x="449943" y="114130"/>
                  </a:cubicBezTo>
                  <a:cubicBezTo>
                    <a:pt x="509858" y="337859"/>
                    <a:pt x="373223" y="566996"/>
                    <a:pt x="144818" y="625595"/>
                  </a:cubicBezTo>
                  <a:cubicBezTo>
                    <a:pt x="101153" y="636891"/>
                    <a:pt x="55998" y="641333"/>
                    <a:pt x="10960" y="638747"/>
                  </a:cubicBezTo>
                  <a:cubicBezTo>
                    <a:pt x="18559" y="603090"/>
                    <a:pt x="19728" y="565826"/>
                    <a:pt x="21335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5" name="Google Shape;2015;p103"/>
            <p:cNvSpPr/>
            <p:nvPr/>
          </p:nvSpPr>
          <p:spPr>
            <a:xfrm>
              <a:off x="5258677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32295" y="538646"/>
                  </a:moveTo>
                  <a:cubicBezTo>
                    <a:pt x="33903" y="503866"/>
                    <a:pt x="35218" y="468940"/>
                    <a:pt x="36972" y="434161"/>
                  </a:cubicBezTo>
                  <a:cubicBezTo>
                    <a:pt x="80811" y="429484"/>
                    <a:pt x="123628" y="418086"/>
                    <a:pt x="164107" y="400550"/>
                  </a:cubicBezTo>
                  <a:cubicBezTo>
                    <a:pt x="315895" y="335382"/>
                    <a:pt x="415193" y="187085"/>
                    <a:pt x="417648" y="21920"/>
                  </a:cubicBezTo>
                  <a:cubicBezTo>
                    <a:pt x="436703" y="54176"/>
                    <a:pt x="451258" y="88888"/>
                    <a:pt x="460903" y="125090"/>
                  </a:cubicBezTo>
                  <a:cubicBezTo>
                    <a:pt x="520818" y="348819"/>
                    <a:pt x="384183" y="577956"/>
                    <a:pt x="155778" y="636555"/>
                  </a:cubicBezTo>
                  <a:cubicBezTo>
                    <a:pt x="112113" y="647851"/>
                    <a:pt x="66958" y="652293"/>
                    <a:pt x="21920" y="649707"/>
                  </a:cubicBezTo>
                  <a:cubicBezTo>
                    <a:pt x="29519" y="614050"/>
                    <a:pt x="30688" y="576786"/>
                    <a:pt x="32295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6" name="Google Shape;2016;p103"/>
            <p:cNvSpPr/>
            <p:nvPr/>
          </p:nvSpPr>
          <p:spPr>
            <a:xfrm>
              <a:off x="5269636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11398" y="525348"/>
                  </a:moveTo>
                  <a:cubicBezTo>
                    <a:pt x="14467" y="455642"/>
                    <a:pt x="16805" y="385937"/>
                    <a:pt x="21482" y="316378"/>
                  </a:cubicBezTo>
                  <a:cubicBezTo>
                    <a:pt x="30834" y="315355"/>
                    <a:pt x="40333" y="314332"/>
                    <a:pt x="49831" y="312724"/>
                  </a:cubicBezTo>
                  <a:cubicBezTo>
                    <a:pt x="212039" y="285397"/>
                    <a:pt x="335813" y="163523"/>
                    <a:pt x="376584" y="10960"/>
                  </a:cubicBezTo>
                  <a:cubicBezTo>
                    <a:pt x="385791" y="46032"/>
                    <a:pt x="390905" y="82857"/>
                    <a:pt x="390905" y="120998"/>
                  </a:cubicBezTo>
                  <a:cubicBezTo>
                    <a:pt x="390905" y="342097"/>
                    <a:pt x="223145" y="522863"/>
                    <a:pt x="10960" y="537038"/>
                  </a:cubicBezTo>
                  <a:lnTo>
                    <a:pt x="11398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7" name="Google Shape;2017;p103"/>
            <p:cNvSpPr/>
            <p:nvPr/>
          </p:nvSpPr>
          <p:spPr>
            <a:xfrm>
              <a:off x="5258677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22358" y="536308"/>
                  </a:moveTo>
                  <a:cubicBezTo>
                    <a:pt x="25427" y="466602"/>
                    <a:pt x="27765" y="396897"/>
                    <a:pt x="32442" y="327338"/>
                  </a:cubicBezTo>
                  <a:cubicBezTo>
                    <a:pt x="41794" y="326315"/>
                    <a:pt x="51293" y="325292"/>
                    <a:pt x="60791" y="323684"/>
                  </a:cubicBezTo>
                  <a:cubicBezTo>
                    <a:pt x="222999" y="296357"/>
                    <a:pt x="346773" y="174483"/>
                    <a:pt x="387544" y="21920"/>
                  </a:cubicBezTo>
                  <a:cubicBezTo>
                    <a:pt x="396751" y="56992"/>
                    <a:pt x="401865" y="93817"/>
                    <a:pt x="401865" y="131958"/>
                  </a:cubicBezTo>
                  <a:cubicBezTo>
                    <a:pt x="401865" y="353057"/>
                    <a:pt x="234105" y="533823"/>
                    <a:pt x="21920" y="547998"/>
                  </a:cubicBezTo>
                  <a:lnTo>
                    <a:pt x="22358" y="536308"/>
                  </a:lnTo>
                  <a:close/>
                  <a:moveTo>
                    <a:pt x="26742" y="432261"/>
                  </a:moveTo>
                  <a:cubicBezTo>
                    <a:pt x="68682" y="427585"/>
                    <a:pt x="109600" y="416186"/>
                    <a:pt x="147886" y="398650"/>
                  </a:cubicBezTo>
                  <a:cubicBezTo>
                    <a:pt x="297965" y="330260"/>
                    <a:pt x="387544" y="180036"/>
                    <a:pt x="389298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8" name="Google Shape;2018;p103"/>
            <p:cNvSpPr/>
            <p:nvPr/>
          </p:nvSpPr>
          <p:spPr>
            <a:xfrm>
              <a:off x="3764403" y="3879351"/>
              <a:ext cx="467625" cy="642984"/>
            </a:xfrm>
            <a:custGeom>
              <a:rect b="b" l="l" r="r" t="t"/>
              <a:pathLst>
                <a:path extrusionOk="0" h="642984" w="467625">
                  <a:moveTo>
                    <a:pt x="453661" y="527686"/>
                  </a:moveTo>
                  <a:cubicBezTo>
                    <a:pt x="452054" y="492906"/>
                    <a:pt x="450739" y="457980"/>
                    <a:pt x="448985" y="423201"/>
                  </a:cubicBezTo>
                  <a:cubicBezTo>
                    <a:pt x="405145" y="418525"/>
                    <a:pt x="362328" y="407126"/>
                    <a:pt x="321849" y="389590"/>
                  </a:cubicBezTo>
                  <a:cubicBezTo>
                    <a:pt x="170064" y="324422"/>
                    <a:pt x="70761" y="176125"/>
                    <a:pt x="68309" y="10960"/>
                  </a:cubicBezTo>
                  <a:cubicBezTo>
                    <a:pt x="49252" y="43216"/>
                    <a:pt x="34698" y="77928"/>
                    <a:pt x="25054" y="114130"/>
                  </a:cubicBezTo>
                  <a:cubicBezTo>
                    <a:pt x="-34861" y="337859"/>
                    <a:pt x="101773" y="566996"/>
                    <a:pt x="330179" y="625595"/>
                  </a:cubicBezTo>
                  <a:cubicBezTo>
                    <a:pt x="373839" y="636935"/>
                    <a:pt x="419004" y="641363"/>
                    <a:pt x="464037" y="638747"/>
                  </a:cubicBezTo>
                  <a:cubicBezTo>
                    <a:pt x="456438" y="603090"/>
                    <a:pt x="455269" y="565826"/>
                    <a:pt x="453661" y="527686"/>
                  </a:cubicBez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19" name="Google Shape;2019;p103"/>
            <p:cNvSpPr/>
            <p:nvPr/>
          </p:nvSpPr>
          <p:spPr>
            <a:xfrm>
              <a:off x="3753443" y="3868391"/>
              <a:ext cx="496851" cy="672211"/>
            </a:xfrm>
            <a:custGeom>
              <a:rect b="b" l="l" r="r" t="t"/>
              <a:pathLst>
                <a:path extrusionOk="0" h="672211" w="496851">
                  <a:moveTo>
                    <a:pt x="464621" y="538646"/>
                  </a:moveTo>
                  <a:cubicBezTo>
                    <a:pt x="463014" y="503866"/>
                    <a:pt x="461699" y="468940"/>
                    <a:pt x="459945" y="434161"/>
                  </a:cubicBezTo>
                  <a:cubicBezTo>
                    <a:pt x="416105" y="429484"/>
                    <a:pt x="373288" y="418086"/>
                    <a:pt x="332809" y="400550"/>
                  </a:cubicBezTo>
                  <a:cubicBezTo>
                    <a:pt x="181024" y="335382"/>
                    <a:pt x="81721" y="187085"/>
                    <a:pt x="79269" y="21920"/>
                  </a:cubicBezTo>
                  <a:cubicBezTo>
                    <a:pt x="60211" y="54176"/>
                    <a:pt x="45658" y="88888"/>
                    <a:pt x="36013" y="125090"/>
                  </a:cubicBezTo>
                  <a:cubicBezTo>
                    <a:pt x="-23901" y="348819"/>
                    <a:pt x="112733" y="577956"/>
                    <a:pt x="341139" y="636555"/>
                  </a:cubicBezTo>
                  <a:cubicBezTo>
                    <a:pt x="384799" y="647895"/>
                    <a:pt x="429964" y="652322"/>
                    <a:pt x="474997" y="649707"/>
                  </a:cubicBezTo>
                  <a:cubicBezTo>
                    <a:pt x="467398" y="614050"/>
                    <a:pt x="466229" y="576786"/>
                    <a:pt x="464621" y="538646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0" name="Google Shape;2020;p103"/>
            <p:cNvSpPr/>
            <p:nvPr/>
          </p:nvSpPr>
          <p:spPr>
            <a:xfrm>
              <a:off x="3808308" y="3879351"/>
              <a:ext cx="394558" cy="540691"/>
            </a:xfrm>
            <a:custGeom>
              <a:rect b="b" l="l" r="r" t="t"/>
              <a:pathLst>
                <a:path extrusionOk="0" h="540691" w="394558">
                  <a:moveTo>
                    <a:pt x="390467" y="525348"/>
                  </a:moveTo>
                  <a:cubicBezTo>
                    <a:pt x="387252" y="455642"/>
                    <a:pt x="385060" y="385937"/>
                    <a:pt x="380384" y="316378"/>
                  </a:cubicBezTo>
                  <a:cubicBezTo>
                    <a:pt x="371031" y="315355"/>
                    <a:pt x="361533" y="314332"/>
                    <a:pt x="352034" y="312724"/>
                  </a:cubicBezTo>
                  <a:cubicBezTo>
                    <a:pt x="189827" y="285397"/>
                    <a:pt x="66052" y="163523"/>
                    <a:pt x="25281" y="10960"/>
                  </a:cubicBezTo>
                  <a:cubicBezTo>
                    <a:pt x="15803" y="46872"/>
                    <a:pt x="10989" y="83855"/>
                    <a:pt x="10960" y="120998"/>
                  </a:cubicBezTo>
                  <a:cubicBezTo>
                    <a:pt x="10960" y="342097"/>
                    <a:pt x="178720" y="522863"/>
                    <a:pt x="390905" y="537038"/>
                  </a:cubicBezTo>
                  <a:lnTo>
                    <a:pt x="390467" y="525348"/>
                  </a:lnTo>
                </a:path>
              </a:pathLst>
            </a:custGeom>
            <a:solidFill>
              <a:srgbClr val="6F4A8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1" name="Google Shape;2021;p103"/>
            <p:cNvSpPr/>
            <p:nvPr/>
          </p:nvSpPr>
          <p:spPr>
            <a:xfrm>
              <a:off x="3797348" y="3868391"/>
              <a:ext cx="423785" cy="569918"/>
            </a:xfrm>
            <a:custGeom>
              <a:rect b="b" l="l" r="r" t="t"/>
              <a:pathLst>
                <a:path extrusionOk="0" h="569918" w="423785">
                  <a:moveTo>
                    <a:pt x="401427" y="536308"/>
                  </a:moveTo>
                  <a:cubicBezTo>
                    <a:pt x="398212" y="466602"/>
                    <a:pt x="396020" y="396897"/>
                    <a:pt x="391344" y="327338"/>
                  </a:cubicBezTo>
                  <a:cubicBezTo>
                    <a:pt x="381991" y="326315"/>
                    <a:pt x="372493" y="325292"/>
                    <a:pt x="362994" y="323684"/>
                  </a:cubicBezTo>
                  <a:cubicBezTo>
                    <a:pt x="200787" y="296357"/>
                    <a:pt x="77012" y="174483"/>
                    <a:pt x="36241" y="21920"/>
                  </a:cubicBezTo>
                  <a:cubicBezTo>
                    <a:pt x="26763" y="57832"/>
                    <a:pt x="21949" y="94815"/>
                    <a:pt x="21920" y="131958"/>
                  </a:cubicBezTo>
                  <a:cubicBezTo>
                    <a:pt x="21920" y="353057"/>
                    <a:pt x="189680" y="533823"/>
                    <a:pt x="401865" y="547998"/>
                  </a:cubicBezTo>
                  <a:lnTo>
                    <a:pt x="401427" y="536308"/>
                  </a:lnTo>
                  <a:close/>
                  <a:moveTo>
                    <a:pt x="397043" y="432261"/>
                  </a:moveTo>
                  <a:cubicBezTo>
                    <a:pt x="355136" y="427542"/>
                    <a:pt x="314246" y="416198"/>
                    <a:pt x="275899" y="398650"/>
                  </a:cubicBezTo>
                  <a:cubicBezTo>
                    <a:pt x="125820" y="330260"/>
                    <a:pt x="36241" y="180036"/>
                    <a:pt x="34487" y="21920"/>
                  </a:cubicBez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2" name="Google Shape;2022;p103"/>
            <p:cNvSpPr/>
            <p:nvPr/>
          </p:nvSpPr>
          <p:spPr>
            <a:xfrm>
              <a:off x="4509746" y="3163300"/>
              <a:ext cx="453011" cy="321492"/>
            </a:xfrm>
            <a:custGeom>
              <a:rect b="b" l="l" r="r" t="t"/>
              <a:pathLst>
                <a:path extrusionOk="0" h="321492" w="453011">
                  <a:moveTo>
                    <a:pt x="10960" y="317839"/>
                  </a:moveTo>
                  <a:lnTo>
                    <a:pt x="449359" y="317839"/>
                  </a:lnTo>
                  <a:lnTo>
                    <a:pt x="449359" y="10960"/>
                  </a:lnTo>
                  <a:lnTo>
                    <a:pt x="10960" y="10960"/>
                  </a:lnTo>
                  <a:lnTo>
                    <a:pt x="10960" y="317839"/>
                  </a:lnTo>
                  <a:close/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3" name="Google Shape;2023;p103"/>
            <p:cNvSpPr/>
            <p:nvPr/>
          </p:nvSpPr>
          <p:spPr>
            <a:xfrm>
              <a:off x="4498786" y="3152340"/>
              <a:ext cx="482238" cy="350718"/>
            </a:xfrm>
            <a:custGeom>
              <a:rect b="b" l="l" r="r" t="t"/>
              <a:pathLst>
                <a:path extrusionOk="0" h="350718" w="482238">
                  <a:moveTo>
                    <a:pt x="21920" y="328799"/>
                  </a:moveTo>
                  <a:lnTo>
                    <a:pt x="460319" y="328799"/>
                  </a:lnTo>
                  <a:lnTo>
                    <a:pt x="460319" y="21920"/>
                  </a:lnTo>
                  <a:lnTo>
                    <a:pt x="21920" y="21920"/>
                  </a:lnTo>
                  <a:lnTo>
                    <a:pt x="21920" y="328799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4" name="Google Shape;2024;p103"/>
            <p:cNvSpPr/>
            <p:nvPr/>
          </p:nvSpPr>
          <p:spPr>
            <a:xfrm>
              <a:off x="4100574" y="3382499"/>
              <a:ext cx="1183676" cy="1081383"/>
            </a:xfrm>
            <a:custGeom>
              <a:rect b="b" l="l" r="r" t="t"/>
              <a:pathLst>
                <a:path extrusionOk="0" h="1081383" w="1183676">
                  <a:moveTo>
                    <a:pt x="98640" y="1077730"/>
                  </a:moveTo>
                  <a:lnTo>
                    <a:pt x="1180023" y="1077730"/>
                  </a:lnTo>
                  <a:lnTo>
                    <a:pt x="1180023" y="390905"/>
                  </a:lnTo>
                  <a:lnTo>
                    <a:pt x="98640" y="390905"/>
                  </a:lnTo>
                  <a:lnTo>
                    <a:pt x="98640" y="1077730"/>
                  </a:lnTo>
                  <a:close/>
                  <a:moveTo>
                    <a:pt x="270346" y="270346"/>
                  </a:moveTo>
                  <a:lnTo>
                    <a:pt x="164399" y="376292"/>
                  </a:lnTo>
                  <a:lnTo>
                    <a:pt x="10960" y="10960"/>
                  </a:lnTo>
                  <a:lnTo>
                    <a:pt x="376292" y="164399"/>
                  </a:lnTo>
                  <a:lnTo>
                    <a:pt x="27034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5" name="Google Shape;2025;p103"/>
            <p:cNvSpPr/>
            <p:nvPr/>
          </p:nvSpPr>
          <p:spPr>
            <a:xfrm>
              <a:off x="408961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281306" y="281306"/>
                  </a:moveTo>
                  <a:lnTo>
                    <a:pt x="175359" y="387252"/>
                  </a:lnTo>
                  <a:lnTo>
                    <a:pt x="21920" y="21920"/>
                  </a:lnTo>
                  <a:lnTo>
                    <a:pt x="387252" y="175359"/>
                  </a:lnTo>
                  <a:lnTo>
                    <a:pt x="28130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6" name="Google Shape;2026;p103"/>
            <p:cNvSpPr/>
            <p:nvPr/>
          </p:nvSpPr>
          <p:spPr>
            <a:xfrm>
              <a:off x="4991984" y="3382499"/>
              <a:ext cx="379945" cy="379945"/>
            </a:xfrm>
            <a:custGeom>
              <a:rect b="b" l="l" r="r" t="t"/>
              <a:pathLst>
                <a:path extrusionOk="0" h="379945" w="379945">
                  <a:moveTo>
                    <a:pt x="116906" y="270346"/>
                  </a:moveTo>
                  <a:lnTo>
                    <a:pt x="222853" y="376292"/>
                  </a:lnTo>
                  <a:lnTo>
                    <a:pt x="376292" y="10960"/>
                  </a:lnTo>
                  <a:lnTo>
                    <a:pt x="10960" y="164399"/>
                  </a:lnTo>
                  <a:lnTo>
                    <a:pt x="116906" y="270346"/>
                  </a:ln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7" name="Google Shape;2027;p103"/>
            <p:cNvSpPr/>
            <p:nvPr/>
          </p:nvSpPr>
          <p:spPr>
            <a:xfrm>
              <a:off x="4981024" y="3371539"/>
              <a:ext cx="409172" cy="409172"/>
            </a:xfrm>
            <a:custGeom>
              <a:rect b="b" l="l" r="r" t="t"/>
              <a:pathLst>
                <a:path extrusionOk="0" h="409172" w="409172">
                  <a:moveTo>
                    <a:pt x="127866" y="281306"/>
                  </a:moveTo>
                  <a:lnTo>
                    <a:pt x="233813" y="387252"/>
                  </a:lnTo>
                  <a:lnTo>
                    <a:pt x="387252" y="21920"/>
                  </a:lnTo>
                  <a:lnTo>
                    <a:pt x="21920" y="175359"/>
                  </a:lnTo>
                  <a:lnTo>
                    <a:pt x="127866" y="28130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8" name="Google Shape;2028;p103"/>
            <p:cNvSpPr/>
            <p:nvPr/>
          </p:nvSpPr>
          <p:spPr>
            <a:xfrm>
              <a:off x="4217480" y="3353272"/>
              <a:ext cx="1022930" cy="555304"/>
            </a:xfrm>
            <a:custGeom>
              <a:rect b="b" l="l" r="r" t="t"/>
              <a:pathLst>
                <a:path extrusionOk="0" h="555304" w="1022930">
                  <a:moveTo>
                    <a:pt x="1019277" y="509858"/>
                  </a:moveTo>
                  <a:cubicBezTo>
                    <a:pt x="1019277" y="647661"/>
                    <a:pt x="515118" y="400550"/>
                    <a:pt x="515118" y="400550"/>
                  </a:cubicBezTo>
                  <a:cubicBezTo>
                    <a:pt x="515118" y="400550"/>
                    <a:pt x="10960" y="647515"/>
                    <a:pt x="10960" y="509858"/>
                  </a:cubicBezTo>
                  <a:cubicBezTo>
                    <a:pt x="10960" y="234543"/>
                    <a:pt x="236735" y="10960"/>
                    <a:pt x="515118" y="10960"/>
                  </a:cubicBezTo>
                  <a:cubicBezTo>
                    <a:pt x="793501" y="10960"/>
                    <a:pt x="1019277" y="234397"/>
                    <a:pt x="1019277" y="509858"/>
                  </a:cubicBezTo>
                </a:path>
              </a:pathLst>
            </a:custGeom>
            <a:solidFill>
              <a:srgbClr val="9E709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29" name="Google Shape;2029;p103"/>
            <p:cNvSpPr/>
            <p:nvPr/>
          </p:nvSpPr>
          <p:spPr>
            <a:xfrm>
              <a:off x="4206520" y="3342313"/>
              <a:ext cx="1052156" cy="569918"/>
            </a:xfrm>
            <a:custGeom>
              <a:rect b="b" l="l" r="r" t="t"/>
              <a:pathLst>
                <a:path extrusionOk="0" h="569918" w="1052156">
                  <a:moveTo>
                    <a:pt x="1030237" y="520818"/>
                  </a:moveTo>
                  <a:cubicBezTo>
                    <a:pt x="1030237" y="658621"/>
                    <a:pt x="526078" y="411510"/>
                    <a:pt x="526078" y="411510"/>
                  </a:cubicBezTo>
                  <a:cubicBezTo>
                    <a:pt x="526078" y="411510"/>
                    <a:pt x="21920" y="658475"/>
                    <a:pt x="21920" y="520818"/>
                  </a:cubicBezTo>
                  <a:cubicBezTo>
                    <a:pt x="21920" y="245503"/>
                    <a:pt x="247695" y="21920"/>
                    <a:pt x="526078" y="21920"/>
                  </a:cubicBezTo>
                  <a:cubicBezTo>
                    <a:pt x="804461" y="21920"/>
                    <a:pt x="1030237" y="245357"/>
                    <a:pt x="1030237" y="520818"/>
                  </a:cubicBez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0" name="Google Shape;2030;p103"/>
            <p:cNvSpPr/>
            <p:nvPr/>
          </p:nvSpPr>
          <p:spPr>
            <a:xfrm>
              <a:off x="4641265" y="3864737"/>
              <a:ext cx="204586" cy="204586"/>
            </a:xfrm>
            <a:custGeom>
              <a:rect b="b" l="l" r="r" t="t"/>
              <a:pathLst>
                <a:path extrusionOk="0" h="204586" w="204586">
                  <a:moveTo>
                    <a:pt x="200933" y="108577"/>
                  </a:moveTo>
                  <a:lnTo>
                    <a:pt x="105946" y="200933"/>
                  </a:lnTo>
                  <a:lnTo>
                    <a:pt x="10960" y="108577"/>
                  </a:lnTo>
                  <a:lnTo>
                    <a:pt x="105946" y="10960"/>
                  </a:lnTo>
                  <a:lnTo>
                    <a:pt x="200933" y="108577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1" name="Google Shape;2031;p103"/>
            <p:cNvSpPr/>
            <p:nvPr/>
          </p:nvSpPr>
          <p:spPr>
            <a:xfrm>
              <a:off x="4630305" y="3853778"/>
              <a:ext cx="233812" cy="233812"/>
            </a:xfrm>
            <a:custGeom>
              <a:rect b="b" l="l" r="r" t="t"/>
              <a:pathLst>
                <a:path extrusionOk="0" h="233812" w="233812">
                  <a:moveTo>
                    <a:pt x="211893" y="119537"/>
                  </a:moveTo>
                  <a:lnTo>
                    <a:pt x="116906" y="211893"/>
                  </a:lnTo>
                  <a:lnTo>
                    <a:pt x="21920" y="119537"/>
                  </a:lnTo>
                  <a:lnTo>
                    <a:pt x="116906" y="21920"/>
                  </a:lnTo>
                  <a:lnTo>
                    <a:pt x="211893" y="119537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2" name="Google Shape;2032;p103"/>
            <p:cNvSpPr/>
            <p:nvPr/>
          </p:nvSpPr>
          <p:spPr>
            <a:xfrm>
              <a:off x="4188253" y="3440948"/>
              <a:ext cx="1110609" cy="584531"/>
            </a:xfrm>
            <a:custGeom>
              <a:rect b="b" l="l" r="r" t="t"/>
              <a:pathLst>
                <a:path extrusionOk="0" h="584531" w="1110609">
                  <a:moveTo>
                    <a:pt x="813668" y="10964"/>
                  </a:moveTo>
                  <a:cubicBezTo>
                    <a:pt x="709285" y="10387"/>
                    <a:pt x="612392" y="65088"/>
                    <a:pt x="558958" y="154759"/>
                  </a:cubicBezTo>
                  <a:cubicBezTo>
                    <a:pt x="505525" y="65088"/>
                    <a:pt x="408631" y="10387"/>
                    <a:pt x="304249" y="10964"/>
                  </a:cubicBezTo>
                  <a:cubicBezTo>
                    <a:pt x="142333" y="10964"/>
                    <a:pt x="10960" y="138538"/>
                    <a:pt x="10960" y="295924"/>
                  </a:cubicBezTo>
                  <a:cubicBezTo>
                    <a:pt x="10960" y="453309"/>
                    <a:pt x="142333" y="580883"/>
                    <a:pt x="304249" y="580883"/>
                  </a:cubicBezTo>
                  <a:cubicBezTo>
                    <a:pt x="413264" y="580883"/>
                    <a:pt x="508396" y="523014"/>
                    <a:pt x="558958" y="437088"/>
                  </a:cubicBezTo>
                  <a:cubicBezTo>
                    <a:pt x="612392" y="526759"/>
                    <a:pt x="709285" y="581460"/>
                    <a:pt x="813668" y="580883"/>
                  </a:cubicBezTo>
                  <a:cubicBezTo>
                    <a:pt x="975583" y="580883"/>
                    <a:pt x="1106956" y="453309"/>
                    <a:pt x="1106956" y="295924"/>
                  </a:cubicBezTo>
                  <a:cubicBezTo>
                    <a:pt x="1106956" y="138538"/>
                    <a:pt x="975583" y="10964"/>
                    <a:pt x="813668" y="1096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3" name="Google Shape;2033;p103"/>
            <p:cNvSpPr/>
            <p:nvPr/>
          </p:nvSpPr>
          <p:spPr>
            <a:xfrm>
              <a:off x="4177293" y="3429988"/>
              <a:ext cx="1139836" cy="613758"/>
            </a:xfrm>
            <a:custGeom>
              <a:rect b="b" l="l" r="r" t="t"/>
              <a:pathLst>
                <a:path extrusionOk="0" h="613758" w="1139836">
                  <a:moveTo>
                    <a:pt x="824628" y="21924"/>
                  </a:moveTo>
                  <a:cubicBezTo>
                    <a:pt x="720245" y="21347"/>
                    <a:pt x="623352" y="76048"/>
                    <a:pt x="569918" y="165719"/>
                  </a:cubicBezTo>
                  <a:cubicBezTo>
                    <a:pt x="516485" y="76048"/>
                    <a:pt x="419591" y="21347"/>
                    <a:pt x="315209" y="21924"/>
                  </a:cubicBezTo>
                  <a:cubicBezTo>
                    <a:pt x="153293" y="21924"/>
                    <a:pt x="21920" y="149498"/>
                    <a:pt x="21920" y="306884"/>
                  </a:cubicBezTo>
                  <a:cubicBezTo>
                    <a:pt x="21920" y="464269"/>
                    <a:pt x="153293" y="591843"/>
                    <a:pt x="315209" y="591843"/>
                  </a:cubicBezTo>
                  <a:cubicBezTo>
                    <a:pt x="424224" y="591843"/>
                    <a:pt x="519356" y="533974"/>
                    <a:pt x="569918" y="448048"/>
                  </a:cubicBezTo>
                  <a:cubicBezTo>
                    <a:pt x="623352" y="537719"/>
                    <a:pt x="720245" y="592420"/>
                    <a:pt x="824628" y="591843"/>
                  </a:cubicBezTo>
                  <a:cubicBezTo>
                    <a:pt x="986543" y="591843"/>
                    <a:pt x="1117916" y="464269"/>
                    <a:pt x="1117916" y="306884"/>
                  </a:cubicBezTo>
                  <a:cubicBezTo>
                    <a:pt x="1117916" y="149498"/>
                    <a:pt x="986543" y="21924"/>
                    <a:pt x="824628" y="21924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4" name="Google Shape;2034;p103"/>
            <p:cNvSpPr/>
            <p:nvPr/>
          </p:nvSpPr>
          <p:spPr>
            <a:xfrm>
              <a:off x="4422066" y="3674765"/>
              <a:ext cx="613758" cy="87679"/>
            </a:xfrm>
            <a:custGeom>
              <a:rect b="b" l="l" r="r" t="t"/>
              <a:pathLst>
                <a:path extrusionOk="0" h="87679" w="613758">
                  <a:moveTo>
                    <a:pt x="84026" y="47493"/>
                  </a:moveTo>
                  <a:cubicBezTo>
                    <a:pt x="84026" y="67670"/>
                    <a:pt x="67670" y="84026"/>
                    <a:pt x="47493" y="84026"/>
                  </a:cubicBezTo>
                  <a:cubicBezTo>
                    <a:pt x="27317" y="84026"/>
                    <a:pt x="10960" y="67670"/>
                    <a:pt x="10960" y="47493"/>
                  </a:cubicBezTo>
                  <a:cubicBezTo>
                    <a:pt x="10960" y="27317"/>
                    <a:pt x="27317" y="10960"/>
                    <a:pt x="47493" y="10960"/>
                  </a:cubicBezTo>
                  <a:cubicBezTo>
                    <a:pt x="67670" y="10960"/>
                    <a:pt x="84026" y="27317"/>
                    <a:pt x="84026" y="47493"/>
                  </a:cubicBezTo>
                  <a:moveTo>
                    <a:pt x="610105" y="47493"/>
                  </a:moveTo>
                  <a:cubicBezTo>
                    <a:pt x="610105" y="67670"/>
                    <a:pt x="593748" y="84026"/>
                    <a:pt x="573571" y="84026"/>
                  </a:cubicBezTo>
                  <a:cubicBezTo>
                    <a:pt x="553395" y="84026"/>
                    <a:pt x="537038" y="67670"/>
                    <a:pt x="537038" y="47493"/>
                  </a:cubicBezTo>
                  <a:cubicBezTo>
                    <a:pt x="537038" y="27317"/>
                    <a:pt x="553395" y="10960"/>
                    <a:pt x="573571" y="10960"/>
                  </a:cubicBezTo>
                  <a:cubicBezTo>
                    <a:pt x="593748" y="10960"/>
                    <a:pt x="610105" y="27317"/>
                    <a:pt x="610105" y="47493"/>
                  </a:cubicBezTo>
                </a:path>
              </a:pathLst>
            </a:custGeom>
            <a:solidFill>
              <a:srgbClr val="4F396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5" name="Google Shape;2035;p103"/>
            <p:cNvSpPr/>
            <p:nvPr/>
          </p:nvSpPr>
          <p:spPr>
            <a:xfrm>
              <a:off x="4177293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6" name="Google Shape;2036;p103"/>
            <p:cNvSpPr/>
            <p:nvPr/>
          </p:nvSpPr>
          <p:spPr>
            <a:xfrm>
              <a:off x="5273290" y="3707645"/>
              <a:ext cx="43839" cy="482238"/>
            </a:xfrm>
            <a:custGeom>
              <a:rect b="b" l="l" r="r" t="t"/>
              <a:pathLst>
                <a:path extrusionOk="0" h="482238" w="43839">
                  <a:moveTo>
                    <a:pt x="21920" y="21920"/>
                  </a:moveTo>
                  <a:lnTo>
                    <a:pt x="21920" y="460319"/>
                  </a:lnTo>
                </a:path>
              </a:pathLst>
            </a:custGeom>
            <a:noFill/>
            <a:ln cap="flat" cmpd="sng" w="19050">
              <a:solidFill>
                <a:srgbClr val="4B3663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7" name="Google Shape;2037;p103"/>
            <p:cNvSpPr/>
            <p:nvPr/>
          </p:nvSpPr>
          <p:spPr>
            <a:xfrm>
              <a:off x="3651215" y="4613668"/>
              <a:ext cx="2177379" cy="379945"/>
            </a:xfrm>
            <a:custGeom>
              <a:rect b="b" l="l" r="r" t="t"/>
              <a:pathLst>
                <a:path extrusionOk="0" h="379945" w="2177379">
                  <a:moveTo>
                    <a:pt x="21920" y="21920"/>
                  </a:moveTo>
                  <a:cubicBezTo>
                    <a:pt x="155485" y="21920"/>
                    <a:pt x="263770" y="126843"/>
                    <a:pt x="263770" y="256463"/>
                  </a:cubicBezTo>
                  <a:lnTo>
                    <a:pt x="263770" y="372346"/>
                  </a:lnTo>
                  <a:moveTo>
                    <a:pt x="102731" y="137803"/>
                  </a:moveTo>
                  <a:cubicBezTo>
                    <a:pt x="192165" y="137803"/>
                    <a:pt x="264500" y="207947"/>
                    <a:pt x="264500" y="294604"/>
                  </a:cubicBezTo>
                  <a:lnTo>
                    <a:pt x="264500" y="372054"/>
                  </a:lnTo>
                  <a:moveTo>
                    <a:pt x="2060766" y="372346"/>
                  </a:moveTo>
                  <a:lnTo>
                    <a:pt x="108869" y="372346"/>
                  </a:lnTo>
                  <a:moveTo>
                    <a:pt x="279114" y="290512"/>
                  </a:moveTo>
                  <a:lnTo>
                    <a:pt x="448043" y="230598"/>
                  </a:lnTo>
                  <a:moveTo>
                    <a:pt x="2155460" y="21920"/>
                  </a:moveTo>
                  <a:cubicBezTo>
                    <a:pt x="2021894" y="21920"/>
                    <a:pt x="1913610" y="126843"/>
                    <a:pt x="1913610" y="256463"/>
                  </a:cubicBezTo>
                  <a:lnTo>
                    <a:pt x="1913610" y="372346"/>
                  </a:lnTo>
                  <a:moveTo>
                    <a:pt x="2074648" y="137803"/>
                  </a:moveTo>
                  <a:cubicBezTo>
                    <a:pt x="1985215" y="137803"/>
                    <a:pt x="1912733" y="207947"/>
                    <a:pt x="1912733" y="294604"/>
                  </a:cubicBezTo>
                  <a:lnTo>
                    <a:pt x="1912733" y="372054"/>
                  </a:lnTo>
                  <a:moveTo>
                    <a:pt x="1898266" y="290366"/>
                  </a:moveTo>
                  <a:lnTo>
                    <a:pt x="1729336" y="230744"/>
                  </a:lnTo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8" name="Google Shape;2038;p103"/>
            <p:cNvSpPr/>
            <p:nvPr/>
          </p:nvSpPr>
          <p:spPr>
            <a:xfrm>
              <a:off x="4991984" y="3250979"/>
              <a:ext cx="131519" cy="146132"/>
            </a:xfrm>
            <a:custGeom>
              <a:rect b="b" l="l" r="r" t="t"/>
              <a:pathLst>
                <a:path extrusionOk="0" h="146132" w="131519">
                  <a:moveTo>
                    <a:pt x="127866" y="142480"/>
                  </a:moveTo>
                  <a:lnTo>
                    <a:pt x="10960" y="142480"/>
                  </a:lnTo>
                  <a:lnTo>
                    <a:pt x="69413" y="10960"/>
                  </a:lnTo>
                  <a:lnTo>
                    <a:pt x="127866" y="142480"/>
                  </a:lnTo>
                </a:path>
              </a:pathLst>
            </a:custGeom>
            <a:solidFill>
              <a:srgbClr val="FCD67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39" name="Google Shape;2039;p103"/>
            <p:cNvSpPr/>
            <p:nvPr/>
          </p:nvSpPr>
          <p:spPr>
            <a:xfrm>
              <a:off x="4981024" y="3240020"/>
              <a:ext cx="160746" cy="175359"/>
            </a:xfrm>
            <a:custGeom>
              <a:rect b="b" l="l" r="r" t="t"/>
              <a:pathLst>
                <a:path extrusionOk="0" h="175359" w="160746">
                  <a:moveTo>
                    <a:pt x="138826" y="153440"/>
                  </a:moveTo>
                  <a:lnTo>
                    <a:pt x="21920" y="153440"/>
                  </a:lnTo>
                  <a:lnTo>
                    <a:pt x="80373" y="21920"/>
                  </a:lnTo>
                  <a:lnTo>
                    <a:pt x="138826" y="153440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0" name="Google Shape;2040;p103"/>
            <p:cNvSpPr/>
            <p:nvPr/>
          </p:nvSpPr>
          <p:spPr>
            <a:xfrm>
              <a:off x="4100720" y="4142390"/>
              <a:ext cx="1285969" cy="847570"/>
            </a:xfrm>
            <a:custGeom>
              <a:rect b="b" l="l" r="r" t="t"/>
              <a:pathLst>
                <a:path extrusionOk="0" h="847570" w="1285969">
                  <a:moveTo>
                    <a:pt x="1228247" y="843917"/>
                  </a:moveTo>
                  <a:lnTo>
                    <a:pt x="64883" y="843917"/>
                  </a:lnTo>
                  <a:cubicBezTo>
                    <a:pt x="35263" y="844078"/>
                    <a:pt x="11122" y="820200"/>
                    <a:pt x="10960" y="790579"/>
                  </a:cubicBezTo>
                  <a:cubicBezTo>
                    <a:pt x="10960" y="790579"/>
                    <a:pt x="10960" y="790579"/>
                    <a:pt x="10960" y="790579"/>
                  </a:cubicBezTo>
                  <a:lnTo>
                    <a:pt x="10960" y="64445"/>
                  </a:lnTo>
                  <a:cubicBezTo>
                    <a:pt x="11121" y="34859"/>
                    <a:pt x="35151" y="10960"/>
                    <a:pt x="64737" y="10960"/>
                  </a:cubicBezTo>
                  <a:lnTo>
                    <a:pt x="1228247" y="10960"/>
                  </a:lnTo>
                  <a:cubicBezTo>
                    <a:pt x="1257897" y="10880"/>
                    <a:pt x="1282009" y="34802"/>
                    <a:pt x="1282170" y="64445"/>
                  </a:cubicBezTo>
                  <a:lnTo>
                    <a:pt x="1282170" y="790433"/>
                  </a:lnTo>
                  <a:cubicBezTo>
                    <a:pt x="1282082" y="820054"/>
                    <a:pt x="1258014" y="844005"/>
                    <a:pt x="1228393" y="843917"/>
                  </a:cubicBezTo>
                </a:path>
              </a:pathLst>
            </a:custGeom>
            <a:solidFill>
              <a:srgbClr val="A3D4C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1" name="Google Shape;2041;p103"/>
            <p:cNvSpPr/>
            <p:nvPr/>
          </p:nvSpPr>
          <p:spPr>
            <a:xfrm>
              <a:off x="4089760" y="4131430"/>
              <a:ext cx="1300582" cy="876797"/>
            </a:xfrm>
            <a:custGeom>
              <a:rect b="b" l="l" r="r" t="t"/>
              <a:pathLst>
                <a:path extrusionOk="0" h="876797" w="1300582">
                  <a:moveTo>
                    <a:pt x="1239207" y="854877"/>
                  </a:moveTo>
                  <a:lnTo>
                    <a:pt x="75843" y="854877"/>
                  </a:lnTo>
                  <a:cubicBezTo>
                    <a:pt x="46223" y="855038"/>
                    <a:pt x="22082" y="831160"/>
                    <a:pt x="21920" y="801539"/>
                  </a:cubicBezTo>
                  <a:cubicBezTo>
                    <a:pt x="21920" y="801539"/>
                    <a:pt x="21920" y="801539"/>
                    <a:pt x="21920" y="801539"/>
                  </a:cubicBezTo>
                  <a:lnTo>
                    <a:pt x="21920" y="75405"/>
                  </a:lnTo>
                  <a:cubicBezTo>
                    <a:pt x="22081" y="45819"/>
                    <a:pt x="46111" y="21920"/>
                    <a:pt x="75697" y="21920"/>
                  </a:cubicBezTo>
                  <a:lnTo>
                    <a:pt x="1239207" y="21920"/>
                  </a:lnTo>
                  <a:cubicBezTo>
                    <a:pt x="1268857" y="21840"/>
                    <a:pt x="1292969" y="45762"/>
                    <a:pt x="1293130" y="75405"/>
                  </a:cubicBezTo>
                  <a:lnTo>
                    <a:pt x="1293130" y="801393"/>
                  </a:lnTo>
                  <a:cubicBezTo>
                    <a:pt x="1293042" y="831014"/>
                    <a:pt x="1268974" y="854965"/>
                    <a:pt x="1239353" y="854877"/>
                  </a:cubicBezTo>
                  <a:close/>
                </a:path>
              </a:pathLst>
            </a:custGeom>
            <a:noFill/>
            <a:ln cap="flat" cmpd="sng" w="19050">
              <a:solidFill>
                <a:srgbClr val="4F3969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2" name="Google Shape;2042;p103"/>
            <p:cNvSpPr/>
            <p:nvPr/>
          </p:nvSpPr>
          <p:spPr>
            <a:xfrm>
              <a:off x="4392839" y="2987940"/>
              <a:ext cx="672211" cy="292265"/>
            </a:xfrm>
            <a:custGeom>
              <a:rect b="b" l="l" r="r" t="t"/>
              <a:pathLst>
                <a:path extrusionOk="0" h="292265" w="672211">
                  <a:moveTo>
                    <a:pt x="668558" y="149786"/>
                  </a:moveTo>
                  <a:lnTo>
                    <a:pt x="339759" y="288612"/>
                  </a:lnTo>
                  <a:lnTo>
                    <a:pt x="10960" y="149786"/>
                  </a:lnTo>
                  <a:lnTo>
                    <a:pt x="339759" y="10960"/>
                  </a:lnTo>
                  <a:lnTo>
                    <a:pt x="668558" y="149786"/>
                  </a:lnTo>
                </a:path>
              </a:pathLst>
            </a:custGeom>
            <a:solidFill>
              <a:srgbClr val="FBD06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3" name="Google Shape;2043;p103"/>
            <p:cNvSpPr/>
            <p:nvPr/>
          </p:nvSpPr>
          <p:spPr>
            <a:xfrm>
              <a:off x="4381879" y="2976980"/>
              <a:ext cx="701437" cy="321492"/>
            </a:xfrm>
            <a:custGeom>
              <a:rect b="b" l="l" r="r" t="t"/>
              <a:pathLst>
                <a:path extrusionOk="0" h="321492" w="701437">
                  <a:moveTo>
                    <a:pt x="679518" y="160746"/>
                  </a:moveTo>
                  <a:lnTo>
                    <a:pt x="350719" y="299572"/>
                  </a:lnTo>
                  <a:lnTo>
                    <a:pt x="21920" y="160746"/>
                  </a:lnTo>
                  <a:lnTo>
                    <a:pt x="350719" y="21920"/>
                  </a:lnTo>
                  <a:lnTo>
                    <a:pt x="679518" y="160746"/>
                  </a:lnTo>
                  <a:close/>
                  <a:moveTo>
                    <a:pt x="679518" y="160746"/>
                  </a:moveTo>
                  <a:lnTo>
                    <a:pt x="679518" y="294312"/>
                  </a:lnTo>
                  <a:lnTo>
                    <a:pt x="679518" y="160746"/>
                  </a:lnTo>
                  <a:close/>
                </a:path>
              </a:pathLst>
            </a:custGeom>
            <a:noFill/>
            <a:ln cap="rnd" cmpd="sng" w="19050">
              <a:solidFill>
                <a:srgbClr val="4B366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44" name="Google Shape;2044;p103"/>
            <p:cNvSpPr/>
            <p:nvPr/>
          </p:nvSpPr>
          <p:spPr>
            <a:xfrm>
              <a:off x="4612039" y="4463882"/>
              <a:ext cx="219199" cy="219199"/>
            </a:xfrm>
            <a:custGeom>
              <a:rect b="b" l="l" r="r" t="t"/>
              <a:pathLst>
                <a:path extrusionOk="0" h="219199" w="219199">
                  <a:moveTo>
                    <a:pt x="215546" y="113253"/>
                  </a:moveTo>
                  <a:cubicBezTo>
                    <a:pt x="215546" y="169748"/>
                    <a:pt x="169748" y="215546"/>
                    <a:pt x="113253" y="215546"/>
                  </a:cubicBezTo>
                  <a:cubicBezTo>
                    <a:pt x="56758" y="215546"/>
                    <a:pt x="10960" y="169748"/>
                    <a:pt x="10960" y="113253"/>
                  </a:cubicBezTo>
                  <a:cubicBezTo>
                    <a:pt x="10960" y="56758"/>
                    <a:pt x="56758" y="10960"/>
                    <a:pt x="113253" y="10960"/>
                  </a:cubicBezTo>
                  <a:cubicBezTo>
                    <a:pt x="169748" y="10960"/>
                    <a:pt x="215546" y="56758"/>
                    <a:pt x="215546" y="113253"/>
                  </a:cubicBezTo>
                  <a:close/>
                </a:path>
              </a:pathLst>
            </a:custGeom>
            <a:solidFill>
              <a:srgbClr val="7EB2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p104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Домашнее</a:t>
            </a:r>
            <a:r>
              <a:rPr lang="ru-RU"/>
              <a:t> задание</a:t>
            </a:r>
            <a:endParaRPr/>
          </a:p>
        </p:txBody>
      </p:sp>
      <p:sp>
        <p:nvSpPr>
          <p:cNvPr id="2050" name="Google Shape;2050;p104"/>
          <p:cNvSpPr txBox="1"/>
          <p:nvPr>
            <p:ph idx="1" type="body"/>
          </p:nvPr>
        </p:nvSpPr>
        <p:spPr>
          <a:xfrm>
            <a:off x="539750" y="1089025"/>
            <a:ext cx="79425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Факториал через рекурсию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</a:rPr>
              <a:t>void f(int n) {</a:t>
            </a:r>
            <a:br>
              <a:rPr lang="ru-RU" sz="3000">
                <a:solidFill>
                  <a:schemeClr val="dk1"/>
                </a:solidFill>
              </a:rPr>
            </a:br>
            <a:r>
              <a:rPr lang="ru-RU" sz="3000">
                <a:solidFill>
                  <a:schemeClr val="dk1"/>
                </a:solidFill>
              </a:rPr>
              <a:t>  if (n == 1) return 1;</a:t>
            </a:r>
            <a:br>
              <a:rPr lang="ru-RU" sz="3000">
                <a:solidFill>
                  <a:schemeClr val="dk1"/>
                </a:solidFill>
              </a:rPr>
            </a:br>
            <a:r>
              <a:rPr lang="ru-RU" sz="3000">
                <a:solidFill>
                  <a:schemeClr val="dk1"/>
                </a:solidFill>
              </a:rPr>
              <a:t>  return n*f(n-1);</a:t>
            </a:r>
            <a:br>
              <a:rPr lang="ru-RU" sz="3000">
                <a:solidFill>
                  <a:schemeClr val="dk1"/>
                </a:solidFill>
              </a:rPr>
            </a:br>
            <a:r>
              <a:rPr lang="ru-RU" sz="3000">
                <a:solidFill>
                  <a:schemeClr val="dk1"/>
                </a:solidFill>
              </a:rPr>
              <a:t>}</a:t>
            </a:r>
            <a:endParaRPr sz="3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51" name="Google Shape;2051;p104"/>
          <p:cNvSpPr/>
          <p:nvPr/>
        </p:nvSpPr>
        <p:spPr>
          <a:xfrm>
            <a:off x="4718103" y="2085735"/>
            <a:ext cx="3866100" cy="39747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 Light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52" name="Google Shape;2052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700" y="2581388"/>
            <a:ext cx="2509051" cy="298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3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105"/>
          <p:cNvSpPr/>
          <p:nvPr/>
        </p:nvSpPr>
        <p:spPr>
          <a:xfrm>
            <a:off x="2286000" y="1635741"/>
            <a:ext cx="45720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8" name="Google Shape;2058;p105"/>
          <p:cNvSpPr/>
          <p:nvPr/>
        </p:nvSpPr>
        <p:spPr>
          <a:xfrm>
            <a:off x="539750" y="1552366"/>
            <a:ext cx="8064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Заполните, пожалуйста, опрос о занятии</a:t>
            </a:r>
            <a:endParaRPr/>
          </a:p>
        </p:txBody>
      </p:sp>
      <p:sp>
        <p:nvSpPr>
          <p:cNvPr id="2059" name="Google Shape;2059;p105"/>
          <p:cNvSpPr/>
          <p:nvPr/>
        </p:nvSpPr>
        <p:spPr>
          <a:xfrm>
            <a:off x="3465571" y="4274288"/>
            <a:ext cx="2159100" cy="1879200"/>
          </a:xfrm>
          <a:prstGeom prst="ellipse">
            <a:avLst/>
          </a:prstGeom>
          <a:solidFill>
            <a:srgbClr val="D8E4E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47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60" name="Google Shape;206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40739" y="4345816"/>
            <a:ext cx="1460106" cy="1736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solidFill>
          <a:schemeClr val="accent1"/>
        </a:solidFill>
      </p:bgPr>
    </p:bg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106"/>
          <p:cNvSpPr/>
          <p:nvPr/>
        </p:nvSpPr>
        <p:spPr>
          <a:xfrm>
            <a:off x="2286000" y="1635740"/>
            <a:ext cx="45720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66" name="Google Shape;2066;p106"/>
          <p:cNvGrpSpPr/>
          <p:nvPr/>
        </p:nvGrpSpPr>
        <p:grpSpPr>
          <a:xfrm>
            <a:off x="2841525" y="2804415"/>
            <a:ext cx="3400056" cy="3400040"/>
            <a:chOff x="3229533" y="3396343"/>
            <a:chExt cx="2624037" cy="2624037"/>
          </a:xfrm>
        </p:grpSpPr>
        <p:sp>
          <p:nvSpPr>
            <p:cNvPr id="2067" name="Google Shape;2067;p106"/>
            <p:cNvSpPr/>
            <p:nvPr/>
          </p:nvSpPr>
          <p:spPr>
            <a:xfrm>
              <a:off x="3229533" y="3396343"/>
              <a:ext cx="2624037" cy="2624037"/>
            </a:xfrm>
            <a:custGeom>
              <a:rect b="b" l="l" r="r" t="t"/>
              <a:pathLst>
                <a:path extrusionOk="0" h="2624036" w="2624036">
                  <a:moveTo>
                    <a:pt x="2611306" y="1312278"/>
                  </a:moveTo>
                  <a:cubicBezTo>
                    <a:pt x="2611306" y="2029711"/>
                    <a:pt x="2029711" y="2611306"/>
                    <a:pt x="1312278" y="2611306"/>
                  </a:cubicBezTo>
                  <a:cubicBezTo>
                    <a:pt x="594845" y="2611306"/>
                    <a:pt x="13250" y="2029711"/>
                    <a:pt x="13250" y="1312278"/>
                  </a:cubicBezTo>
                  <a:cubicBezTo>
                    <a:pt x="13250" y="594845"/>
                    <a:pt x="594845" y="13250"/>
                    <a:pt x="1312278" y="13250"/>
                  </a:cubicBezTo>
                  <a:cubicBezTo>
                    <a:pt x="2029711" y="13250"/>
                    <a:pt x="2611306" y="594845"/>
                    <a:pt x="2611306" y="1312278"/>
                  </a:cubicBezTo>
                  <a:close/>
                </a:path>
              </a:pathLst>
            </a:custGeom>
            <a:solidFill>
              <a:srgbClr val="D8E4E7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8" name="Google Shape;2068;p106"/>
            <p:cNvSpPr/>
            <p:nvPr/>
          </p:nvSpPr>
          <p:spPr>
            <a:xfrm>
              <a:off x="3596724" y="4292043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65745" y="381654"/>
                  </a:moveTo>
                  <a:lnTo>
                    <a:pt x="439764" y="291762"/>
                  </a:lnTo>
                  <a:cubicBezTo>
                    <a:pt x="251866" y="316467"/>
                    <a:pt x="75144" y="196866"/>
                    <a:pt x="28232" y="13250"/>
                  </a:cubicBezTo>
                  <a:cubicBezTo>
                    <a:pt x="-29501" y="211865"/>
                    <a:pt x="84707" y="419677"/>
                    <a:pt x="283322" y="477410"/>
                  </a:cubicBezTo>
                  <a:cubicBezTo>
                    <a:pt x="353543" y="497821"/>
                    <a:pt x="428203" y="497229"/>
                    <a:pt x="498091" y="475704"/>
                  </a:cubicBezTo>
                  <a:cubicBezTo>
                    <a:pt x="484191" y="446476"/>
                    <a:pt x="475358" y="414260"/>
                    <a:pt x="465745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69" name="Google Shape;2069;p106"/>
            <p:cNvSpPr/>
            <p:nvPr/>
          </p:nvSpPr>
          <p:spPr>
            <a:xfrm>
              <a:off x="3583475" y="4278793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478995" y="394904"/>
                  </a:moveTo>
                  <a:lnTo>
                    <a:pt x="453014" y="305012"/>
                  </a:lnTo>
                  <a:cubicBezTo>
                    <a:pt x="265116" y="329717"/>
                    <a:pt x="88394" y="210116"/>
                    <a:pt x="41482" y="26500"/>
                  </a:cubicBezTo>
                  <a:cubicBezTo>
                    <a:pt x="-16251" y="225115"/>
                    <a:pt x="97957" y="432927"/>
                    <a:pt x="296572" y="490660"/>
                  </a:cubicBezTo>
                  <a:cubicBezTo>
                    <a:pt x="366793" y="511071"/>
                    <a:pt x="441453" y="510479"/>
                    <a:pt x="511341" y="488954"/>
                  </a:cubicBezTo>
                  <a:cubicBezTo>
                    <a:pt x="497441" y="459726"/>
                    <a:pt x="488608" y="427510"/>
                    <a:pt x="478995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0" name="Google Shape;2070;p106"/>
            <p:cNvSpPr/>
            <p:nvPr/>
          </p:nvSpPr>
          <p:spPr>
            <a:xfrm>
              <a:off x="3613119" y="4291653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449350" y="382044"/>
                  </a:moveTo>
                  <a:cubicBezTo>
                    <a:pt x="431813" y="322029"/>
                    <a:pt x="414926" y="261624"/>
                    <a:pt x="395960" y="201869"/>
                  </a:cubicBezTo>
                  <a:cubicBezTo>
                    <a:pt x="241594" y="224849"/>
                    <a:pt x="89160" y="149694"/>
                    <a:pt x="13396" y="13250"/>
                  </a:cubicBezTo>
                  <a:cubicBezTo>
                    <a:pt x="7674" y="219792"/>
                    <a:pt x="170471" y="391865"/>
                    <a:pt x="377013" y="397587"/>
                  </a:cubicBezTo>
                  <a:cubicBezTo>
                    <a:pt x="402244" y="398286"/>
                    <a:pt x="427481" y="396430"/>
                    <a:pt x="452338" y="392047"/>
                  </a:cubicBezTo>
                  <a:lnTo>
                    <a:pt x="449350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1" name="Google Shape;2071;p106"/>
            <p:cNvSpPr/>
            <p:nvPr/>
          </p:nvSpPr>
          <p:spPr>
            <a:xfrm>
              <a:off x="3598457" y="4278403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464013" y="395294"/>
                  </a:moveTo>
                  <a:cubicBezTo>
                    <a:pt x="446476" y="335279"/>
                    <a:pt x="429589" y="274874"/>
                    <a:pt x="410623" y="215119"/>
                  </a:cubicBezTo>
                  <a:cubicBezTo>
                    <a:pt x="256257" y="238099"/>
                    <a:pt x="103822" y="162944"/>
                    <a:pt x="28059" y="26500"/>
                  </a:cubicBezTo>
                  <a:cubicBezTo>
                    <a:pt x="22337" y="233042"/>
                    <a:pt x="185134" y="405115"/>
                    <a:pt x="391675" y="410837"/>
                  </a:cubicBezTo>
                  <a:cubicBezTo>
                    <a:pt x="416906" y="411536"/>
                    <a:pt x="442144" y="409680"/>
                    <a:pt x="467001" y="405297"/>
                  </a:cubicBezTo>
                  <a:lnTo>
                    <a:pt x="464013" y="395294"/>
                  </a:lnTo>
                  <a:close/>
                  <a:moveTo>
                    <a:pt x="438032" y="305402"/>
                  </a:moveTo>
                  <a:cubicBezTo>
                    <a:pt x="250134" y="330106"/>
                    <a:pt x="73412" y="210506"/>
                    <a:pt x="26500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2" name="Google Shape;2072;p106"/>
            <p:cNvSpPr/>
            <p:nvPr/>
          </p:nvSpPr>
          <p:spPr>
            <a:xfrm>
              <a:off x="4921648" y="4288275"/>
              <a:ext cx="506621" cy="493633"/>
            </a:xfrm>
            <a:custGeom>
              <a:rect b="b" l="l" r="r" t="t"/>
              <a:pathLst>
                <a:path extrusionOk="0" h="493630" w="506620">
                  <a:moveTo>
                    <a:pt x="45726" y="381654"/>
                  </a:moveTo>
                  <a:lnTo>
                    <a:pt x="71706" y="291892"/>
                  </a:lnTo>
                  <a:cubicBezTo>
                    <a:pt x="259585" y="316343"/>
                    <a:pt x="436175" y="196776"/>
                    <a:pt x="483238" y="13250"/>
                  </a:cubicBezTo>
                  <a:cubicBezTo>
                    <a:pt x="541097" y="211752"/>
                    <a:pt x="427094" y="419580"/>
                    <a:pt x="228590" y="477445"/>
                  </a:cubicBezTo>
                  <a:cubicBezTo>
                    <a:pt x="158196" y="497967"/>
                    <a:pt x="83307" y="497361"/>
                    <a:pt x="13250" y="475704"/>
                  </a:cubicBezTo>
                  <a:cubicBezTo>
                    <a:pt x="27280" y="446606"/>
                    <a:pt x="36113" y="414260"/>
                    <a:pt x="45726" y="381654"/>
                  </a:cubicBez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3" name="Google Shape;2073;p106"/>
            <p:cNvSpPr/>
            <p:nvPr/>
          </p:nvSpPr>
          <p:spPr>
            <a:xfrm>
              <a:off x="4908397" y="4275025"/>
              <a:ext cx="532601" cy="519613"/>
            </a:xfrm>
            <a:custGeom>
              <a:rect b="b" l="l" r="r" t="t"/>
              <a:pathLst>
                <a:path extrusionOk="0" h="519611" w="532601">
                  <a:moveTo>
                    <a:pt x="58976" y="394904"/>
                  </a:moveTo>
                  <a:lnTo>
                    <a:pt x="84956" y="305142"/>
                  </a:lnTo>
                  <a:cubicBezTo>
                    <a:pt x="272835" y="329593"/>
                    <a:pt x="449425" y="210026"/>
                    <a:pt x="496489" y="26500"/>
                  </a:cubicBezTo>
                  <a:cubicBezTo>
                    <a:pt x="554347" y="225002"/>
                    <a:pt x="440344" y="432830"/>
                    <a:pt x="241840" y="490695"/>
                  </a:cubicBezTo>
                  <a:cubicBezTo>
                    <a:pt x="171446" y="511217"/>
                    <a:pt x="96557" y="510612"/>
                    <a:pt x="26500" y="488954"/>
                  </a:cubicBezTo>
                  <a:cubicBezTo>
                    <a:pt x="40530" y="459856"/>
                    <a:pt x="49363" y="427510"/>
                    <a:pt x="58976" y="394904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4" name="Google Shape;2074;p106"/>
            <p:cNvSpPr/>
            <p:nvPr/>
          </p:nvSpPr>
          <p:spPr>
            <a:xfrm>
              <a:off x="4951136" y="4287886"/>
              <a:ext cx="454660" cy="402701"/>
            </a:xfrm>
            <a:custGeom>
              <a:rect b="b" l="l" r="r" t="t"/>
              <a:pathLst>
                <a:path extrusionOk="0" h="402698" w="454659">
                  <a:moveTo>
                    <a:pt x="16238" y="382044"/>
                  </a:moveTo>
                  <a:cubicBezTo>
                    <a:pt x="33775" y="322029"/>
                    <a:pt x="50662" y="261624"/>
                    <a:pt x="69628" y="201999"/>
                  </a:cubicBezTo>
                  <a:cubicBezTo>
                    <a:pt x="78331" y="203168"/>
                    <a:pt x="87035" y="204337"/>
                    <a:pt x="95738" y="204987"/>
                  </a:cubicBezTo>
                  <a:cubicBezTo>
                    <a:pt x="246556" y="216678"/>
                    <a:pt x="383343" y="137307"/>
                    <a:pt x="452192" y="13250"/>
                  </a:cubicBezTo>
                  <a:cubicBezTo>
                    <a:pt x="457817" y="219938"/>
                    <a:pt x="294814" y="392049"/>
                    <a:pt x="88126" y="397671"/>
                  </a:cubicBezTo>
                  <a:cubicBezTo>
                    <a:pt x="63055" y="398353"/>
                    <a:pt x="37958" y="396513"/>
                    <a:pt x="13250" y="392177"/>
                  </a:cubicBezTo>
                  <a:lnTo>
                    <a:pt x="16238" y="382044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5" name="Google Shape;2075;p106"/>
            <p:cNvSpPr/>
            <p:nvPr/>
          </p:nvSpPr>
          <p:spPr>
            <a:xfrm>
              <a:off x="4937886" y="4274636"/>
              <a:ext cx="480640" cy="428681"/>
            </a:xfrm>
            <a:custGeom>
              <a:rect b="b" l="l" r="r" t="t"/>
              <a:pathLst>
                <a:path extrusionOk="0" h="428679" w="480640">
                  <a:moveTo>
                    <a:pt x="29488" y="395294"/>
                  </a:moveTo>
                  <a:cubicBezTo>
                    <a:pt x="47025" y="335279"/>
                    <a:pt x="63912" y="274874"/>
                    <a:pt x="82878" y="215249"/>
                  </a:cubicBezTo>
                  <a:cubicBezTo>
                    <a:pt x="91581" y="216418"/>
                    <a:pt x="100285" y="217587"/>
                    <a:pt x="108989" y="218237"/>
                  </a:cubicBezTo>
                  <a:cubicBezTo>
                    <a:pt x="259806" y="229928"/>
                    <a:pt x="396593" y="150557"/>
                    <a:pt x="465442" y="26500"/>
                  </a:cubicBezTo>
                  <a:cubicBezTo>
                    <a:pt x="471067" y="233189"/>
                    <a:pt x="308065" y="405299"/>
                    <a:pt x="101376" y="410922"/>
                  </a:cubicBezTo>
                  <a:cubicBezTo>
                    <a:pt x="76305" y="411603"/>
                    <a:pt x="51208" y="409763"/>
                    <a:pt x="26500" y="405427"/>
                  </a:cubicBezTo>
                  <a:lnTo>
                    <a:pt x="29488" y="395294"/>
                  </a:lnTo>
                  <a:close/>
                  <a:moveTo>
                    <a:pt x="55468" y="305531"/>
                  </a:moveTo>
                  <a:cubicBezTo>
                    <a:pt x="243347" y="329983"/>
                    <a:pt x="419937" y="210415"/>
                    <a:pt x="467001" y="26890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6" name="Google Shape;2076;p106"/>
            <p:cNvSpPr/>
            <p:nvPr/>
          </p:nvSpPr>
          <p:spPr>
            <a:xfrm>
              <a:off x="5408654" y="4935454"/>
              <a:ext cx="272796" cy="389710"/>
            </a:xfrm>
            <a:custGeom>
              <a:rect b="b" l="l" r="r" t="t"/>
              <a:pathLst>
                <a:path extrusionOk="0" h="389708" w="272795">
                  <a:moveTo>
                    <a:pt x="255259" y="26500"/>
                  </a:moveTo>
                  <a:cubicBezTo>
                    <a:pt x="129383" y="26500"/>
                    <a:pt x="27280" y="128604"/>
                    <a:pt x="27280" y="254480"/>
                  </a:cubicBezTo>
                  <a:lnTo>
                    <a:pt x="27280" y="367365"/>
                  </a:lnTo>
                  <a:moveTo>
                    <a:pt x="179006" y="139126"/>
                  </a:moveTo>
                  <a:cubicBezTo>
                    <a:pt x="94777" y="139126"/>
                    <a:pt x="26500" y="207403"/>
                    <a:pt x="26500" y="291632"/>
                  </a:cubicBezTo>
                  <a:cubicBezTo>
                    <a:pt x="26500" y="291671"/>
                    <a:pt x="26500" y="291723"/>
                    <a:pt x="26500" y="291762"/>
                  </a:cubicBezTo>
                  <a:lnTo>
                    <a:pt x="26500" y="367105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7" name="Google Shape;2077;p106"/>
            <p:cNvSpPr/>
            <p:nvPr/>
          </p:nvSpPr>
          <p:spPr>
            <a:xfrm>
              <a:off x="4872416" y="5103809"/>
              <a:ext cx="571573" cy="168875"/>
            </a:xfrm>
            <a:custGeom>
              <a:rect b="b" l="l" r="r" t="t"/>
              <a:pathLst>
                <a:path extrusionOk="0" h="168873" w="571572">
                  <a:moveTo>
                    <a:pt x="154454" y="13250"/>
                  </a:moveTo>
                  <a:lnTo>
                    <a:pt x="558972" y="109248"/>
                  </a:lnTo>
                  <a:lnTo>
                    <a:pt x="558972" y="156273"/>
                  </a:lnTo>
                  <a:lnTo>
                    <a:pt x="13250" y="162638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8" name="Google Shape;2078;p106"/>
            <p:cNvSpPr/>
            <p:nvPr/>
          </p:nvSpPr>
          <p:spPr>
            <a:xfrm>
              <a:off x="4233424" y="5090559"/>
              <a:ext cx="1221087" cy="805401"/>
            </a:xfrm>
            <a:custGeom>
              <a:rect b="b" l="l" r="r" t="t"/>
              <a:pathLst>
                <a:path extrusionOk="0" h="805397" w="1221086">
                  <a:moveTo>
                    <a:pt x="793446" y="26500"/>
                  </a:moveTo>
                  <a:lnTo>
                    <a:pt x="1197964" y="122498"/>
                  </a:lnTo>
                  <a:lnTo>
                    <a:pt x="1197964" y="169523"/>
                  </a:lnTo>
                  <a:lnTo>
                    <a:pt x="652242" y="175888"/>
                  </a:lnTo>
                  <a:moveTo>
                    <a:pt x="367365" y="781235"/>
                  </a:moveTo>
                  <a:cubicBezTo>
                    <a:pt x="367365" y="655230"/>
                    <a:pt x="265261" y="553126"/>
                    <a:pt x="139386" y="553126"/>
                  </a:cubicBezTo>
                  <a:lnTo>
                    <a:pt x="26500" y="553126"/>
                  </a:lnTo>
                  <a:moveTo>
                    <a:pt x="254739" y="704982"/>
                  </a:moveTo>
                  <a:cubicBezTo>
                    <a:pt x="254739" y="620675"/>
                    <a:pt x="186410" y="552347"/>
                    <a:pt x="102104" y="552347"/>
                  </a:cubicBezTo>
                  <a:lnTo>
                    <a:pt x="26760" y="552347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79" name="Google Shape;2079;p106"/>
            <p:cNvSpPr/>
            <p:nvPr/>
          </p:nvSpPr>
          <p:spPr>
            <a:xfrm>
              <a:off x="4231085" y="5246444"/>
              <a:ext cx="168874" cy="402701"/>
            </a:xfrm>
            <a:custGeom>
              <a:rect b="b" l="l" r="r" t="t"/>
              <a:pathLst>
                <a:path extrusionOk="0" h="402698" w="168873">
                  <a:moveTo>
                    <a:pt x="162638" y="27150"/>
                  </a:moveTo>
                  <a:lnTo>
                    <a:pt x="118601" y="392826"/>
                  </a:lnTo>
                  <a:lnTo>
                    <a:pt x="71447" y="392826"/>
                  </a:lnTo>
                  <a:lnTo>
                    <a:pt x="13250" y="13250"/>
                  </a:lnTo>
                </a:path>
              </a:pathLst>
            </a:custGeom>
            <a:solidFill>
              <a:srgbClr val="69A19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0" name="Google Shape;2080;p106"/>
            <p:cNvSpPr/>
            <p:nvPr/>
          </p:nvSpPr>
          <p:spPr>
            <a:xfrm>
              <a:off x="4217835" y="5233194"/>
              <a:ext cx="194854" cy="428681"/>
            </a:xfrm>
            <a:custGeom>
              <a:rect b="b" l="l" r="r" t="t"/>
              <a:pathLst>
                <a:path extrusionOk="0" h="428679" w="194854">
                  <a:moveTo>
                    <a:pt x="175888" y="40400"/>
                  </a:moveTo>
                  <a:lnTo>
                    <a:pt x="131851" y="406076"/>
                  </a:lnTo>
                  <a:lnTo>
                    <a:pt x="84697" y="406076"/>
                  </a:lnTo>
                  <a:lnTo>
                    <a:pt x="26500" y="26500"/>
                  </a:ln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1" name="Google Shape;2081;p106"/>
            <p:cNvSpPr/>
            <p:nvPr/>
          </p:nvSpPr>
          <p:spPr>
            <a:xfrm>
              <a:off x="3992844" y="3582512"/>
              <a:ext cx="1039223" cy="1688744"/>
            </a:xfrm>
            <a:custGeom>
              <a:rect b="b" l="l" r="r" t="t"/>
              <a:pathLst>
                <a:path extrusionOk="0" h="1688736" w="1039222">
                  <a:moveTo>
                    <a:pt x="892822" y="1687048"/>
                  </a:moveTo>
                  <a:lnTo>
                    <a:pt x="154065" y="1687048"/>
                  </a:lnTo>
                  <a:cubicBezTo>
                    <a:pt x="76253" y="1687048"/>
                    <a:pt x="13250" y="1623915"/>
                    <a:pt x="13250" y="1546103"/>
                  </a:cubicBezTo>
                  <a:lnTo>
                    <a:pt x="13250" y="528185"/>
                  </a:lnTo>
                  <a:lnTo>
                    <a:pt x="1033507" y="528185"/>
                  </a:lnTo>
                  <a:lnTo>
                    <a:pt x="1033507" y="1546103"/>
                  </a:lnTo>
                  <a:cubicBezTo>
                    <a:pt x="1033507" y="1623915"/>
                    <a:pt x="970504" y="1687048"/>
                    <a:pt x="892692" y="1687048"/>
                  </a:cubicBezTo>
                  <a:moveTo>
                    <a:pt x="116133" y="381784"/>
                  </a:moveTo>
                  <a:lnTo>
                    <a:pt x="229278" y="13250"/>
                  </a:lnTo>
                  <a:lnTo>
                    <a:pt x="320081" y="198102"/>
                  </a:lnTo>
                  <a:lnTo>
                    <a:pt x="116133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2" name="Google Shape;2082;p106"/>
            <p:cNvSpPr/>
            <p:nvPr/>
          </p:nvSpPr>
          <p:spPr>
            <a:xfrm>
              <a:off x="4082477" y="3569262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6500" y="395034"/>
                  </a:moveTo>
                  <a:lnTo>
                    <a:pt x="139646" y="26500"/>
                  </a:lnTo>
                  <a:lnTo>
                    <a:pt x="230448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3" name="Google Shape;2083;p106"/>
            <p:cNvSpPr/>
            <p:nvPr/>
          </p:nvSpPr>
          <p:spPr>
            <a:xfrm>
              <a:off x="4705750" y="3582512"/>
              <a:ext cx="220835" cy="389710"/>
            </a:xfrm>
            <a:custGeom>
              <a:rect b="b" l="l" r="r" t="t"/>
              <a:pathLst>
                <a:path extrusionOk="0" h="389708" w="220834">
                  <a:moveTo>
                    <a:pt x="217197" y="381784"/>
                  </a:moveTo>
                  <a:lnTo>
                    <a:pt x="104052" y="13250"/>
                  </a:lnTo>
                  <a:lnTo>
                    <a:pt x="13250" y="198102"/>
                  </a:lnTo>
                  <a:lnTo>
                    <a:pt x="217197" y="381784"/>
                  </a:ln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4" name="Google Shape;2084;p106"/>
            <p:cNvSpPr/>
            <p:nvPr/>
          </p:nvSpPr>
          <p:spPr>
            <a:xfrm>
              <a:off x="4692501" y="3569261"/>
              <a:ext cx="246815" cy="415691"/>
            </a:xfrm>
            <a:custGeom>
              <a:rect b="b" l="l" r="r" t="t"/>
              <a:pathLst>
                <a:path extrusionOk="0" h="415688" w="246815">
                  <a:moveTo>
                    <a:pt x="230448" y="395034"/>
                  </a:moveTo>
                  <a:lnTo>
                    <a:pt x="117302" y="26500"/>
                  </a:lnTo>
                  <a:lnTo>
                    <a:pt x="26500" y="211352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5" name="Google Shape;2085;p106"/>
            <p:cNvSpPr/>
            <p:nvPr/>
          </p:nvSpPr>
          <p:spPr>
            <a:xfrm>
              <a:off x="3979464" y="4047436"/>
              <a:ext cx="1065204" cy="1247073"/>
            </a:xfrm>
            <a:custGeom>
              <a:rect b="b" l="l" r="r" t="t"/>
              <a:pathLst>
                <a:path extrusionOk="0" h="1247066" w="1065202">
                  <a:moveTo>
                    <a:pt x="1049485" y="26500"/>
                  </a:moveTo>
                  <a:lnTo>
                    <a:pt x="1049485" y="1069360"/>
                  </a:lnTo>
                  <a:cubicBezTo>
                    <a:pt x="1049485" y="1153667"/>
                    <a:pt x="981156" y="1222126"/>
                    <a:pt x="896849" y="1222126"/>
                  </a:cubicBezTo>
                  <a:lnTo>
                    <a:pt x="179136" y="1222126"/>
                  </a:lnTo>
                  <a:cubicBezTo>
                    <a:pt x="94816" y="1222048"/>
                    <a:pt x="26500" y="1153680"/>
                    <a:pt x="26500" y="1069360"/>
                  </a:cubicBezTo>
                  <a:lnTo>
                    <a:pt x="26500" y="26500"/>
                  </a:lnTo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6" name="Google Shape;2086;p106"/>
            <p:cNvSpPr/>
            <p:nvPr/>
          </p:nvSpPr>
          <p:spPr>
            <a:xfrm>
              <a:off x="4127423" y="4675259"/>
              <a:ext cx="766427" cy="584566"/>
            </a:xfrm>
            <a:custGeom>
              <a:rect b="b" l="l" r="r" t="t"/>
              <a:pathLst>
                <a:path extrusionOk="0" h="584562" w="766426">
                  <a:moveTo>
                    <a:pt x="13250" y="579756"/>
                  </a:moveTo>
                  <a:lnTo>
                    <a:pt x="13250" y="263313"/>
                  </a:lnTo>
                  <a:cubicBezTo>
                    <a:pt x="13250" y="125746"/>
                    <a:pt x="115873" y="13250"/>
                    <a:pt x="241229" y="13250"/>
                  </a:cubicBezTo>
                  <a:lnTo>
                    <a:pt x="530003" y="13250"/>
                  </a:lnTo>
                  <a:cubicBezTo>
                    <a:pt x="655360" y="13250"/>
                    <a:pt x="757983" y="125746"/>
                    <a:pt x="757983" y="263313"/>
                  </a:cubicBezTo>
                  <a:lnTo>
                    <a:pt x="757983" y="579886"/>
                  </a:lnTo>
                  <a:lnTo>
                    <a:pt x="13250" y="579886"/>
                  </a:lnTo>
                </a:path>
              </a:pathLst>
            </a:custGeom>
            <a:solidFill>
              <a:srgbClr val="AEA0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7" name="Google Shape;2087;p106"/>
            <p:cNvSpPr/>
            <p:nvPr/>
          </p:nvSpPr>
          <p:spPr>
            <a:xfrm>
              <a:off x="4027138" y="3711505"/>
              <a:ext cx="974272" cy="532604"/>
            </a:xfrm>
            <a:custGeom>
              <a:rect b="b" l="l" r="r" t="t"/>
              <a:pathLst>
                <a:path extrusionOk="0" h="532601" w="974271">
                  <a:moveTo>
                    <a:pt x="962840" y="488045"/>
                  </a:moveTo>
                  <a:cubicBezTo>
                    <a:pt x="962840" y="619117"/>
                    <a:pt x="487915" y="383993"/>
                    <a:pt x="487915" y="383993"/>
                  </a:cubicBezTo>
                  <a:cubicBezTo>
                    <a:pt x="487915" y="383993"/>
                    <a:pt x="13250" y="619117"/>
                    <a:pt x="13250" y="488045"/>
                  </a:cubicBezTo>
                  <a:cubicBezTo>
                    <a:pt x="13250" y="225823"/>
                    <a:pt x="225823" y="13250"/>
                    <a:pt x="488045" y="13250"/>
                  </a:cubicBezTo>
                  <a:cubicBezTo>
                    <a:pt x="750267" y="13250"/>
                    <a:pt x="962840" y="225823"/>
                    <a:pt x="962840" y="488045"/>
                  </a:cubicBezTo>
                </a:path>
              </a:pathLst>
            </a:custGeom>
            <a:solidFill>
              <a:srgbClr val="9476A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8" name="Google Shape;2088;p106"/>
            <p:cNvSpPr/>
            <p:nvPr/>
          </p:nvSpPr>
          <p:spPr>
            <a:xfrm>
              <a:off x="4013888" y="3698255"/>
              <a:ext cx="1000252" cy="558584"/>
            </a:xfrm>
            <a:custGeom>
              <a:rect b="b" l="l" r="r" t="t"/>
              <a:pathLst>
                <a:path extrusionOk="0" h="558582" w="1000251">
                  <a:moveTo>
                    <a:pt x="976090" y="501295"/>
                  </a:moveTo>
                  <a:cubicBezTo>
                    <a:pt x="976090" y="632367"/>
                    <a:pt x="501165" y="397243"/>
                    <a:pt x="501165" y="397243"/>
                  </a:cubicBezTo>
                  <a:cubicBezTo>
                    <a:pt x="501165" y="397243"/>
                    <a:pt x="26500" y="632367"/>
                    <a:pt x="26500" y="501295"/>
                  </a:cubicBezTo>
                  <a:cubicBezTo>
                    <a:pt x="26500" y="239073"/>
                    <a:pt x="239073" y="26500"/>
                    <a:pt x="501295" y="26500"/>
                  </a:cubicBezTo>
                  <a:cubicBezTo>
                    <a:pt x="763517" y="26500"/>
                    <a:pt x="976090" y="239073"/>
                    <a:pt x="976090" y="501295"/>
                  </a:cubicBezTo>
                  <a:close/>
                </a:path>
              </a:pathLst>
            </a:custGeom>
            <a:noFill/>
            <a:ln cap="flat" cmpd="sng" w="25900">
              <a:solidFill>
                <a:srgbClr val="77578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89" name="Google Shape;2089;p106"/>
            <p:cNvSpPr/>
            <p:nvPr/>
          </p:nvSpPr>
          <p:spPr>
            <a:xfrm>
              <a:off x="4412690" y="4196304"/>
              <a:ext cx="194854" cy="207845"/>
            </a:xfrm>
            <a:custGeom>
              <a:rect b="b" l="l" r="r" t="t"/>
              <a:pathLst>
                <a:path extrusionOk="0" h="207844" w="194854">
                  <a:moveTo>
                    <a:pt x="191477" y="107430"/>
                  </a:moveTo>
                  <a:lnTo>
                    <a:pt x="102363" y="196543"/>
                  </a:lnTo>
                  <a:lnTo>
                    <a:pt x="13250" y="107430"/>
                  </a:lnTo>
                  <a:lnTo>
                    <a:pt x="102363" y="13250"/>
                  </a:lnTo>
                  <a:lnTo>
                    <a:pt x="191477" y="107430"/>
                  </a:lnTo>
                </a:path>
              </a:pathLst>
            </a:custGeom>
            <a:solidFill>
              <a:srgbClr val="F5BB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0" name="Google Shape;2090;p106"/>
            <p:cNvSpPr/>
            <p:nvPr/>
          </p:nvSpPr>
          <p:spPr>
            <a:xfrm>
              <a:off x="4399439" y="4183054"/>
              <a:ext cx="220835" cy="233826"/>
            </a:xfrm>
            <a:custGeom>
              <a:rect b="b" l="l" r="r" t="t"/>
              <a:pathLst>
                <a:path extrusionOk="0" h="233825" w="220834">
                  <a:moveTo>
                    <a:pt x="204727" y="120680"/>
                  </a:moveTo>
                  <a:lnTo>
                    <a:pt x="115614" y="209793"/>
                  </a:lnTo>
                  <a:lnTo>
                    <a:pt x="26500" y="120680"/>
                  </a:lnTo>
                  <a:lnTo>
                    <a:pt x="115614" y="26500"/>
                  </a:ln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1" name="Google Shape;2091;p106"/>
            <p:cNvSpPr/>
            <p:nvPr/>
          </p:nvSpPr>
          <p:spPr>
            <a:xfrm>
              <a:off x="3971843" y="3766665"/>
              <a:ext cx="1078194" cy="584566"/>
            </a:xfrm>
            <a:custGeom>
              <a:rect b="b" l="l" r="r" t="t"/>
              <a:pathLst>
                <a:path extrusionOk="0" h="584562" w="1078193">
                  <a:moveTo>
                    <a:pt x="790285" y="13299"/>
                  </a:moveTo>
                  <a:cubicBezTo>
                    <a:pt x="688312" y="13259"/>
                    <a:pt x="594176" y="67966"/>
                    <a:pt x="543730" y="156582"/>
                  </a:cubicBezTo>
                  <a:cubicBezTo>
                    <a:pt x="466104" y="20392"/>
                    <a:pt x="292772" y="-27083"/>
                    <a:pt x="156582" y="50543"/>
                  </a:cubicBezTo>
                  <a:cubicBezTo>
                    <a:pt x="20392" y="128169"/>
                    <a:pt x="-27083" y="301501"/>
                    <a:pt x="50543" y="437692"/>
                  </a:cubicBezTo>
                  <a:cubicBezTo>
                    <a:pt x="128169" y="573882"/>
                    <a:pt x="301501" y="621356"/>
                    <a:pt x="437691" y="543730"/>
                  </a:cubicBezTo>
                  <a:cubicBezTo>
                    <a:pt x="481905" y="518529"/>
                    <a:pt x="518529" y="481904"/>
                    <a:pt x="543730" y="437692"/>
                  </a:cubicBezTo>
                  <a:cubicBezTo>
                    <a:pt x="621356" y="573882"/>
                    <a:pt x="794689" y="621356"/>
                    <a:pt x="930879" y="543730"/>
                  </a:cubicBezTo>
                  <a:cubicBezTo>
                    <a:pt x="1067069" y="466104"/>
                    <a:pt x="1114536" y="292772"/>
                    <a:pt x="1036919" y="156582"/>
                  </a:cubicBezTo>
                  <a:cubicBezTo>
                    <a:pt x="986413" y="67983"/>
                    <a:pt x="892272" y="13286"/>
                    <a:pt x="790285" y="1329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2" name="Google Shape;2092;p106"/>
            <p:cNvSpPr/>
            <p:nvPr/>
          </p:nvSpPr>
          <p:spPr>
            <a:xfrm>
              <a:off x="3958593" y="3753414"/>
              <a:ext cx="1104175" cy="610546"/>
            </a:xfrm>
            <a:custGeom>
              <a:rect b="b" l="l" r="r" t="t"/>
              <a:pathLst>
                <a:path extrusionOk="0" h="610543" w="1104173">
                  <a:moveTo>
                    <a:pt x="803535" y="26549"/>
                  </a:moveTo>
                  <a:cubicBezTo>
                    <a:pt x="701562" y="26509"/>
                    <a:pt x="607426" y="81216"/>
                    <a:pt x="556980" y="169832"/>
                  </a:cubicBezTo>
                  <a:cubicBezTo>
                    <a:pt x="479354" y="33642"/>
                    <a:pt x="306022" y="-13832"/>
                    <a:pt x="169832" y="63794"/>
                  </a:cubicBezTo>
                  <a:cubicBezTo>
                    <a:pt x="33642" y="141420"/>
                    <a:pt x="-13832" y="314751"/>
                    <a:pt x="63794" y="450942"/>
                  </a:cubicBezTo>
                  <a:cubicBezTo>
                    <a:pt x="141420" y="587132"/>
                    <a:pt x="314751" y="634606"/>
                    <a:pt x="450942" y="556980"/>
                  </a:cubicBezTo>
                  <a:cubicBezTo>
                    <a:pt x="495155" y="531779"/>
                    <a:pt x="531779" y="495154"/>
                    <a:pt x="556980" y="450942"/>
                  </a:cubicBezTo>
                  <a:cubicBezTo>
                    <a:pt x="634606" y="587132"/>
                    <a:pt x="807939" y="634606"/>
                    <a:pt x="944129" y="556980"/>
                  </a:cubicBezTo>
                  <a:cubicBezTo>
                    <a:pt x="1080319" y="479354"/>
                    <a:pt x="1127786" y="306022"/>
                    <a:pt x="1050169" y="169832"/>
                  </a:cubicBezTo>
                  <a:cubicBezTo>
                    <a:pt x="999663" y="81233"/>
                    <a:pt x="905522" y="26536"/>
                    <a:pt x="803535" y="26549"/>
                  </a:cubicBezTo>
                  <a:close/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3" name="Google Shape;2093;p106"/>
            <p:cNvSpPr/>
            <p:nvPr/>
          </p:nvSpPr>
          <p:spPr>
            <a:xfrm>
              <a:off x="4182762" y="4002357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68" y="13250"/>
                    <a:pt x="68459" y="13250"/>
                  </a:cubicBezTo>
                  <a:cubicBezTo>
                    <a:pt x="98950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4" name="Google Shape;2094;p106"/>
            <p:cNvSpPr/>
            <p:nvPr/>
          </p:nvSpPr>
          <p:spPr>
            <a:xfrm>
              <a:off x="4169510" y="3989100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18" y="26500"/>
                    <a:pt x="81709" y="26500"/>
                  </a:cubicBezTo>
                  <a:cubicBezTo>
                    <a:pt x="112200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5" name="Google Shape;2095;p106"/>
            <p:cNvSpPr/>
            <p:nvPr/>
          </p:nvSpPr>
          <p:spPr>
            <a:xfrm>
              <a:off x="4697305" y="4002349"/>
              <a:ext cx="129903" cy="77942"/>
            </a:xfrm>
            <a:custGeom>
              <a:rect b="b" l="l" r="r" t="t"/>
              <a:pathLst>
                <a:path extrusionOk="0" h="77941" w="129902">
                  <a:moveTo>
                    <a:pt x="13250" y="68459"/>
                  </a:moveTo>
                  <a:cubicBezTo>
                    <a:pt x="13250" y="37968"/>
                    <a:pt x="37971" y="13250"/>
                    <a:pt x="68459" y="13250"/>
                  </a:cubicBezTo>
                  <a:cubicBezTo>
                    <a:pt x="98947" y="13250"/>
                    <a:pt x="123667" y="37968"/>
                    <a:pt x="123667" y="68459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096" name="Google Shape;2096;p106"/>
            <p:cNvSpPr/>
            <p:nvPr/>
          </p:nvSpPr>
          <p:spPr>
            <a:xfrm>
              <a:off x="4684054" y="3989089"/>
              <a:ext cx="155883" cy="103922"/>
            </a:xfrm>
            <a:custGeom>
              <a:rect b="b" l="l" r="r" t="t"/>
              <a:pathLst>
                <a:path extrusionOk="0" h="103922" w="155883">
                  <a:moveTo>
                    <a:pt x="26500" y="81709"/>
                  </a:moveTo>
                  <a:cubicBezTo>
                    <a:pt x="26500" y="51218"/>
                    <a:pt x="51221" y="26500"/>
                    <a:pt x="81709" y="26500"/>
                  </a:cubicBezTo>
                  <a:cubicBezTo>
                    <a:pt x="112197" y="26500"/>
                    <a:pt x="136918" y="51218"/>
                    <a:pt x="136918" y="81709"/>
                  </a:cubicBezTo>
                </a:path>
              </a:pathLst>
            </a:custGeom>
            <a:noFill/>
            <a:ln cap="rnd" cmpd="sng" w="25900">
              <a:solidFill>
                <a:srgbClr val="7757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2097" name="Google Shape;2097;p106"/>
          <p:cNvSpPr/>
          <p:nvPr/>
        </p:nvSpPr>
        <p:spPr>
          <a:xfrm>
            <a:off x="1600200" y="1042512"/>
            <a:ext cx="5943600" cy="144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Спасибо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за внимание!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BB6D4"/>
        </a:solidFill>
      </p:bgPr>
    </p:bg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76"/>
          <p:cNvSpPr txBox="1"/>
          <p:nvPr>
            <p:ph type="title"/>
          </p:nvPr>
        </p:nvSpPr>
        <p:spPr>
          <a:xfrm>
            <a:off x="539750" y="3346655"/>
            <a:ext cx="6569261" cy="20091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Поехали!</a:t>
            </a:r>
            <a:endParaRPr/>
          </a:p>
        </p:txBody>
      </p:sp>
      <p:sp>
        <p:nvSpPr>
          <p:cNvPr id="1829" name="Google Shape;1829;p76"/>
          <p:cNvSpPr txBox="1"/>
          <p:nvPr>
            <p:ph idx="1" type="body"/>
          </p:nvPr>
        </p:nvSpPr>
        <p:spPr>
          <a:xfrm>
            <a:off x="539750" y="1602117"/>
            <a:ext cx="1809003" cy="15133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>
                <a:schemeClr val="lt1"/>
              </a:buClr>
              <a:buSzPts val="13920"/>
              <a:buFont typeface="Roboto"/>
              <a:buNone/>
            </a:pPr>
            <a:r>
              <a:rPr lang="ru-RU"/>
              <a:t> 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1"/>
        </a:solidFill>
      </p:bgPr>
    </p:bg>
    <p:spTree>
      <p:nvGrpSpPr>
        <p:cNvPr id="1833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" name="Google Shape;1834;p77"/>
          <p:cNvSpPr txBox="1"/>
          <p:nvPr>
            <p:ph type="title"/>
          </p:nvPr>
        </p:nvSpPr>
        <p:spPr>
          <a:xfrm>
            <a:off x="539749" y="1409699"/>
            <a:ext cx="5526600" cy="22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</a:pPr>
            <a:r>
              <a:rPr lang="ru-RU"/>
              <a:t>Введение в алгоритмы</a:t>
            </a:r>
            <a:r>
              <a:rPr lang="ru-RU"/>
              <a:t> RAM-модель</a:t>
            </a:r>
            <a:endParaRPr/>
          </a:p>
        </p:txBody>
      </p:sp>
      <p:sp>
        <p:nvSpPr>
          <p:cNvPr id="1835" name="Google Shape;1835;p77"/>
          <p:cNvSpPr txBox="1"/>
          <p:nvPr>
            <p:ph idx="1" type="body"/>
          </p:nvPr>
        </p:nvSpPr>
        <p:spPr>
          <a:xfrm>
            <a:off x="539749" y="3937312"/>
            <a:ext cx="49413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Roboto"/>
              <a:buNone/>
            </a:pPr>
            <a:r>
              <a:t/>
            </a:r>
            <a:endParaRPr/>
          </a:p>
        </p:txBody>
      </p:sp>
      <p:sp>
        <p:nvSpPr>
          <p:cNvPr id="1836" name="Google Shape;1836;p77"/>
          <p:cNvSpPr txBox="1"/>
          <p:nvPr>
            <p:ph idx="2" type="body"/>
          </p:nvPr>
        </p:nvSpPr>
        <p:spPr>
          <a:xfrm>
            <a:off x="775492" y="6421880"/>
            <a:ext cx="5472000" cy="21544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30"/>
              <a:buFont typeface="Roboto Light"/>
              <a:buNone/>
            </a:pPr>
            <a:r>
              <a:rPr lang="ru-RU"/>
              <a:t>Мазнев Валерий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accent6"/>
        </a:solidFill>
      </p:bgPr>
    </p:bg>
    <p:spTree>
      <p:nvGrpSpPr>
        <p:cNvPr id="1840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1" name="Google Shape;1841;p78"/>
          <p:cNvPicPr preferRelativeResize="0"/>
          <p:nvPr/>
        </p:nvPicPr>
        <p:blipFill rotWithShape="1">
          <a:blip r:embed="rId3">
            <a:alphaModFix/>
          </a:blip>
          <a:srcRect b="3018" l="12132" r="22465" t="7688"/>
          <a:stretch/>
        </p:blipFill>
        <p:spPr>
          <a:xfrm>
            <a:off x="2629750" y="1874575"/>
            <a:ext cx="3764148" cy="342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2" name="Google Shape;1842;p78"/>
          <p:cNvSpPr txBox="1"/>
          <p:nvPr>
            <p:ph type="title"/>
          </p:nvPr>
        </p:nvSpPr>
        <p:spPr>
          <a:xfrm>
            <a:off x="479525" y="5849073"/>
            <a:ext cx="8064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</a:pPr>
            <a:r>
              <a:rPr lang="ru-RU"/>
              <a:t>Валерий Мазнев</a:t>
            </a:r>
            <a:endParaRPr/>
          </a:p>
        </p:txBody>
      </p:sp>
      <p:sp>
        <p:nvSpPr>
          <p:cNvPr id="1843" name="Google Shape;1843;p78"/>
          <p:cNvSpPr txBox="1"/>
          <p:nvPr/>
        </p:nvSpPr>
        <p:spPr>
          <a:xfrm>
            <a:off x="1261275" y="459450"/>
            <a:ext cx="6454500" cy="12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boto"/>
              <a:buNone/>
            </a:pPr>
            <a:r>
              <a:rPr b="1" lang="ru-RU"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Давайте познакомимся!</a:t>
            </a:r>
            <a:endParaRPr b="1" sz="4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79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Ответить на вопросы</a:t>
            </a:r>
            <a:endParaRPr/>
          </a:p>
        </p:txBody>
      </p:sp>
      <p:sp>
        <p:nvSpPr>
          <p:cNvPr id="1849" name="Google Shape;1849;p79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Ответить на опрос к материалам этого урока в личном кабинете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  <a:p>
            <a:pPr indent="-152400" lvl="0" marL="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ru-RU" sz="3000"/>
              <a:t>Отметить свое местоположение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400"/>
              <a:t>https://www.zeemaps.com/map?group=3271395</a:t>
            </a:r>
            <a:endParaRPr sz="24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80"/>
          <p:cNvSpPr txBox="1"/>
          <p:nvPr>
            <p:ph type="title"/>
          </p:nvPr>
        </p:nvSpPr>
        <p:spPr>
          <a:xfrm>
            <a:off x="539750" y="233852"/>
            <a:ext cx="6616700" cy="297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Обо мне</a:t>
            </a:r>
            <a:endParaRPr/>
          </a:p>
        </p:txBody>
      </p:sp>
      <p:sp>
        <p:nvSpPr>
          <p:cNvPr id="1855" name="Google Shape;1855;p80"/>
          <p:cNvSpPr txBox="1"/>
          <p:nvPr>
            <p:ph idx="1" type="body"/>
          </p:nvPr>
        </p:nvSpPr>
        <p:spPr>
          <a:xfrm>
            <a:off x="539750" y="3854325"/>
            <a:ext cx="8064600" cy="28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000"/>
              <a:t>Окончил МАИ, инженер-системотехник САПР</a:t>
            </a:r>
            <a:endParaRPr sz="2000"/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000"/>
              <a:t>Работать программистом начал в 1987 в ОНИЛ АП</a:t>
            </a:r>
            <a:endParaRPr sz="2000"/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000"/>
              <a:t>16 лет разрабатывал средства разработки 4GL</a:t>
            </a:r>
            <a:endParaRPr sz="2000"/>
          </a:p>
          <a:p>
            <a:pPr indent="-2160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</a:pPr>
            <a:r>
              <a:rPr lang="ru-RU" sz="2000"/>
              <a:t>Потом ЭРА ГЛОНАСС, АСУ ЛТЦ г. Сочи к Олимпиаде 2014</a:t>
            </a:r>
            <a:endParaRPr sz="2000"/>
          </a:p>
          <a:p>
            <a:pPr indent="-1906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ru-RU" sz="2000"/>
              <a:t>3 года стартап Mobile Angels, мобильные приложения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/>
              <a:t>Java</a:t>
            </a:r>
            <a:r>
              <a:rPr lang="ru-RU" sz="2000"/>
              <a:t>, Java-script, </a:t>
            </a:r>
            <a:r>
              <a:rPr b="1" lang="ru-RU" sz="2000"/>
              <a:t>C#</a:t>
            </a:r>
            <a:r>
              <a:rPr lang="ru-RU" sz="2000"/>
              <a:t>, PHP-script, </a:t>
            </a:r>
            <a:r>
              <a:rPr b="1" lang="ru-RU" sz="2000"/>
              <a:t>C/C++</a:t>
            </a:r>
            <a:r>
              <a:rPr lang="ru-RU" sz="2000"/>
              <a:t>, Pascal, Delphi, Basic, Fortran, PL/1, Forth, Lisp, Assembler (IBM System 370, Intel, PDP-11), Атлантис, Clipper, REXX</a:t>
            </a:r>
            <a:endParaRPr sz="2000"/>
          </a:p>
          <a:p>
            <a:pPr indent="-78839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56" name="Google Shape;1856;p80"/>
          <p:cNvPicPr preferRelativeResize="0"/>
          <p:nvPr/>
        </p:nvPicPr>
        <p:blipFill rotWithShape="1">
          <a:blip r:embed="rId3">
            <a:alphaModFix/>
          </a:blip>
          <a:srcRect b="8974" l="0" r="0" t="13325"/>
          <a:stretch/>
        </p:blipFill>
        <p:spPr>
          <a:xfrm>
            <a:off x="1534300" y="816750"/>
            <a:ext cx="5957299" cy="308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81"/>
          <p:cNvSpPr txBox="1"/>
          <p:nvPr>
            <p:ph type="title"/>
          </p:nvPr>
        </p:nvSpPr>
        <p:spPr>
          <a:xfrm>
            <a:off x="539750" y="233852"/>
            <a:ext cx="6616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Roboto"/>
              <a:buNone/>
            </a:pPr>
            <a:r>
              <a:rPr lang="ru-RU"/>
              <a:t>Содержание</a:t>
            </a:r>
            <a:endParaRPr/>
          </a:p>
        </p:txBody>
      </p:sp>
      <p:sp>
        <p:nvSpPr>
          <p:cNvPr id="1862" name="Google Shape;1862;p81"/>
          <p:cNvSpPr txBox="1"/>
          <p:nvPr>
            <p:ph idx="1" type="body"/>
          </p:nvPr>
        </p:nvSpPr>
        <p:spPr>
          <a:xfrm>
            <a:off x="539750" y="1089029"/>
            <a:ext cx="8064600" cy="54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Что такое RAM 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Зачем нам это нужно?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Набор команд и синтаксис RAM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Пример программы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</a:pPr>
            <a:r>
              <a:rPr lang="ru-RU" sz="3000"/>
              <a:t>Алгоритм умножения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Алгоритм деления</a:t>
            </a:r>
            <a:endParaRPr sz="3000"/>
          </a:p>
          <a:p>
            <a:pPr indent="-254100" lvl="0" marL="21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ru-RU" sz="3000"/>
              <a:t>Порядок роста, нотации</a:t>
            </a:r>
            <a:endParaRPr sz="3000"/>
          </a:p>
          <a:p>
            <a:pPr indent="-78840" lvl="0" marL="2160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Font typeface="Arial"/>
              <a:buNone/>
            </a:pPr>
            <a:r>
              <a:t/>
            </a:r>
            <a:endParaRPr sz="1800"/>
          </a:p>
        </p:txBody>
      </p:sp>
      <p:pic>
        <p:nvPicPr>
          <p:cNvPr id="1863" name="Google Shape;186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3407" y="3188371"/>
            <a:ext cx="3046324" cy="30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8_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Другая 57">
      <a:dk1>
        <a:srgbClr val="000000"/>
      </a:dk1>
      <a:lt1>
        <a:srgbClr val="FFFFFF"/>
      </a:lt1>
      <a:dk2>
        <a:srgbClr val="3F3F3F"/>
      </a:dk2>
      <a:lt2>
        <a:srgbClr val="D2DCE6"/>
      </a:lt2>
      <a:accent1>
        <a:srgbClr val="8C91E6"/>
      </a:accent1>
      <a:accent2>
        <a:srgbClr val="87AAFA"/>
      </a:accent2>
      <a:accent3>
        <a:srgbClr val="F06E64"/>
      </a:accent3>
      <a:accent4>
        <a:srgbClr val="F57D5A"/>
      </a:accent4>
      <a:accent5>
        <a:srgbClr val="FFA028"/>
      </a:accent5>
      <a:accent6>
        <a:srgbClr val="4BB4D2"/>
      </a:accent6>
      <a:hlink>
        <a:srgbClr val="4E6E8D"/>
      </a:hlink>
      <a:folHlink>
        <a:srgbClr val="8BA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