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17" r:id="rId3"/>
    <p:sldMasterId id="2147483718" r:id="rId4"/>
    <p:sldMasterId id="214748371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6858000" cx="9144000"/>
  <p:notesSz cx="6858000" cy="9144000"/>
  <p:embeddedFontLst>
    <p:embeddedFont>
      <p:font typeface="Roboto"/>
      <p:regular r:id="rId46"/>
      <p:bold r:id="rId47"/>
      <p:italic r:id="rId48"/>
      <p:boldItalic r:id="rId49"/>
    </p:embeddedFont>
    <p:embeddedFont>
      <p:font typeface="Roboto Light"/>
      <p:regular r:id="rId50"/>
      <p:bold r:id="rId51"/>
      <p:italic r:id="rId52"/>
      <p:boldItalic r:id="rId53"/>
    </p:embeddedFont>
    <p:embeddedFont>
      <p:font typeface="Helvetica Neue"/>
      <p:regular r:id="rId54"/>
      <p:bold r:id="rId55"/>
      <p:italic r:id="rId56"/>
      <p:boldItalic r:id="rId57"/>
    </p:embeddedFont>
    <p:embeddedFont>
      <p:font typeface="Open Sans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Roboto-regular.fntdata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1" Type="http://schemas.openxmlformats.org/officeDocument/2006/relationships/font" Target="fonts/OpenSans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penSans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Light-bold.fntdata"/><Relationship Id="rId50" Type="http://schemas.openxmlformats.org/officeDocument/2006/relationships/font" Target="fonts/RobotoLight-regular.fntdata"/><Relationship Id="rId53" Type="http://schemas.openxmlformats.org/officeDocument/2006/relationships/font" Target="fonts/RobotoLight-boldItalic.fntdata"/><Relationship Id="rId52" Type="http://schemas.openxmlformats.org/officeDocument/2006/relationships/font" Target="fonts/RobotoLight-italic.fntdata"/><Relationship Id="rId11" Type="http://schemas.openxmlformats.org/officeDocument/2006/relationships/slide" Target="slides/slide5.xml"/><Relationship Id="rId55" Type="http://schemas.openxmlformats.org/officeDocument/2006/relationships/font" Target="fonts/HelveticaNeue-bold.fntdata"/><Relationship Id="rId10" Type="http://schemas.openxmlformats.org/officeDocument/2006/relationships/slide" Target="slides/slide4.xml"/><Relationship Id="rId54" Type="http://schemas.openxmlformats.org/officeDocument/2006/relationships/font" Target="fonts/HelveticaNeue-regular.fntdata"/><Relationship Id="rId13" Type="http://schemas.openxmlformats.org/officeDocument/2006/relationships/slide" Target="slides/slide7.xml"/><Relationship Id="rId57" Type="http://schemas.openxmlformats.org/officeDocument/2006/relationships/font" Target="fonts/HelveticaNeue-boldItalic.fntdata"/><Relationship Id="rId12" Type="http://schemas.openxmlformats.org/officeDocument/2006/relationships/slide" Target="slides/slide6.xml"/><Relationship Id="rId56" Type="http://schemas.openxmlformats.org/officeDocument/2006/relationships/font" Target="fonts/HelveticaNeue-italic.fntdata"/><Relationship Id="rId15" Type="http://schemas.openxmlformats.org/officeDocument/2006/relationships/slide" Target="slides/slide9.xml"/><Relationship Id="rId59" Type="http://schemas.openxmlformats.org/officeDocument/2006/relationships/font" Target="fonts/OpenSans-bold.fntdata"/><Relationship Id="rId14" Type="http://schemas.openxmlformats.org/officeDocument/2006/relationships/slide" Target="slides/slide8.xml"/><Relationship Id="rId58" Type="http://schemas.openxmlformats.org/officeDocument/2006/relationships/font" Target="fonts/OpenSans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4bb228d66f_0_1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g4bb228d66f_0_12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464fb006a0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g464fb006a0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4bb228d66f_0_12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g4bb228d66f_0_12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4bb228d66f_0_1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g4bb228d66f_0_119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4ac4e2fe6b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g4ac4e2fe6b_0_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4aca2063a4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g4aca2063a4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4bb228d66f_0_1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8" name="Google Shape;1908;g4bb228d66f_0_12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4ac4e2fe6b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g4ac4e2fe6b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464fb006a0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2" name="Google Shape;1922;g464fb006a0_0_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4bb228d66f_0_1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g4bb228d66f_0_12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4bb228d66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g4bb228d66f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464fb006a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5" name="Google Shape;1935;g464fb006a0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4aca2063a4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g4aca2063a4_1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464fb006a0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g464fb006a0_0_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4aca2063a4_1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g4aca2063a4_1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4aca2063a4_1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1" name="Google Shape;1961;g4aca2063a4_1_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464fb006a0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g464fb006a0_0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4bb228d66f_0_1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g4bb228d66f_0_12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4aca2063a4_1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3" name="Google Shape;1983;g4aca2063a4_1_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4bb228d66f_0_18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1" name="Google Shape;1991;g4bb228d66f_0_18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4a22c65ba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8" name="Google Shape;1998;g4a22c65ba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49e8e9f80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6" name="Google Shape;2036;g49e8e9f80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2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4bb228d66f_0_1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4" name="Google Shape;2044;g4bb228d66f_0_12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4bb228d66f_0_18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1" name="Google Shape;2051;g4bb228d66f_0_18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4bb228d66f_0_18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7" name="Google Shape;2057;g4bb228d66f_0_18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4bb228d66f_0_18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4" name="Google Shape;2064;g4bb228d66f_0_18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4bb228d66f_0_18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g4bb228d66f_0_18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4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4bb228d66f_0_18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g4bb228d66f_0_18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4bb228d66f_0_18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g4bb228d66f_0_18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6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8" name="Google Shape;2088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4bb228d66f_0_12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5" name="Google Shape;2125;g4bb228d66f_0_12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464fb006a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g464fb006a0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4ab2e04ccb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g4ab2e04ccb_0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4bb228d66f_0_6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g4bb228d66f_0_6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2924175" y="3967621"/>
            <a:ext cx="329565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b="0"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361192" y="2301753"/>
            <a:ext cx="1188794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1"/>
          <p:cNvSpPr/>
          <p:nvPr/>
        </p:nvSpPr>
        <p:spPr>
          <a:xfrm>
            <a:off x="3272118" y="1382963"/>
            <a:ext cx="2599764" cy="2599534"/>
          </a:xfrm>
          <a:prstGeom prst="ellipse">
            <a:avLst/>
          </a:prstGeom>
          <a:solidFill>
            <a:schemeClr val="lt2">
              <a:alpha val="9803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3" name="Google Shape;513;p11"/>
          <p:cNvSpPr/>
          <p:nvPr>
            <p:ph idx="2" type="pic"/>
          </p:nvPr>
        </p:nvSpPr>
        <p:spPr>
          <a:xfrm>
            <a:off x="3343835" y="1454674"/>
            <a:ext cx="2456330" cy="2456112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4" name="Google Shape;514;p11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5" name="Google Shape;515;p11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6" name="Google Shape;516;p11"/>
          <p:cNvSpPr txBox="1"/>
          <p:nvPr>
            <p:ph type="title"/>
          </p:nvPr>
        </p:nvSpPr>
        <p:spPr>
          <a:xfrm>
            <a:off x="539750" y="4145773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7" name="Google Shape;517;p11"/>
          <p:cNvSpPr txBox="1"/>
          <p:nvPr>
            <p:ph idx="1" type="body"/>
          </p:nvPr>
        </p:nvSpPr>
        <p:spPr>
          <a:xfrm>
            <a:off x="539750" y="4948230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2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0" name="Google Shape;520;p12"/>
          <p:cNvSpPr txBox="1"/>
          <p:nvPr>
            <p:ph idx="1" type="body"/>
          </p:nvPr>
        </p:nvSpPr>
        <p:spPr>
          <a:xfrm>
            <a:off x="539750" y="1089029"/>
            <a:ext cx="8064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3" name="Google Shape;523;p13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24" name="Google Shape;524;p13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4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27" name="Google Shape;527;p14"/>
          <p:cNvSpPr/>
          <p:nvPr>
            <p:ph idx="2" type="pic"/>
          </p:nvPr>
        </p:nvSpPr>
        <p:spPr>
          <a:xfrm>
            <a:off x="4644000" y="765174"/>
            <a:ext cx="4500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8" name="Google Shape;528;p14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9" name="Google Shape;529;p14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2" name="Google Shape;532;p15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3" name="Google Shape;533;p15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34" name="Google Shape;534;p15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35" name="Google Shape;535;p15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38" name="Google Shape;538;p15"/>
          <p:cNvSpPr txBox="1"/>
          <p:nvPr>
            <p:ph idx="1" type="body"/>
          </p:nvPr>
        </p:nvSpPr>
        <p:spPr>
          <a:xfrm>
            <a:off x="542700" y="1357744"/>
            <a:ext cx="8058600" cy="5166881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41" name="Google Shape;541;p16"/>
          <p:cNvSpPr/>
          <p:nvPr/>
        </p:nvSpPr>
        <p:spPr>
          <a:xfrm>
            <a:off x="542699" y="1089025"/>
            <a:ext cx="52200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2" name="Google Shape;542;p16"/>
          <p:cNvSpPr/>
          <p:nvPr/>
        </p:nvSpPr>
        <p:spPr>
          <a:xfrm>
            <a:off x="542699" y="1089026"/>
            <a:ext cx="52200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43" name="Google Shape;543;p16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44" name="Google Shape;544;p16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47" name="Google Shape;547;p16"/>
          <p:cNvSpPr txBox="1"/>
          <p:nvPr>
            <p:ph idx="1" type="body"/>
          </p:nvPr>
        </p:nvSpPr>
        <p:spPr>
          <a:xfrm>
            <a:off x="542699" y="1357744"/>
            <a:ext cx="52200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48" name="Google Shape;548;p16"/>
          <p:cNvSpPr txBox="1"/>
          <p:nvPr>
            <p:ph idx="2" type="body"/>
          </p:nvPr>
        </p:nvSpPr>
        <p:spPr>
          <a:xfrm>
            <a:off x="6024282" y="1089028"/>
            <a:ext cx="2579968" cy="543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1" name="Google Shape;551;p17"/>
          <p:cNvSpPr/>
          <p:nvPr/>
        </p:nvSpPr>
        <p:spPr>
          <a:xfrm>
            <a:off x="542700" y="2744144"/>
            <a:ext cx="8058600" cy="3780481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2" name="Google Shape;552;p17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53" name="Google Shape;553;p17"/>
          <p:cNvGrpSpPr/>
          <p:nvPr/>
        </p:nvGrpSpPr>
        <p:grpSpPr>
          <a:xfrm>
            <a:off x="634418" y="2831051"/>
            <a:ext cx="405531" cy="94905"/>
            <a:chOff x="634418" y="1175933"/>
            <a:chExt cx="405531" cy="94905"/>
          </a:xfrm>
        </p:grpSpPr>
        <p:sp>
          <p:nvSpPr>
            <p:cNvPr id="554" name="Google Shape;554;p17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57" name="Google Shape;557;p17"/>
          <p:cNvSpPr txBox="1"/>
          <p:nvPr>
            <p:ph idx="1" type="body"/>
          </p:nvPr>
        </p:nvSpPr>
        <p:spPr>
          <a:xfrm>
            <a:off x="542700" y="3012863"/>
            <a:ext cx="8058600" cy="35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58" name="Google Shape;558;p17"/>
          <p:cNvSpPr txBox="1"/>
          <p:nvPr>
            <p:ph idx="2" type="body"/>
          </p:nvPr>
        </p:nvSpPr>
        <p:spPr>
          <a:xfrm>
            <a:off x="539750" y="1089029"/>
            <a:ext cx="8064500" cy="1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1" name="Google Shape;561;p18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2" name="Google Shape;562;p1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1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64" name="Google Shape;564;p18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65" name="Google Shape;565;p18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68" name="Google Shape;568;p18"/>
          <p:cNvSpPr txBox="1"/>
          <p:nvPr>
            <p:ph idx="1" type="body"/>
          </p:nvPr>
        </p:nvSpPr>
        <p:spPr>
          <a:xfrm>
            <a:off x="542700" y="1357744"/>
            <a:ext cx="80586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9"/>
          <p:cNvSpPr/>
          <p:nvPr>
            <p:ph idx="2" type="pic"/>
          </p:nvPr>
        </p:nvSpPr>
        <p:spPr>
          <a:xfrm>
            <a:off x="0" y="765174"/>
            <a:ext cx="9144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1" name="Google Shape;571;p19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/>
          <p:nvPr>
            <p:ph idx="2" type="pic"/>
          </p:nvPr>
        </p:nvSpPr>
        <p:spPr>
          <a:xfrm>
            <a:off x="539999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4" name="Google Shape;574;p20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5" name="Google Shape;575;p20"/>
          <p:cNvSpPr/>
          <p:nvPr>
            <p:ph idx="3" type="pic"/>
          </p:nvPr>
        </p:nvSpPr>
        <p:spPr>
          <a:xfrm>
            <a:off x="4731602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6" name="Google Shape;576;p20"/>
          <p:cNvSpPr/>
          <p:nvPr>
            <p:ph idx="4" type="pic"/>
          </p:nvPr>
        </p:nvSpPr>
        <p:spPr>
          <a:xfrm>
            <a:off x="4731602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7" name="Google Shape;577;p20"/>
          <p:cNvSpPr/>
          <p:nvPr>
            <p:ph idx="5" type="pic"/>
          </p:nvPr>
        </p:nvSpPr>
        <p:spPr>
          <a:xfrm>
            <a:off x="539999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1"/>
          <p:cNvSpPr/>
          <p:nvPr>
            <p:ph idx="2" type="pic"/>
          </p:nvPr>
        </p:nvSpPr>
        <p:spPr>
          <a:xfrm>
            <a:off x="539999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80" name="Google Shape;580;p2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1" name="Google Shape;581;p21"/>
          <p:cNvSpPr/>
          <p:nvPr>
            <p:ph idx="3" type="pic"/>
          </p:nvPr>
        </p:nvSpPr>
        <p:spPr>
          <a:xfrm>
            <a:off x="4731602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"/>
          <p:cNvSpPr txBox="1"/>
          <p:nvPr>
            <p:ph type="title"/>
          </p:nvPr>
        </p:nvSpPr>
        <p:spPr>
          <a:xfrm>
            <a:off x="539750" y="2947303"/>
            <a:ext cx="6569261" cy="2389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4" name="Google Shape;584;p22"/>
          <p:cNvSpPr txBox="1"/>
          <p:nvPr>
            <p:ph idx="1" type="body"/>
          </p:nvPr>
        </p:nvSpPr>
        <p:spPr>
          <a:xfrm>
            <a:off x="539750" y="1202765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85" name="Google Shape;585;p22"/>
          <p:cNvSpPr/>
          <p:nvPr/>
        </p:nvSpPr>
        <p:spPr>
          <a:xfrm>
            <a:off x="-1" y="6416675"/>
            <a:ext cx="9144001" cy="441325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86" name="Google Shape;586;p22"/>
          <p:cNvCxnSpPr/>
          <p:nvPr/>
        </p:nvCxnSpPr>
        <p:spPr>
          <a:xfrm>
            <a:off x="0" y="64166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87" name="Google Shape;58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588" name="Google Shape;588;p22"/>
          <p:cNvSpPr txBox="1"/>
          <p:nvPr>
            <p:ph idx="2" type="body"/>
          </p:nvPr>
        </p:nvSpPr>
        <p:spPr>
          <a:xfrm>
            <a:off x="775492" y="6529615"/>
            <a:ext cx="68680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1" name="Google Shape;601;p2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02" name="Google Shape;602;p2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7"/>
          <p:cNvSpPr/>
          <p:nvPr/>
        </p:nvSpPr>
        <p:spPr>
          <a:xfrm>
            <a:off x="3272118" y="1382963"/>
            <a:ext cx="2599800" cy="25995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5" name="Google Shape;605;p27"/>
          <p:cNvSpPr/>
          <p:nvPr>
            <p:ph idx="2" type="pic"/>
          </p:nvPr>
        </p:nvSpPr>
        <p:spPr>
          <a:xfrm>
            <a:off x="3343835" y="1454674"/>
            <a:ext cx="2456400" cy="24561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06" name="Google Shape;606;p27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7" name="Google Shape;607;p27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8" name="Google Shape;608;p27"/>
          <p:cNvSpPr txBox="1"/>
          <p:nvPr>
            <p:ph type="title"/>
          </p:nvPr>
        </p:nvSpPr>
        <p:spPr>
          <a:xfrm>
            <a:off x="539750" y="41457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9" name="Google Shape;609;p27"/>
          <p:cNvSpPr txBox="1"/>
          <p:nvPr>
            <p:ph idx="1" type="body"/>
          </p:nvPr>
        </p:nvSpPr>
        <p:spPr>
          <a:xfrm>
            <a:off x="539750" y="4948230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8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2" name="Google Shape;612;p28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13" name="Google Shape;61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4" name="Google Shape;614;p28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615" name="Google Shape;615;p28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616" name="Google Shape;616;p2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3" name="Google Shape;683;p28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4" name="Google Shape;6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5" name="Google Shape;685;p28"/>
          <p:cNvSpPr txBox="1"/>
          <p:nvPr>
            <p:ph idx="2" type="body"/>
          </p:nvPr>
        </p:nvSpPr>
        <p:spPr>
          <a:xfrm>
            <a:off x="775491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6" name="Google Shape;6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7" name="Google Shape;687;p28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29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690" name="Google Shape;690;p29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691" name="Google Shape;691;p2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692" name="Google Shape;692;p29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693" name="Google Shape;693;p2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694" name="Google Shape;694;p2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695" name="Google Shape;695;p29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698" name="Google Shape;698;p29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62" name="Google Shape;762;p29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3" name="Google Shape;76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64" name="Google Shape;764;p29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5" name="Google Shape;7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0"/>
          <p:cNvSpPr txBox="1"/>
          <p:nvPr>
            <p:ph type="title"/>
          </p:nvPr>
        </p:nvSpPr>
        <p:spPr>
          <a:xfrm>
            <a:off x="539750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8" name="Google Shape;768;p30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769" name="Google Shape;769;p3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770" name="Google Shape;770;p3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771" name="Google Shape;771;p30"/>
            <p:cNvCxnSpPr>
              <a:stCxn id="770" idx="5"/>
              <a:endCxn id="77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72" name="Google Shape;772;p30"/>
            <p:cNvCxnSpPr>
              <a:stCxn id="770" idx="1"/>
              <a:endCxn id="77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773" name="Google Shape;773;p3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4" name="Google Shape;774;p30"/>
          <p:cNvCxnSpPr/>
          <p:nvPr/>
        </p:nvCxnSpPr>
        <p:spPr>
          <a:xfrm>
            <a:off x="6136817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5" name="Google Shape;775;p30"/>
          <p:cNvCxnSpPr/>
          <p:nvPr/>
        </p:nvCxnSpPr>
        <p:spPr>
          <a:xfrm flipH="1" rot="10800000">
            <a:off x="6024893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76" name="Google Shape;776;p3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7" name="Google Shape;777;p30"/>
          <p:cNvCxnSpPr/>
          <p:nvPr/>
        </p:nvCxnSpPr>
        <p:spPr>
          <a:xfrm>
            <a:off x="6722084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8" name="Google Shape;778;p30"/>
          <p:cNvCxnSpPr/>
          <p:nvPr/>
        </p:nvCxnSpPr>
        <p:spPr>
          <a:xfrm flipH="1" rot="10800000">
            <a:off x="6610160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1"/>
          <p:cNvSpPr txBox="1"/>
          <p:nvPr>
            <p:ph type="title"/>
          </p:nvPr>
        </p:nvSpPr>
        <p:spPr>
          <a:xfrm>
            <a:off x="539750" y="2947303"/>
            <a:ext cx="65694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1" name="Google Shape;781;p31"/>
          <p:cNvSpPr txBox="1"/>
          <p:nvPr>
            <p:ph idx="1" type="body"/>
          </p:nvPr>
        </p:nvSpPr>
        <p:spPr>
          <a:xfrm>
            <a:off x="539750" y="1202765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782" name="Google Shape;782;p31"/>
          <p:cNvSpPr/>
          <p:nvPr/>
        </p:nvSpPr>
        <p:spPr>
          <a:xfrm>
            <a:off x="-1" y="6416675"/>
            <a:ext cx="9144000" cy="4413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83" name="Google Shape;783;p31"/>
          <p:cNvCxnSpPr/>
          <p:nvPr/>
        </p:nvCxnSpPr>
        <p:spPr>
          <a:xfrm>
            <a:off x="0" y="6416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784" name="Google Shape;78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85" name="Google Shape;785;p31"/>
          <p:cNvSpPr txBox="1"/>
          <p:nvPr>
            <p:ph idx="2" type="body"/>
          </p:nvPr>
        </p:nvSpPr>
        <p:spPr>
          <a:xfrm>
            <a:off x="775492" y="6529615"/>
            <a:ext cx="686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4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4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29" name="Google Shape;29;p4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30" name="Google Shape;30;p4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7" name="Google Shape;97;p4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9" name="Google Shape;99;p4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2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8" name="Google Shape;788;p32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89" name="Google Shape;7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32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791" name="Google Shape;791;p32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792" name="Google Shape;792;p32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59" name="Google Shape;859;p32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860" name="Google Shape;8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861" name="Google Shape;861;p32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3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64" name="Google Shape;864;p33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65" name="Google Shape;86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6" name="Google Shape;866;p33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867" name="Google Shape;867;p33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868" name="Google Shape;868;p33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35" name="Google Shape;935;p33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6" name="Google Shape;9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7" name="Google Shape;937;p33"/>
          <p:cNvSpPr txBox="1"/>
          <p:nvPr>
            <p:ph idx="2" type="body"/>
          </p:nvPr>
        </p:nvSpPr>
        <p:spPr>
          <a:xfrm>
            <a:off x="775491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8" name="Google Shape;9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9" name="Google Shape;939;p33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40" name="Google Shape;9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41" name="Google Shape;941;p33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4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944" name="Google Shape;944;p34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945" name="Google Shape;945;p34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946" name="Google Shape;946;p34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947" name="Google Shape;947;p34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948" name="Google Shape;948;p34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949" name="Google Shape;949;p34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0" name="Google Shape;950;p34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1" name="Google Shape;951;p34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952" name="Google Shape;952;p34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16" name="Google Shape;1016;p34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7" name="Google Shape;101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18" name="Google Shape;1018;p34"/>
          <p:cNvSpPr txBox="1"/>
          <p:nvPr>
            <p:ph idx="2" type="body"/>
          </p:nvPr>
        </p:nvSpPr>
        <p:spPr>
          <a:xfrm>
            <a:off x="775492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9" name="Google Shape;10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21" name="Google Shape;1021;p34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5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1024" name="Google Shape;1024;p35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025" name="Google Shape;1025;p35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026" name="Google Shape;1026;p35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027" name="Google Shape;1027;p35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1028" name="Google Shape;1028;p35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029" name="Google Shape;1029;p35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0" name="Google Shape;1030;p35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1" name="Google Shape;1031;p35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032" name="Google Shape;1032;p35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96" name="Google Shape;1096;p35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7" name="Google Shape;109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98" name="Google Shape;1098;p35"/>
          <p:cNvSpPr txBox="1"/>
          <p:nvPr>
            <p:ph idx="2" type="body"/>
          </p:nvPr>
        </p:nvSpPr>
        <p:spPr>
          <a:xfrm>
            <a:off x="775492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9" name="Google Shape;10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1" name="Google Shape;1101;p35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102" name="Google Shape;110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3" name="Google Shape;1103;p35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6" name="Google Shape;1106;p3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9" name="Google Shape;1109;p37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0" name="Google Shape;1110;p37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11" name="Google Shape;1111;p37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12" name="Google Shape;1112;p37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15" name="Google Shape;1115;p37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16" name="Google Shape;1116;p37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19" name="Google Shape;1119;p38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20" name="Google Shape;1120;p3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p3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22" name="Google Shape;1122;p38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23" name="Google Shape;1123;p38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26" name="Google Shape;1126;p38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27" name="Google Shape;1127;p38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30" name="Google Shape;1130;p39"/>
          <p:cNvSpPr/>
          <p:nvPr/>
        </p:nvSpPr>
        <p:spPr>
          <a:xfrm>
            <a:off x="542699" y="1089025"/>
            <a:ext cx="52200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1" name="Google Shape;1131;p39"/>
          <p:cNvSpPr/>
          <p:nvPr/>
        </p:nvSpPr>
        <p:spPr>
          <a:xfrm>
            <a:off x="542699" y="1089026"/>
            <a:ext cx="5217944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32" name="Google Shape;1132;p39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33" name="Google Shape;1133;p39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36" name="Google Shape;1136;p39"/>
          <p:cNvSpPr txBox="1"/>
          <p:nvPr>
            <p:ph idx="1" type="body"/>
          </p:nvPr>
        </p:nvSpPr>
        <p:spPr>
          <a:xfrm>
            <a:off x="542699" y="1357744"/>
            <a:ext cx="52200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7" name="Google Shape;1137;p39"/>
          <p:cNvSpPr txBox="1"/>
          <p:nvPr>
            <p:ph idx="2" type="body"/>
          </p:nvPr>
        </p:nvSpPr>
        <p:spPr>
          <a:xfrm>
            <a:off x="6024282" y="1089028"/>
            <a:ext cx="25800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8" name="Google Shape;1138;p39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41" name="Google Shape;1141;p40"/>
          <p:cNvSpPr/>
          <p:nvPr/>
        </p:nvSpPr>
        <p:spPr>
          <a:xfrm>
            <a:off x="542700" y="2744144"/>
            <a:ext cx="8058600" cy="3780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2" name="Google Shape;1142;p40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43" name="Google Shape;1143;p40"/>
          <p:cNvGrpSpPr/>
          <p:nvPr/>
        </p:nvGrpSpPr>
        <p:grpSpPr>
          <a:xfrm>
            <a:off x="634418" y="2831051"/>
            <a:ext cx="405426" cy="94800"/>
            <a:chOff x="634418" y="1175933"/>
            <a:chExt cx="405426" cy="94800"/>
          </a:xfrm>
        </p:grpSpPr>
        <p:sp>
          <p:nvSpPr>
            <p:cNvPr id="1144" name="Google Shape;1144;p40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47" name="Google Shape;1147;p40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8" name="Google Shape;1148;p40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9" name="Google Shape;1149;p40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2" name="Google Shape;1152;p41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3" name="Google Shape;1153;p41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4" name="Google Shape;1154;p41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5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5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05" name="Google Shape;105;p5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06" name="Google Shape;106;p5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3" name="Google Shape;173;p5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5" name="Google Shape;175;p5"/>
          <p:cNvSpPr txBox="1"/>
          <p:nvPr>
            <p:ph idx="2" type="body"/>
          </p:nvPr>
        </p:nvSpPr>
        <p:spPr>
          <a:xfrm>
            <a:off x="775491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7" name="Google Shape;177;p5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2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57" name="Google Shape;1157;p42"/>
          <p:cNvSpPr/>
          <p:nvPr>
            <p:ph idx="2" type="pic"/>
          </p:nvPr>
        </p:nvSpPr>
        <p:spPr>
          <a:xfrm>
            <a:off x="4644000" y="765174"/>
            <a:ext cx="4500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8" name="Google Shape;1158;p4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9" name="Google Shape;1159;p42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60" name="Google Shape;1160;p42"/>
          <p:cNvSpPr txBox="1"/>
          <p:nvPr>
            <p:ph idx="12" type="sldNum"/>
          </p:nvPr>
        </p:nvSpPr>
        <p:spPr>
          <a:xfrm>
            <a:off x="8399463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3"/>
          <p:cNvSpPr/>
          <p:nvPr>
            <p:ph idx="2" type="pic"/>
          </p:nvPr>
        </p:nvSpPr>
        <p:spPr>
          <a:xfrm>
            <a:off x="0" y="765174"/>
            <a:ext cx="9144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3" name="Google Shape;1163;p4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64" name="Google Shape;1164;p43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4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7" name="Google Shape;1167;p44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5"/>
          <p:cNvSpPr/>
          <p:nvPr>
            <p:ph idx="2" type="pic"/>
          </p:nvPr>
        </p:nvSpPr>
        <p:spPr>
          <a:xfrm>
            <a:off x="539999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0" name="Google Shape;1170;p4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1" name="Google Shape;1171;p45"/>
          <p:cNvSpPr/>
          <p:nvPr>
            <p:ph idx="3" type="pic"/>
          </p:nvPr>
        </p:nvSpPr>
        <p:spPr>
          <a:xfrm>
            <a:off x="4731602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2" name="Google Shape;1172;p45"/>
          <p:cNvSpPr/>
          <p:nvPr>
            <p:ph idx="4" type="pic"/>
          </p:nvPr>
        </p:nvSpPr>
        <p:spPr>
          <a:xfrm>
            <a:off x="4731602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3" name="Google Shape;1173;p45"/>
          <p:cNvSpPr/>
          <p:nvPr>
            <p:ph idx="5" type="pic"/>
          </p:nvPr>
        </p:nvSpPr>
        <p:spPr>
          <a:xfrm>
            <a:off x="539999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4" name="Google Shape;1174;p4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6"/>
          <p:cNvSpPr/>
          <p:nvPr>
            <p:ph idx="2" type="pic"/>
          </p:nvPr>
        </p:nvSpPr>
        <p:spPr>
          <a:xfrm>
            <a:off x="539999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7" name="Google Shape;1177;p4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8" name="Google Shape;1178;p46"/>
          <p:cNvSpPr/>
          <p:nvPr>
            <p:ph idx="3" type="pic"/>
          </p:nvPr>
        </p:nvSpPr>
        <p:spPr>
          <a:xfrm>
            <a:off x="4731602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9" name="Google Shape;1179;p4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8"/>
          <p:cNvSpPr txBox="1"/>
          <p:nvPr/>
        </p:nvSpPr>
        <p:spPr>
          <a:xfrm>
            <a:off x="2924175" y="3967621"/>
            <a:ext cx="3295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183" name="Google Shape;1183;p48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4" name="Google Shape;1184;p48"/>
          <p:cNvSpPr/>
          <p:nvPr/>
        </p:nvSpPr>
        <p:spPr>
          <a:xfrm>
            <a:off x="3361192" y="2301753"/>
            <a:ext cx="1188793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5" name="Google Shape;1185;p48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6" name="Google Shape;1186;p48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7" name="Google Shape;1187;p48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0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96" name="Google Shape;1196;p50"/>
          <p:cNvSpPr txBox="1"/>
          <p:nvPr>
            <p:ph idx="1" type="body"/>
          </p:nvPr>
        </p:nvSpPr>
        <p:spPr>
          <a:xfrm>
            <a:off x="539751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1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99" name="Google Shape;1199;p51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00" name="Google Shape;1200;p51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2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03" name="Google Shape;1203;p52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4" name="Google Shape;1204;p52"/>
          <p:cNvSpPr/>
          <p:nvPr/>
        </p:nvSpPr>
        <p:spPr>
          <a:xfrm>
            <a:off x="542700" y="1089027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205" name="Google Shape;1205;p52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206" name="Google Shape;1206;p52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09" name="Google Shape;1209;p52"/>
          <p:cNvSpPr txBox="1"/>
          <p:nvPr>
            <p:ph idx="1" type="body"/>
          </p:nvPr>
        </p:nvSpPr>
        <p:spPr>
          <a:xfrm>
            <a:off x="542700" y="1357745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p6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83" name="Google Shape;183;p6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84" name="Google Shape;184;p6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51" name="Google Shape;251;p6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2" name="Google Shape;2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3" name="Google Shape;253;p6"/>
          <p:cNvSpPr txBox="1"/>
          <p:nvPr>
            <p:ph idx="2" type="body"/>
          </p:nvPr>
        </p:nvSpPr>
        <p:spPr>
          <a:xfrm>
            <a:off x="775491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4" name="Google Shape;2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5" name="Google Shape;255;p6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6" name="Google Shape;2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7" name="Google Shape;257;p6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3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4"/>
          <p:cNvSpPr/>
          <p:nvPr/>
        </p:nvSpPr>
        <p:spPr>
          <a:xfrm>
            <a:off x="3272118" y="1382964"/>
            <a:ext cx="2599800" cy="25995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4" name="Google Shape;1214;p54"/>
          <p:cNvSpPr/>
          <p:nvPr>
            <p:ph idx="2" type="pic"/>
          </p:nvPr>
        </p:nvSpPr>
        <p:spPr>
          <a:xfrm>
            <a:off x="3343836" y="1454675"/>
            <a:ext cx="2456400" cy="24561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15" name="Google Shape;1215;p54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6" name="Google Shape;1216;p54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7" name="Google Shape;1217;p54"/>
          <p:cNvSpPr txBox="1"/>
          <p:nvPr>
            <p:ph type="title"/>
          </p:nvPr>
        </p:nvSpPr>
        <p:spPr>
          <a:xfrm>
            <a:off x="539751" y="41457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18" name="Google Shape;1218;p54"/>
          <p:cNvSpPr txBox="1"/>
          <p:nvPr>
            <p:ph idx="1" type="body"/>
          </p:nvPr>
        </p:nvSpPr>
        <p:spPr>
          <a:xfrm>
            <a:off x="539751" y="4948230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55"/>
          <p:cNvSpPr txBox="1"/>
          <p:nvPr>
            <p:ph type="title"/>
          </p:nvPr>
        </p:nvSpPr>
        <p:spPr>
          <a:xfrm>
            <a:off x="539751" y="2947303"/>
            <a:ext cx="65694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1" name="Google Shape;1221;p55"/>
          <p:cNvSpPr txBox="1"/>
          <p:nvPr>
            <p:ph idx="1" type="body"/>
          </p:nvPr>
        </p:nvSpPr>
        <p:spPr>
          <a:xfrm>
            <a:off x="539750" y="1202765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19"/>
              <a:buFont typeface="Roboto"/>
              <a:buNone/>
              <a:defRPr b="1" sz="9599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22" name="Google Shape;1222;p55"/>
          <p:cNvSpPr/>
          <p:nvPr/>
        </p:nvSpPr>
        <p:spPr>
          <a:xfrm>
            <a:off x="-1" y="6416676"/>
            <a:ext cx="9144000" cy="4413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23" name="Google Shape;1223;p55"/>
          <p:cNvCxnSpPr/>
          <p:nvPr/>
        </p:nvCxnSpPr>
        <p:spPr>
          <a:xfrm>
            <a:off x="1" y="6416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24" name="Google Shape;122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225" name="Google Shape;1225;p55"/>
          <p:cNvSpPr txBox="1"/>
          <p:nvPr>
            <p:ph idx="2" type="body"/>
          </p:nvPr>
        </p:nvSpPr>
        <p:spPr>
          <a:xfrm>
            <a:off x="775492" y="6529616"/>
            <a:ext cx="686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56"/>
          <p:cNvSpPr txBox="1"/>
          <p:nvPr>
            <p:ph type="title"/>
          </p:nvPr>
        </p:nvSpPr>
        <p:spPr>
          <a:xfrm>
            <a:off x="539751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8" name="Google Shape;1228;p56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19"/>
              <a:buFont typeface="Roboto"/>
              <a:buNone/>
              <a:defRPr b="1" sz="9599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1229" name="Google Shape;1229;p56"/>
          <p:cNvGrpSpPr/>
          <p:nvPr/>
        </p:nvGrpSpPr>
        <p:grpSpPr>
          <a:xfrm>
            <a:off x="5438720" y="0"/>
            <a:ext cx="3705281" cy="6858000"/>
            <a:chOff x="5438719" y="0"/>
            <a:chExt cx="3705281" cy="6858000"/>
          </a:xfrm>
        </p:grpSpPr>
        <p:sp>
          <p:nvSpPr>
            <p:cNvPr id="1230" name="Google Shape;1230;p56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231" name="Google Shape;1231;p56"/>
            <p:cNvCxnSpPr>
              <a:stCxn id="1230" idx="5"/>
              <a:endCxn id="123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232" name="Google Shape;1232;p56"/>
            <p:cNvCxnSpPr>
              <a:stCxn id="1230" idx="1"/>
              <a:endCxn id="123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233" name="Google Shape;1233;p56"/>
          <p:cNvSpPr/>
          <p:nvPr/>
        </p:nvSpPr>
        <p:spPr>
          <a:xfrm flipH="1" rot="10800000">
            <a:off x="6023987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34" name="Google Shape;1234;p56"/>
          <p:cNvCxnSpPr/>
          <p:nvPr/>
        </p:nvCxnSpPr>
        <p:spPr>
          <a:xfrm>
            <a:off x="6136818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35" name="Google Shape;1235;p56"/>
          <p:cNvCxnSpPr/>
          <p:nvPr/>
        </p:nvCxnSpPr>
        <p:spPr>
          <a:xfrm flipH="1" rot="10800000">
            <a:off x="6024893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36" name="Google Shape;1236;p56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37" name="Google Shape;1237;p56"/>
          <p:cNvCxnSpPr/>
          <p:nvPr/>
        </p:nvCxnSpPr>
        <p:spPr>
          <a:xfrm>
            <a:off x="6722085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38" name="Google Shape;1238;p56"/>
          <p:cNvCxnSpPr/>
          <p:nvPr/>
        </p:nvCxnSpPr>
        <p:spPr>
          <a:xfrm flipH="1" rot="10800000">
            <a:off x="6610160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7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41" name="Google Shape;1241;p57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42" name="Google Shape;124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p57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244" name="Google Shape;1244;p57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245" name="Google Shape;1245;p57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6" name="Google Shape;1246;p57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7" name="Google Shape;1247;p57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8" name="Google Shape;1248;p57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9" name="Google Shape;1249;p57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0" name="Google Shape;1250;p57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1" name="Google Shape;1251;p57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2" name="Google Shape;1252;p57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3" name="Google Shape;1253;p57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4" name="Google Shape;1254;p57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5" name="Google Shape;1255;p57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6" name="Google Shape;1256;p57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7" name="Google Shape;1257;p57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8" name="Google Shape;1258;p57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9" name="Google Shape;1259;p57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0" name="Google Shape;1260;p57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1" name="Google Shape;1261;p57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2" name="Google Shape;1262;p57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3" name="Google Shape;1263;p57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4" name="Google Shape;1264;p57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5" name="Google Shape;1265;p57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6" name="Google Shape;1266;p57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7" name="Google Shape;1267;p57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8" name="Google Shape;1268;p57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9" name="Google Shape;1269;p57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0" name="Google Shape;1270;p57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1" name="Google Shape;1271;p57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2" name="Google Shape;1272;p57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3" name="Google Shape;1273;p57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4" name="Google Shape;1274;p57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5" name="Google Shape;1275;p57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6" name="Google Shape;1276;p57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7" name="Google Shape;1277;p57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8" name="Google Shape;1278;p57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9" name="Google Shape;1279;p57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0" name="Google Shape;1280;p57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1" name="Google Shape;1281;p57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2" name="Google Shape;1282;p57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3" name="Google Shape;1283;p57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4" name="Google Shape;1284;p57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5" name="Google Shape;1285;p57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6" name="Google Shape;1286;p57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7" name="Google Shape;1287;p57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8" name="Google Shape;1288;p57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9" name="Google Shape;1289;p57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0" name="Google Shape;1290;p57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1" name="Google Shape;1291;p57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2" name="Google Shape;1292;p57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3" name="Google Shape;1293;p57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4" name="Google Shape;1294;p57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5" name="Google Shape;1295;p57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6" name="Google Shape;1296;p57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7" name="Google Shape;1297;p57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8" name="Google Shape;1298;p57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9" name="Google Shape;1299;p57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0" name="Google Shape;1300;p57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1" name="Google Shape;1301;p57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2" name="Google Shape;1302;p57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3" name="Google Shape;1303;p57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4" name="Google Shape;1304;p57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5" name="Google Shape;1305;p57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6" name="Google Shape;1306;p57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7" name="Google Shape;1307;p57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8" name="Google Shape;1308;p57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9" name="Google Shape;1309;p57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0" name="Google Shape;1310;p57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1" name="Google Shape;1311;p57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12" name="Google Shape;1312;p57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13" name="Google Shape;131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14" name="Google Shape;1314;p57"/>
          <p:cNvSpPr txBox="1"/>
          <p:nvPr>
            <p:ph idx="2" type="body"/>
          </p:nvPr>
        </p:nvSpPr>
        <p:spPr>
          <a:xfrm>
            <a:off x="775492" y="6421881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8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17" name="Google Shape;1317;p58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18" name="Google Shape;131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9" name="Google Shape;1319;p58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320" name="Google Shape;1320;p58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321" name="Google Shape;1321;p5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2" name="Google Shape;1322;p5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3" name="Google Shape;1323;p5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4" name="Google Shape;1324;p5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5" name="Google Shape;1325;p5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6" name="Google Shape;1326;p5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7" name="Google Shape;1327;p5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8" name="Google Shape;1328;p5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9" name="Google Shape;1329;p5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0" name="Google Shape;1330;p5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1" name="Google Shape;1331;p5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2" name="Google Shape;1332;p5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3" name="Google Shape;1333;p5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4" name="Google Shape;1334;p5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5" name="Google Shape;1335;p5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6" name="Google Shape;1336;p5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7" name="Google Shape;1337;p5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8" name="Google Shape;1338;p5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9" name="Google Shape;1339;p5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0" name="Google Shape;1340;p5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1" name="Google Shape;1341;p5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2" name="Google Shape;1342;p5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3" name="Google Shape;1343;p5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4" name="Google Shape;1344;p5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5" name="Google Shape;1345;p5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6" name="Google Shape;1346;p5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7" name="Google Shape;1347;p5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8" name="Google Shape;1348;p5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9" name="Google Shape;1349;p5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0" name="Google Shape;1350;p5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1" name="Google Shape;1351;p5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2" name="Google Shape;1352;p5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3" name="Google Shape;1353;p5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4" name="Google Shape;1354;p5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5" name="Google Shape;1355;p5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6" name="Google Shape;1356;p5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7" name="Google Shape;1357;p5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8" name="Google Shape;1358;p5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9" name="Google Shape;1359;p5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0" name="Google Shape;1360;p5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1" name="Google Shape;1361;p5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2" name="Google Shape;1362;p5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3" name="Google Shape;1363;p5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4" name="Google Shape;1364;p5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5" name="Google Shape;1365;p5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6" name="Google Shape;1366;p5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7" name="Google Shape;1367;p5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8" name="Google Shape;1368;p5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9" name="Google Shape;1369;p5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0" name="Google Shape;1370;p5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1" name="Google Shape;1371;p5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2" name="Google Shape;1372;p5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3" name="Google Shape;1373;p5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4" name="Google Shape;1374;p5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5" name="Google Shape;1375;p5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6" name="Google Shape;1376;p5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7" name="Google Shape;1377;p5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8" name="Google Shape;1378;p5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9" name="Google Shape;1379;p5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0" name="Google Shape;1380;p5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1" name="Google Shape;1381;p5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2" name="Google Shape;1382;p5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3" name="Google Shape;1383;p5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4" name="Google Shape;1384;p5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5" name="Google Shape;1385;p5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6" name="Google Shape;1386;p5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7" name="Google Shape;1387;p5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88" name="Google Shape;1388;p58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89" name="Google Shape;138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90" name="Google Shape;1390;p58"/>
          <p:cNvSpPr txBox="1"/>
          <p:nvPr>
            <p:ph idx="2" type="body"/>
          </p:nvPr>
        </p:nvSpPr>
        <p:spPr>
          <a:xfrm>
            <a:off x="775491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91" name="Google Shape;139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92" name="Google Shape;1392;p58"/>
          <p:cNvSpPr txBox="1"/>
          <p:nvPr>
            <p:ph idx="3" type="body"/>
          </p:nvPr>
        </p:nvSpPr>
        <p:spPr>
          <a:xfrm>
            <a:off x="3902870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59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95" name="Google Shape;1395;p59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96" name="Google Shape;139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7" name="Google Shape;1397;p59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398" name="Google Shape;1398;p59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399" name="Google Shape;1399;p59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0" name="Google Shape;1400;p59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1" name="Google Shape;1401;p59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2" name="Google Shape;1402;p59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3" name="Google Shape;1403;p59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4" name="Google Shape;1404;p59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5" name="Google Shape;1405;p59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6" name="Google Shape;1406;p59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7" name="Google Shape;1407;p59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8" name="Google Shape;1408;p59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9" name="Google Shape;1409;p59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0" name="Google Shape;1410;p59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1" name="Google Shape;1411;p59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2" name="Google Shape;1412;p59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3" name="Google Shape;1413;p59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4" name="Google Shape;1414;p59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5" name="Google Shape;1415;p59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6" name="Google Shape;1416;p59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7" name="Google Shape;1417;p59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8" name="Google Shape;1418;p59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9" name="Google Shape;1419;p59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0" name="Google Shape;1420;p59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1" name="Google Shape;1421;p59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2" name="Google Shape;1422;p59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3" name="Google Shape;1423;p59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4" name="Google Shape;1424;p59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5" name="Google Shape;1425;p59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6" name="Google Shape;1426;p59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7" name="Google Shape;1427;p59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8" name="Google Shape;1428;p59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9" name="Google Shape;1429;p59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0" name="Google Shape;1430;p59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1" name="Google Shape;1431;p59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2" name="Google Shape;1432;p59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3" name="Google Shape;1433;p59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4" name="Google Shape;1434;p59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5" name="Google Shape;1435;p59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6" name="Google Shape;1436;p59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7" name="Google Shape;1437;p59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8" name="Google Shape;1438;p59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9" name="Google Shape;1439;p59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0" name="Google Shape;1440;p59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1" name="Google Shape;1441;p59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2" name="Google Shape;1442;p59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3" name="Google Shape;1443;p59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4" name="Google Shape;1444;p59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5" name="Google Shape;1445;p59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6" name="Google Shape;1446;p59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7" name="Google Shape;1447;p59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8" name="Google Shape;1448;p59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9" name="Google Shape;1449;p59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0" name="Google Shape;1450;p59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1" name="Google Shape;1451;p59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2" name="Google Shape;1452;p59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3" name="Google Shape;1453;p59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4" name="Google Shape;1454;p59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5" name="Google Shape;1455;p59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6" name="Google Shape;1456;p59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7" name="Google Shape;1457;p59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8" name="Google Shape;1458;p59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9" name="Google Shape;1459;p59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0" name="Google Shape;1460;p59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1" name="Google Shape;1461;p59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2" name="Google Shape;1462;p59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3" name="Google Shape;1463;p59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4" name="Google Shape;1464;p59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5" name="Google Shape;1465;p59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466" name="Google Shape;1466;p59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67" name="Google Shape;14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68" name="Google Shape;1468;p59"/>
          <p:cNvSpPr txBox="1"/>
          <p:nvPr>
            <p:ph idx="2" type="body"/>
          </p:nvPr>
        </p:nvSpPr>
        <p:spPr>
          <a:xfrm>
            <a:off x="775491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69" name="Google Shape;146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70" name="Google Shape;1470;p59"/>
          <p:cNvSpPr txBox="1"/>
          <p:nvPr>
            <p:ph idx="3" type="body"/>
          </p:nvPr>
        </p:nvSpPr>
        <p:spPr>
          <a:xfrm>
            <a:off x="2929915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71" name="Google Shape;147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72" name="Google Shape;1472;p59"/>
          <p:cNvSpPr txBox="1"/>
          <p:nvPr>
            <p:ph idx="4" type="body"/>
          </p:nvPr>
        </p:nvSpPr>
        <p:spPr>
          <a:xfrm>
            <a:off x="5084340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" name="Google Shape;1474;p60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475" name="Google Shape;1475;p60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476" name="Google Shape;1476;p60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477" name="Google Shape;1477;p60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478" name="Google Shape;1478;p60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479" name="Google Shape;1479;p60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480" name="Google Shape;1480;p60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81" name="Google Shape;1481;p60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82" name="Google Shape;1482;p60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483" name="Google Shape;1483;p60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4" name="Google Shape;1484;p60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5" name="Google Shape;1485;p60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6" name="Google Shape;1486;p60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7" name="Google Shape;1487;p60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8" name="Google Shape;1488;p60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9" name="Google Shape;1489;p60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0" name="Google Shape;1490;p60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1" name="Google Shape;1491;p60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2" name="Google Shape;1492;p60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3" name="Google Shape;1493;p60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4" name="Google Shape;1494;p60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5" name="Google Shape;1495;p60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6" name="Google Shape;1496;p60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2" name="Google Shape;1542;p60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3" name="Google Shape;1543;p60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4" name="Google Shape;1544;p60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5" name="Google Shape;1545;p60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6" name="Google Shape;1546;p60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547" name="Google Shape;1547;p60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548" name="Google Shape;154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549" name="Google Shape;1549;p60"/>
          <p:cNvSpPr txBox="1"/>
          <p:nvPr>
            <p:ph idx="2" type="body"/>
          </p:nvPr>
        </p:nvSpPr>
        <p:spPr>
          <a:xfrm>
            <a:off x="775492" y="6421881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550" name="Google Shape;155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oogle Shape;1552;p61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553" name="Google Shape;1553;p61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554" name="Google Shape;1554;p61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555" name="Google Shape;1555;p61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556" name="Google Shape;1556;p61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557" name="Google Shape;1557;p61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558" name="Google Shape;1558;p61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561" name="Google Shape;1561;p61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2" name="Google Shape;1562;p61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3" name="Google Shape;1563;p61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4" name="Google Shape;1564;p61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5" name="Google Shape;1565;p61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6" name="Google Shape;1566;p61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7" name="Google Shape;1567;p61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8" name="Google Shape;1568;p61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9" name="Google Shape;1569;p61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0" name="Google Shape;1570;p61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1" name="Google Shape;1571;p61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2" name="Google Shape;1572;p61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3" name="Google Shape;1573;p61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4" name="Google Shape;1574;p61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5" name="Google Shape;1575;p61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6" name="Google Shape;1576;p61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7" name="Google Shape;1577;p61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8" name="Google Shape;1578;p61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9" name="Google Shape;1579;p61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0" name="Google Shape;1580;p61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1" name="Google Shape;1581;p61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2" name="Google Shape;1582;p61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3" name="Google Shape;1583;p61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4" name="Google Shape;1584;p61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5" name="Google Shape;1585;p61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6" name="Google Shape;1586;p61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7" name="Google Shape;1587;p61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8" name="Google Shape;1588;p61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9" name="Google Shape;1589;p61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0" name="Google Shape;1590;p61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1" name="Google Shape;1591;p61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2" name="Google Shape;1592;p61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3" name="Google Shape;1593;p61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4" name="Google Shape;1594;p61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5" name="Google Shape;1595;p61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6" name="Google Shape;1596;p61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7" name="Google Shape;1597;p61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8" name="Google Shape;1598;p61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9" name="Google Shape;1599;p61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0" name="Google Shape;1600;p61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1" name="Google Shape;1601;p61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2" name="Google Shape;1602;p61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3" name="Google Shape;1603;p61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4" name="Google Shape;1614;p61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625" name="Google Shape;1625;p61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626" name="Google Shape;162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27" name="Google Shape;1627;p61"/>
          <p:cNvSpPr txBox="1"/>
          <p:nvPr>
            <p:ph idx="2" type="body"/>
          </p:nvPr>
        </p:nvSpPr>
        <p:spPr>
          <a:xfrm>
            <a:off x="775492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628" name="Google Shape;162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30" name="Google Shape;1630;p61"/>
          <p:cNvSpPr txBox="1"/>
          <p:nvPr>
            <p:ph idx="3" type="body"/>
          </p:nvPr>
        </p:nvSpPr>
        <p:spPr>
          <a:xfrm>
            <a:off x="3902870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p62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633" name="Google Shape;1633;p62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634" name="Google Shape;1634;p62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635" name="Google Shape;1635;p62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636" name="Google Shape;1636;p62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637" name="Google Shape;1637;p62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638" name="Google Shape;1638;p62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39" name="Google Shape;1639;p62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40" name="Google Shape;1640;p62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641" name="Google Shape;1641;p62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2" name="Google Shape;1642;p62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3" name="Google Shape;1643;p62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4" name="Google Shape;1644;p62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5" name="Google Shape;1645;p62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6" name="Google Shape;1646;p62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7" name="Google Shape;1647;p62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8" name="Google Shape;1648;p62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9" name="Google Shape;1649;p62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0" name="Google Shape;1650;p62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1" name="Google Shape;1651;p62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2" name="Google Shape;1652;p62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3" name="Google Shape;1653;p62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4" name="Google Shape;1654;p62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7" name="Google Shape;1657;p62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3" name="Google Shape;1663;p62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4" name="Google Shape;1664;p62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1" name="Google Shape;1671;p62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2" name="Google Shape;1672;p62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3" name="Google Shape;1673;p62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7" name="Google Shape;1677;p62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8" name="Google Shape;1678;p62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9" name="Google Shape;1679;p62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0" name="Google Shape;1680;p62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1" name="Google Shape;1681;p62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3" name="Google Shape;1683;p62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4" name="Google Shape;1684;p62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3" name="Google Shape;1693;p62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4" name="Google Shape;1694;p62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5" name="Google Shape;1695;p62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6" name="Google Shape;1696;p62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7" name="Google Shape;1697;p62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8" name="Google Shape;1698;p62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9" name="Google Shape;1699;p62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0" name="Google Shape;1700;p62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1" name="Google Shape;1701;p62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2" name="Google Shape;1702;p62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3" name="Google Shape;1703;p62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4" name="Google Shape;1704;p62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05" name="Google Shape;1705;p62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06" name="Google Shape;170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07" name="Google Shape;1707;p62"/>
          <p:cNvSpPr txBox="1"/>
          <p:nvPr>
            <p:ph idx="2" type="body"/>
          </p:nvPr>
        </p:nvSpPr>
        <p:spPr>
          <a:xfrm>
            <a:off x="775492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08" name="Google Shape;170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10" name="Google Shape;1710;p62"/>
          <p:cNvSpPr txBox="1"/>
          <p:nvPr>
            <p:ph idx="3" type="body"/>
          </p:nvPr>
        </p:nvSpPr>
        <p:spPr>
          <a:xfrm>
            <a:off x="2929915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11" name="Google Shape;171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12" name="Google Shape;1712;p62"/>
          <p:cNvSpPr txBox="1"/>
          <p:nvPr>
            <p:ph idx="4" type="body"/>
          </p:nvPr>
        </p:nvSpPr>
        <p:spPr>
          <a:xfrm>
            <a:off x="5084340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260" name="Google Shape;260;p7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1" name="Google Shape;261;p7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62" name="Google Shape;262;p7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263" name="Google Shape;263;p7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264" name="Google Shape;264;p7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65" name="Google Shape;265;p7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32" name="Google Shape;332;p7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3" name="Google Shape;33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334" name="Google Shape;334;p7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5" name="Google Shape;3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63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15" name="Google Shape;1715;p63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6" name="Google Shape;1716;p63"/>
          <p:cNvSpPr txBox="1"/>
          <p:nvPr/>
        </p:nvSpPr>
        <p:spPr>
          <a:xfrm>
            <a:off x="7905750" y="3848328"/>
            <a:ext cx="91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7" name="Google Shape;1717;p63"/>
          <p:cNvSpPr/>
          <p:nvPr/>
        </p:nvSpPr>
        <p:spPr>
          <a:xfrm>
            <a:off x="542700" y="1089027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18" name="Google Shape;1718;p63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719" name="Google Shape;1719;p63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0" name="Google Shape;1720;p63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1" name="Google Shape;1721;p63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22" name="Google Shape;1722;p63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4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25" name="Google Shape;1725;p64"/>
          <p:cNvSpPr/>
          <p:nvPr/>
        </p:nvSpPr>
        <p:spPr>
          <a:xfrm>
            <a:off x="542699" y="1089025"/>
            <a:ext cx="52200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6" name="Google Shape;1726;p64"/>
          <p:cNvSpPr/>
          <p:nvPr/>
        </p:nvSpPr>
        <p:spPr>
          <a:xfrm>
            <a:off x="542699" y="1089027"/>
            <a:ext cx="5217944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27" name="Google Shape;1727;p64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728" name="Google Shape;1728;p64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9" name="Google Shape;1729;p64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30" name="Google Shape;1730;p64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31" name="Google Shape;1731;p64"/>
          <p:cNvSpPr txBox="1"/>
          <p:nvPr>
            <p:ph idx="1" type="body"/>
          </p:nvPr>
        </p:nvSpPr>
        <p:spPr>
          <a:xfrm>
            <a:off x="542699" y="1357744"/>
            <a:ext cx="52200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32" name="Google Shape;1732;p64"/>
          <p:cNvSpPr txBox="1"/>
          <p:nvPr>
            <p:ph idx="2" type="body"/>
          </p:nvPr>
        </p:nvSpPr>
        <p:spPr>
          <a:xfrm>
            <a:off x="6024282" y="1089029"/>
            <a:ext cx="25800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65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35" name="Google Shape;1735;p65"/>
          <p:cNvSpPr/>
          <p:nvPr/>
        </p:nvSpPr>
        <p:spPr>
          <a:xfrm>
            <a:off x="542700" y="2744144"/>
            <a:ext cx="8058600" cy="3780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6" name="Google Shape;1736;p65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37" name="Google Shape;1737;p65"/>
          <p:cNvGrpSpPr/>
          <p:nvPr/>
        </p:nvGrpSpPr>
        <p:grpSpPr>
          <a:xfrm>
            <a:off x="634419" y="2568337"/>
            <a:ext cx="405426" cy="620400"/>
            <a:chOff x="634418" y="913218"/>
            <a:chExt cx="405426" cy="620400"/>
          </a:xfrm>
        </p:grpSpPr>
        <p:sp>
          <p:nvSpPr>
            <p:cNvPr id="1738" name="Google Shape;1738;p65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39" name="Google Shape;1739;p65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0" name="Google Shape;1740;p65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41" name="Google Shape;1741;p65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42" name="Google Shape;1742;p65"/>
          <p:cNvSpPr txBox="1"/>
          <p:nvPr>
            <p:ph idx="2" type="body"/>
          </p:nvPr>
        </p:nvSpPr>
        <p:spPr>
          <a:xfrm>
            <a:off x="539751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66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45" name="Google Shape;1745;p66"/>
          <p:cNvSpPr/>
          <p:nvPr>
            <p:ph idx="2" type="pic"/>
          </p:nvPr>
        </p:nvSpPr>
        <p:spPr>
          <a:xfrm>
            <a:off x="4644000" y="765174"/>
            <a:ext cx="4500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6" name="Google Shape;1746;p66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47" name="Google Shape;1747;p66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67"/>
          <p:cNvSpPr/>
          <p:nvPr>
            <p:ph idx="2" type="pic"/>
          </p:nvPr>
        </p:nvSpPr>
        <p:spPr>
          <a:xfrm>
            <a:off x="0" y="765174"/>
            <a:ext cx="9144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0" name="Google Shape;1750;p67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68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69"/>
          <p:cNvSpPr/>
          <p:nvPr>
            <p:ph idx="2" type="pic"/>
          </p:nvPr>
        </p:nvSpPr>
        <p:spPr>
          <a:xfrm>
            <a:off x="539999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5" name="Google Shape;1755;p69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56" name="Google Shape;1756;p69"/>
          <p:cNvSpPr/>
          <p:nvPr>
            <p:ph idx="3" type="pic"/>
          </p:nvPr>
        </p:nvSpPr>
        <p:spPr>
          <a:xfrm>
            <a:off x="4731602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7" name="Google Shape;1757;p69"/>
          <p:cNvSpPr/>
          <p:nvPr>
            <p:ph idx="4" type="pic"/>
          </p:nvPr>
        </p:nvSpPr>
        <p:spPr>
          <a:xfrm>
            <a:off x="4731602" y="3949510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8" name="Google Shape;1758;p69"/>
          <p:cNvSpPr/>
          <p:nvPr>
            <p:ph idx="5" type="pic"/>
          </p:nvPr>
        </p:nvSpPr>
        <p:spPr>
          <a:xfrm>
            <a:off x="539999" y="3949510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70"/>
          <p:cNvSpPr/>
          <p:nvPr>
            <p:ph idx="2" type="pic"/>
          </p:nvPr>
        </p:nvSpPr>
        <p:spPr>
          <a:xfrm>
            <a:off x="539999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61" name="Google Shape;1761;p70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62" name="Google Shape;1762;p70"/>
          <p:cNvSpPr/>
          <p:nvPr>
            <p:ph idx="3" type="pic"/>
          </p:nvPr>
        </p:nvSpPr>
        <p:spPr>
          <a:xfrm>
            <a:off x="4731602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72"/>
          <p:cNvSpPr txBox="1"/>
          <p:nvPr/>
        </p:nvSpPr>
        <p:spPr>
          <a:xfrm>
            <a:off x="2924176" y="3967622"/>
            <a:ext cx="3295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Roboto Light"/>
              <a:buNone/>
            </a:pPr>
            <a:r>
              <a:rPr b="0" i="0" lang="ru-RU" sz="1600" u="none" cap="none" strike="noStrike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66" name="Google Shape;1766;p72"/>
          <p:cNvSpPr/>
          <p:nvPr/>
        </p:nvSpPr>
        <p:spPr>
          <a:xfrm>
            <a:off x="2042653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7" name="Google Shape;1767;p72"/>
          <p:cNvSpPr/>
          <p:nvPr/>
        </p:nvSpPr>
        <p:spPr>
          <a:xfrm>
            <a:off x="3361192" y="2301754"/>
            <a:ext cx="1188793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8" name="Google Shape;1768;p72"/>
          <p:cNvSpPr/>
          <p:nvPr/>
        </p:nvSpPr>
        <p:spPr>
          <a:xfrm>
            <a:off x="5007049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9" name="Google Shape;1769;p72"/>
          <p:cNvSpPr/>
          <p:nvPr/>
        </p:nvSpPr>
        <p:spPr>
          <a:xfrm>
            <a:off x="6479286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70" name="Google Shape;1770;p72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8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338" name="Google Shape;338;p8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39" name="Google Shape;339;p8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40" name="Google Shape;340;p8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341" name="Google Shape;341;p8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342" name="Google Shape;342;p8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343" name="Google Shape;343;p8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346" name="Google Shape;346;p8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10" name="Google Shape;410;p8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1" name="Google Shape;41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2" name="Google Shape;412;p8"/>
          <p:cNvSpPr txBox="1"/>
          <p:nvPr>
            <p:ph idx="2" type="body"/>
          </p:nvPr>
        </p:nvSpPr>
        <p:spPr>
          <a:xfrm>
            <a:off x="775492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3" name="Google Shape;4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5" name="Google Shape;415;p8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9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418" name="Google Shape;418;p9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19" name="Google Shape;419;p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420" name="Google Shape;420;p9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421" name="Google Shape;421;p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422" name="Google Shape;422;p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426" name="Google Shape;426;p9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90" name="Google Shape;490;p9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1" name="Google Shape;49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2" name="Google Shape;492;p9"/>
          <p:cNvSpPr txBox="1"/>
          <p:nvPr>
            <p:ph idx="2" type="body"/>
          </p:nvPr>
        </p:nvSpPr>
        <p:spPr>
          <a:xfrm>
            <a:off x="775492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3" name="Google Shape;4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5" name="Google Shape;495;p9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6" name="Google Shape;4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7" name="Google Shape;497;p9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0" name="Google Shape;500;p10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501" name="Google Shape;501;p1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502" name="Google Shape;502;p1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503" name="Google Shape;503;p10"/>
            <p:cNvCxnSpPr>
              <a:stCxn id="502" idx="5"/>
              <a:endCxn id="502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04" name="Google Shape;504;p10"/>
            <p:cNvCxnSpPr>
              <a:stCxn id="502" idx="1"/>
              <a:endCxn id="502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505" name="Google Shape;505;p1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6" name="Google Shape;506;p10"/>
          <p:cNvCxnSpPr/>
          <p:nvPr/>
        </p:nvCxnSpPr>
        <p:spPr>
          <a:xfrm>
            <a:off x="6136817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07" name="Google Shape;507;p10"/>
          <p:cNvCxnSpPr/>
          <p:nvPr/>
        </p:nvCxnSpPr>
        <p:spPr>
          <a:xfrm flipH="1" rot="10800000">
            <a:off x="6024893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08" name="Google Shape;508;p1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9" name="Google Shape;509;p10"/>
          <p:cNvCxnSpPr/>
          <p:nvPr/>
        </p:nvCxnSpPr>
        <p:spPr>
          <a:xfrm>
            <a:off x="6722084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10" name="Google Shape;510;p10"/>
          <p:cNvCxnSpPr/>
          <p:nvPr/>
        </p:nvCxnSpPr>
        <p:spPr>
          <a:xfrm flipH="1" rot="10800000">
            <a:off x="6610160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68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25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" y="2"/>
            <a:ext cx="9144001" cy="7651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7651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idx="1" type="body"/>
          </p:nvPr>
        </p:nvSpPr>
        <p:spPr>
          <a:xfrm>
            <a:off x="539750" y="1163637"/>
            <a:ext cx="8064500" cy="5360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5"/>
          <p:cNvSpPr/>
          <p:nvPr/>
        </p:nvSpPr>
        <p:spPr>
          <a:xfrm>
            <a:off x="-1" y="2"/>
            <a:ext cx="9144000" cy="765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94" name="Google Shape;594;p25"/>
          <p:cNvCxnSpPr/>
          <p:nvPr/>
        </p:nvCxnSpPr>
        <p:spPr>
          <a:xfrm>
            <a:off x="0" y="765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95" name="Google Shape;595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5"/>
          <p:cNvSpPr txBox="1"/>
          <p:nvPr>
            <p:ph idx="1" type="body"/>
          </p:nvPr>
        </p:nvSpPr>
        <p:spPr>
          <a:xfrm>
            <a:off x="539750" y="1163637"/>
            <a:ext cx="8064600" cy="5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7" name="Google Shape;597;p2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98" name="Google Shape;598;p2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9"/>
          <p:cNvSpPr/>
          <p:nvPr/>
        </p:nvSpPr>
        <p:spPr>
          <a:xfrm>
            <a:off x="-1" y="2"/>
            <a:ext cx="9144000" cy="765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90" name="Google Shape;1190;p49"/>
          <p:cNvCxnSpPr/>
          <p:nvPr/>
        </p:nvCxnSpPr>
        <p:spPr>
          <a:xfrm>
            <a:off x="1" y="765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191" name="Google Shape;1191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1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49"/>
          <p:cNvSpPr txBox="1"/>
          <p:nvPr>
            <p:ph idx="1" type="body"/>
          </p:nvPr>
        </p:nvSpPr>
        <p:spPr>
          <a:xfrm>
            <a:off x="539751" y="1163637"/>
            <a:ext cx="8064600" cy="5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93" name="Google Shape;1193;p49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E4E7"/>
        </a:solidFill>
      </p:bgPr>
    </p:bg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8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Евклида</a:t>
            </a:r>
            <a:endParaRPr/>
          </a:p>
        </p:txBody>
      </p:sp>
      <p:sp>
        <p:nvSpPr>
          <p:cNvPr id="1869" name="Google Shape;1869;p82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>
                <a:solidFill>
                  <a:srgbClr val="000000"/>
                </a:solidFill>
              </a:rPr>
              <a:t>пока</a:t>
            </a:r>
            <a:r>
              <a:rPr lang="ru-RU">
                <a:solidFill>
                  <a:srgbClr val="000000"/>
                </a:solidFill>
              </a:rPr>
              <a:t> a != b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</a:t>
            </a:r>
            <a:r>
              <a:rPr b="1" lang="ru-RU">
                <a:solidFill>
                  <a:srgbClr val="000000"/>
                </a:solidFill>
              </a:rPr>
              <a:t>если</a:t>
            </a:r>
            <a:r>
              <a:rPr lang="ru-RU">
                <a:solidFill>
                  <a:srgbClr val="000000"/>
                </a:solidFill>
              </a:rPr>
              <a:t> a &gt; b    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  a = a - b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</a:t>
            </a:r>
            <a:r>
              <a:rPr b="1" lang="ru-RU">
                <a:solidFill>
                  <a:srgbClr val="000000"/>
                </a:solidFill>
              </a:rPr>
              <a:t>иначе</a:t>
            </a:r>
            <a:r>
              <a:rPr lang="ru-RU">
                <a:solidFill>
                  <a:srgbClr val="000000"/>
                </a:solidFill>
              </a:rPr>
              <a:t>    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  b = b - 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70" name="Google Shape;1870;p82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Задание - написать код за 5 минут</a:t>
            </a:r>
            <a:br>
              <a:rPr lang="ru-RU" sz="3000"/>
            </a:b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написать в чат НОД для 1234567890 и 12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83"/>
          <p:cNvSpPr txBox="1"/>
          <p:nvPr>
            <p:ph type="title"/>
          </p:nvPr>
        </p:nvSpPr>
        <p:spPr>
          <a:xfrm>
            <a:off x="539750" y="195177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Как улучшить?</a:t>
            </a:r>
            <a:endParaRPr/>
          </a:p>
        </p:txBody>
      </p:sp>
      <p:sp>
        <p:nvSpPr>
          <p:cNvPr id="1876" name="Google Shape;1876;p83"/>
          <p:cNvSpPr txBox="1"/>
          <p:nvPr>
            <p:ph idx="1" type="body"/>
          </p:nvPr>
        </p:nvSpPr>
        <p:spPr>
          <a:xfrm>
            <a:off x="539750" y="1089025"/>
            <a:ext cx="79425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3000"/>
              <a:t>Есть идеи?</a:t>
            </a:r>
            <a:endParaRPr sz="3000"/>
          </a:p>
        </p:txBody>
      </p:sp>
      <p:pic>
        <p:nvPicPr>
          <p:cNvPr id="1877" name="Google Shape;187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5677" y="2773244"/>
            <a:ext cx="3325874" cy="332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8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Евклида</a:t>
            </a:r>
            <a:endParaRPr/>
          </a:p>
        </p:txBody>
      </p:sp>
      <p:sp>
        <p:nvSpPr>
          <p:cNvPr id="1883" name="Google Shape;1883;p84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>
                <a:solidFill>
                  <a:srgbClr val="000000"/>
                </a:solidFill>
              </a:rPr>
              <a:t>пока</a:t>
            </a:r>
            <a:r>
              <a:rPr lang="ru-RU">
                <a:solidFill>
                  <a:srgbClr val="000000"/>
                </a:solidFill>
              </a:rPr>
              <a:t> a != 0 и </a:t>
            </a:r>
            <a:r>
              <a:rPr lang="ru-RU">
                <a:solidFill>
                  <a:schemeClr val="dk1"/>
                </a:solidFill>
              </a:rPr>
              <a:t>b != 0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</a:t>
            </a:r>
            <a:r>
              <a:rPr b="1" lang="ru-RU">
                <a:solidFill>
                  <a:srgbClr val="000000"/>
                </a:solidFill>
              </a:rPr>
              <a:t>если</a:t>
            </a:r>
            <a:r>
              <a:rPr lang="ru-RU">
                <a:solidFill>
                  <a:srgbClr val="000000"/>
                </a:solidFill>
              </a:rPr>
              <a:t> a &gt; b    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  a = a % b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</a:t>
            </a:r>
            <a:r>
              <a:rPr b="1" lang="ru-RU">
                <a:solidFill>
                  <a:srgbClr val="000000"/>
                </a:solidFill>
              </a:rPr>
              <a:t>иначе</a:t>
            </a:r>
            <a:r>
              <a:rPr lang="ru-RU">
                <a:solidFill>
                  <a:srgbClr val="000000"/>
                </a:solidFill>
              </a:rPr>
              <a:t>    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  b = b % 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84" name="Google Shape;1884;p84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Вместо вычитания использовать остаток от деления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8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Расширенный а</a:t>
            </a:r>
            <a:r>
              <a:rPr lang="ru-RU"/>
              <a:t>лгоритм Евклида</a:t>
            </a:r>
            <a:endParaRPr/>
          </a:p>
        </p:txBody>
      </p:sp>
      <p:sp>
        <p:nvSpPr>
          <p:cNvPr id="1890" name="Google Shape;1890;p85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>
                <a:solidFill>
                  <a:srgbClr val="000000"/>
                </a:solidFill>
              </a:rPr>
              <a:t>пока</a:t>
            </a:r>
            <a:r>
              <a:rPr lang="ru-RU">
                <a:solidFill>
                  <a:srgbClr val="000000"/>
                </a:solidFill>
              </a:rPr>
              <a:t> a != 0 и </a:t>
            </a:r>
            <a:r>
              <a:rPr lang="ru-RU">
                <a:solidFill>
                  <a:schemeClr val="dk1"/>
                </a:solidFill>
              </a:rPr>
              <a:t>b != 0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</a:t>
            </a:r>
            <a:r>
              <a:rPr b="1" lang="ru-RU">
                <a:solidFill>
                  <a:srgbClr val="000000"/>
                </a:solidFill>
              </a:rPr>
              <a:t>если</a:t>
            </a:r>
            <a:r>
              <a:rPr lang="ru-RU">
                <a:solidFill>
                  <a:srgbClr val="000000"/>
                </a:solidFill>
              </a:rPr>
              <a:t> a &gt; b    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  a = a % b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</a:t>
            </a:r>
            <a:r>
              <a:rPr b="1" lang="ru-RU">
                <a:solidFill>
                  <a:srgbClr val="000000"/>
                </a:solidFill>
              </a:rPr>
              <a:t>иначе</a:t>
            </a:r>
            <a:r>
              <a:rPr lang="ru-RU">
                <a:solidFill>
                  <a:srgbClr val="000000"/>
                </a:solidFill>
              </a:rPr>
              <a:t>    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  b = b % 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91" name="Google Shape;1891;p85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Задание - написать новую версию</a:t>
            </a:r>
            <a:br>
              <a:rPr lang="ru-RU" sz="3000"/>
            </a:b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написать в чат разницу в скорости</a:t>
            </a:r>
            <a:br>
              <a:rPr lang="ru-RU" sz="3000"/>
            </a:b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8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Быстрое возведение в степень</a:t>
            </a:r>
            <a:endParaRPr/>
          </a:p>
        </p:txBody>
      </p:sp>
      <p:sp>
        <p:nvSpPr>
          <p:cNvPr id="1897" name="Google Shape;1897;p8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Иранский математик Аль-Каши, </a:t>
            </a:r>
            <a:r>
              <a:rPr lang="ru-RU" sz="3000"/>
              <a:t>XV век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Как вычислить </a:t>
            </a:r>
            <a:r>
              <a:rPr b="1" i="1" lang="ru-RU" sz="3000"/>
              <a:t>x</a:t>
            </a:r>
            <a:r>
              <a:rPr lang="ru-RU" sz="3000"/>
              <a:t> степени </a:t>
            </a:r>
            <a:r>
              <a:rPr b="1" i="1" lang="ru-RU" sz="3000"/>
              <a:t>n</a:t>
            </a:r>
            <a:r>
              <a:rPr lang="ru-RU" sz="3000"/>
              <a:t> быстрее чем перемножить </a:t>
            </a:r>
            <a:r>
              <a:rPr b="1" i="1" lang="ru-RU" sz="3000"/>
              <a:t>n</a:t>
            </a:r>
            <a:r>
              <a:rPr lang="ru-RU" sz="3000"/>
              <a:t> раз?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898" name="Google Shape;189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000" y="2588575"/>
            <a:ext cx="4087650" cy="41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2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87"/>
          <p:cNvSpPr txBox="1"/>
          <p:nvPr>
            <p:ph type="title"/>
          </p:nvPr>
        </p:nvSpPr>
        <p:spPr>
          <a:xfrm>
            <a:off x="360475" y="267477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Быстрое возведение в степень</a:t>
            </a:r>
            <a:endParaRPr/>
          </a:p>
        </p:txBody>
      </p:sp>
      <p:sp>
        <p:nvSpPr>
          <p:cNvPr id="1904" name="Google Shape;1904;p87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Вариант 1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Сохраняем все промежуточные вычисления, то что нужно, используем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Вариант 2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Заранее вычисляем что нам нужно, и по ходу используем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Пример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 = 11 </a:t>
            </a:r>
            <a:b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 = 8 + 2 + 1</a:t>
            </a:r>
            <a:b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x*x =&gt; 2, [2]*[2] =&gt; 4, [4]*[4] =&gt; 8, [8]*[2] =&gt; 10, [10]*x =&gt; 11 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5" name="Google Shape;1905;p87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lang="ru-RU" sz="2400"/>
              <a:t>Для ускорения использовать уже вычисленные степени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lang="ru-RU" sz="2400"/>
              <a:t>В частности, если </a:t>
            </a:r>
            <a:r>
              <a:rPr b="1" i="1" lang="ru-RU" sz="2400"/>
              <a:t>n = 2^k</a:t>
            </a:r>
            <a:r>
              <a:rPr lang="ru-RU" sz="2400"/>
              <a:t>, то вместо </a:t>
            </a:r>
            <a:r>
              <a:rPr b="1" i="1" lang="ru-RU" sz="2400"/>
              <a:t>n-1</a:t>
            </a:r>
            <a:r>
              <a:rPr lang="ru-RU" sz="2400"/>
              <a:t> умножения, нужно сделать </a:t>
            </a:r>
            <a:r>
              <a:rPr b="1" i="1" lang="ru-RU" sz="2400"/>
              <a:t>k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9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88"/>
          <p:cNvSpPr txBox="1"/>
          <p:nvPr>
            <p:ph type="title"/>
          </p:nvPr>
        </p:nvSpPr>
        <p:spPr>
          <a:xfrm>
            <a:off x="539750" y="195177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Быстрое возведение в степень</a:t>
            </a:r>
            <a:endParaRPr/>
          </a:p>
        </p:txBody>
      </p:sp>
      <p:sp>
        <p:nvSpPr>
          <p:cNvPr id="1911" name="Google Shape;1911;p88"/>
          <p:cNvSpPr txBox="1"/>
          <p:nvPr>
            <p:ph idx="1" type="body"/>
          </p:nvPr>
        </p:nvSpPr>
        <p:spPr>
          <a:xfrm>
            <a:off x="539750" y="1089025"/>
            <a:ext cx="79425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/>
              <a:t>Есть вопросы?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3000"/>
              <a:t>Все понятно?</a:t>
            </a:r>
            <a:endParaRPr sz="3000"/>
          </a:p>
        </p:txBody>
      </p:sp>
      <p:pic>
        <p:nvPicPr>
          <p:cNvPr id="1912" name="Google Shape;191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5677" y="2773244"/>
            <a:ext cx="3325874" cy="332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8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Решето эратосфена</a:t>
            </a:r>
            <a:endParaRPr/>
          </a:p>
        </p:txBody>
      </p:sp>
      <p:sp>
        <p:nvSpPr>
          <p:cNvPr id="1918" name="Google Shape;1918;p89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/>
              <a:t>Алгоритм нахождения всех простых чисел до N</a:t>
            </a:r>
            <a:endParaRPr b="1" i="1" sz="30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919" name="Google Shape;191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675" y="2052650"/>
            <a:ext cx="3137050" cy="436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90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139700" marR="139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2  3  4  5  6  7  8  9  10 11 12 13 14 15 16 17 18 19 20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</a:b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Вычеркиваем каждое 2-е</a:t>
            </a:r>
            <a:endParaRPr sz="18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9700" marR="139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2  3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5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7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9 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11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12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13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14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15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16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17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18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19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20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1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Следующее незачеркнутое число, 3, зачёркивем кажое 3-е</a:t>
            </a:r>
            <a:endParaRPr sz="18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9700" marR="1397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2  3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5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7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11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12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13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14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15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16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17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18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19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20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1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Следующее незачеркнутое число, 5, зачеркиваем каждое 5-е:</a:t>
            </a:r>
            <a:endParaRPr sz="18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9700" marR="1397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2  3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5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7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11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12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13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14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15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16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17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18</a:t>
            </a: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19 </a:t>
            </a:r>
            <a:r>
              <a:rPr lang="ru-RU" sz="1800" u="sng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20</a:t>
            </a:r>
            <a:br>
              <a:rPr lang="ru-RU">
                <a:solidFill>
                  <a:schemeClr val="dk1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dk1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ru-RU">
                <a:solidFill>
                  <a:srgbClr val="3F3F3F"/>
                </a:solidFill>
              </a:rPr>
              <a:t>...</a:t>
            </a:r>
            <a:endParaRPr b="1">
              <a:solidFill>
                <a:srgbClr val="3F3F3F"/>
              </a:solidFill>
            </a:endParaRPr>
          </a:p>
        </p:txBody>
      </p:sp>
      <p:sp>
        <p:nvSpPr>
          <p:cNvPr id="1925" name="Google Shape;1925;p9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Решето Эратосфена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9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9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Решето эратосфена</a:t>
            </a:r>
            <a:endParaRPr/>
          </a:p>
        </p:txBody>
      </p:sp>
      <p:sp>
        <p:nvSpPr>
          <p:cNvPr id="1931" name="Google Shape;1931;p9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Сложность алгоритма n log( log( n ))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932" name="Google Shape;193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238" y="1882576"/>
            <a:ext cx="5721525" cy="45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74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80" name="Google Shape;1780;p74"/>
          <p:cNvSpPr txBox="1"/>
          <p:nvPr/>
        </p:nvSpPr>
        <p:spPr>
          <a:xfrm>
            <a:off x="820110" y="765175"/>
            <a:ext cx="7299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</a:pPr>
            <a:r>
              <a:rPr b="1" i="0" lang="ru-RU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 забыть включить запись!</a:t>
            </a:r>
            <a:endParaRPr/>
          </a:p>
        </p:txBody>
      </p:sp>
      <p:pic>
        <p:nvPicPr>
          <p:cNvPr descr="http://joxi.net/p27K7jdsodZOd2.jpg" id="1781" name="Google Shape;178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753" y="1188251"/>
            <a:ext cx="5189709" cy="53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9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Решето Эратосфена</a:t>
            </a:r>
            <a:endParaRPr/>
          </a:p>
        </p:txBody>
      </p:sp>
      <p:sp>
        <p:nvSpPr>
          <p:cNvPr id="1938" name="Google Shape;1938;p92"/>
          <p:cNvSpPr txBox="1"/>
          <p:nvPr>
            <p:ph idx="1" type="body"/>
          </p:nvPr>
        </p:nvSpPr>
        <p:spPr>
          <a:xfrm>
            <a:off x="539750" y="10128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Задание - написать код за 10 минут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Что самое важное?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9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</a:t>
            </a:r>
            <a:r>
              <a:rPr lang="ru-RU"/>
              <a:t>лучшения</a:t>
            </a:r>
            <a:endParaRPr/>
          </a:p>
        </p:txBody>
      </p:sp>
      <p:sp>
        <p:nvSpPr>
          <p:cNvPr id="1944" name="Google Shape;1944;p93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Сразу обрабатывать только нечетные числа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Н</a:t>
            </a:r>
            <a:r>
              <a:rPr lang="ru-RU" sz="3000"/>
              <a:t>ачинать просеивать с n^2, потому что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Заканчивать когда n^2 &gt; N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-RU" sz="3000"/>
              <a:t>	</a:t>
            </a:r>
            <a:endParaRPr b="1"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9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Вычисление чисел Фибоначчи</a:t>
            </a:r>
            <a:endParaRPr/>
          </a:p>
        </p:txBody>
      </p:sp>
      <p:sp>
        <p:nvSpPr>
          <p:cNvPr id="1950" name="Google Shape;1950;p94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Число фибоначчи </a:t>
            </a:r>
            <a:b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F(n)= F(n-1)+ F(n-2)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 F(1)= F(2)=1.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1397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  <a:t>1: 1 + 1 = 2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  <a:t>2:     1 + 2 = 3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  <a:t>3:         2 + 3 = 5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  <a:t>4:             3 + 5 = 8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  <a:t>5:                 5 + 8 = 13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  <a:t>6:                     8 + 13 = 21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  <a:t>7:                         13 + 21 = 34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  <a:t>8:                              21 + 34 = 55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  <a:t>9:                                   34 + 55 = 89</a:t>
            </a:r>
            <a:b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8F9FA"/>
                </a:highlight>
              </a:rPr>
              <a:t>...                                           и т.</a:t>
            </a:r>
            <a:endParaRPr sz="1800">
              <a:solidFill>
                <a:schemeClr val="dk1"/>
              </a:solidFill>
              <a:highlight>
                <a:srgbClr val="F8F9FA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1" name="Google Shape;195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550" y="942150"/>
            <a:ext cx="4244450" cy="56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9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Числа Фибоначчи</a:t>
            </a:r>
            <a:endParaRPr/>
          </a:p>
        </p:txBody>
      </p:sp>
      <p:sp>
        <p:nvSpPr>
          <p:cNvPr id="1957" name="Google Shape;1957;p95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>
                <a:solidFill>
                  <a:srgbClr val="000000"/>
                </a:solidFill>
              </a:rPr>
              <a:t>функция</a:t>
            </a:r>
            <a:r>
              <a:rPr lang="ru-RU">
                <a:solidFill>
                  <a:srgbClr val="000000"/>
                </a:solidFill>
              </a:rPr>
              <a:t> f (n)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</a:t>
            </a:r>
            <a:r>
              <a:rPr b="1" lang="ru-RU">
                <a:solidFill>
                  <a:srgbClr val="000000"/>
                </a:solidFill>
              </a:rPr>
              <a:t>если</a:t>
            </a:r>
            <a:r>
              <a:rPr lang="ru-RU">
                <a:solidFill>
                  <a:srgbClr val="000000"/>
                </a:solidFill>
              </a:rPr>
              <a:t> n &lt; 2    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  </a:t>
            </a:r>
            <a:r>
              <a:rPr b="1" lang="ru-RU">
                <a:solidFill>
                  <a:srgbClr val="000000"/>
                </a:solidFill>
              </a:rPr>
              <a:t>вернуть</a:t>
            </a:r>
            <a:r>
              <a:rPr lang="ru-RU">
                <a:solidFill>
                  <a:srgbClr val="000000"/>
                </a:solidFill>
              </a:rPr>
              <a:t> 1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</a:t>
            </a:r>
            <a:r>
              <a:rPr b="1" lang="ru-RU">
                <a:solidFill>
                  <a:srgbClr val="000000"/>
                </a:solidFill>
              </a:rPr>
              <a:t>иначе</a:t>
            </a:r>
            <a:r>
              <a:rPr lang="ru-RU">
                <a:solidFill>
                  <a:srgbClr val="000000"/>
                </a:solidFill>
              </a:rPr>
              <a:t>    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  </a:t>
            </a:r>
            <a:r>
              <a:rPr b="1" lang="ru-RU">
                <a:solidFill>
                  <a:srgbClr val="000000"/>
                </a:solidFill>
              </a:rPr>
              <a:t>вернуть</a:t>
            </a:r>
            <a:r>
              <a:rPr lang="ru-RU">
                <a:solidFill>
                  <a:srgbClr val="000000"/>
                </a:solidFill>
              </a:rPr>
              <a:t> f(n-1)*f(n-2)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58" name="Google Shape;1958;p95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рекурсия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2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9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Числа Фибоначчи</a:t>
            </a:r>
            <a:endParaRPr/>
          </a:p>
        </p:txBody>
      </p:sp>
      <p:sp>
        <p:nvSpPr>
          <p:cNvPr id="1964" name="Google Shape;1964;p96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000000"/>
                </a:solidFill>
              </a:rPr>
              <a:t>a = 1</a:t>
            </a:r>
            <a:br>
              <a:rPr b="1"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b = 1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>
                <a:solidFill>
                  <a:srgbClr val="000000"/>
                </a:solidFill>
              </a:rPr>
              <a:t>для</a:t>
            </a:r>
            <a:r>
              <a:rPr lang="ru-RU">
                <a:solidFill>
                  <a:srgbClr val="000000"/>
                </a:solidFill>
              </a:rPr>
              <a:t> i </a:t>
            </a:r>
            <a:r>
              <a:rPr b="1" lang="ru-RU">
                <a:solidFill>
                  <a:srgbClr val="000000"/>
                </a:solidFill>
              </a:rPr>
              <a:t>от</a:t>
            </a:r>
            <a:r>
              <a:rPr lang="ru-RU">
                <a:solidFill>
                  <a:srgbClr val="000000"/>
                </a:solidFill>
              </a:rPr>
              <a:t> 1 </a:t>
            </a:r>
            <a:r>
              <a:rPr b="1" lang="ru-RU">
                <a:solidFill>
                  <a:srgbClr val="000000"/>
                </a:solidFill>
              </a:rPr>
              <a:t>до</a:t>
            </a:r>
            <a:r>
              <a:rPr lang="ru-RU">
                <a:solidFill>
                  <a:srgbClr val="000000"/>
                </a:solidFill>
              </a:rPr>
              <a:t> N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</a:t>
            </a:r>
            <a:r>
              <a:rPr lang="ru-RU">
                <a:solidFill>
                  <a:srgbClr val="000000"/>
                </a:solidFill>
              </a:rPr>
              <a:t>f = a+b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a = b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b = f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65" name="Google Shape;1965;p96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Динамическое программирование</a:t>
            </a: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9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9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Числа Фиббоначи</a:t>
            </a:r>
            <a:endParaRPr/>
          </a:p>
        </p:txBody>
      </p:sp>
      <p:sp>
        <p:nvSpPr>
          <p:cNvPr id="1971" name="Google Shape;1971;p97"/>
          <p:cNvSpPr txBox="1"/>
          <p:nvPr>
            <p:ph idx="4294967295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Рекуррентная</a:t>
            </a:r>
            <a:r>
              <a:rPr lang="ru-RU" sz="3000"/>
              <a:t> формула через з</a:t>
            </a:r>
            <a:r>
              <a:rPr lang="ru-RU" sz="3000"/>
              <a:t>олотое сечение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t/>
            </a:r>
            <a:endParaRPr/>
          </a:p>
        </p:txBody>
      </p:sp>
      <p:pic>
        <p:nvPicPr>
          <p:cNvPr id="1972" name="Google Shape;197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200" y="2308723"/>
            <a:ext cx="4707939" cy="5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3" name="Google Shape;1973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175" y="3943400"/>
            <a:ext cx="2705300" cy="11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4" name="Google Shape;1974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325" y="2914597"/>
            <a:ext cx="1958075" cy="1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9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Числа Фиббоначи</a:t>
            </a:r>
            <a:endParaRPr/>
          </a:p>
        </p:txBody>
      </p:sp>
      <p:sp>
        <p:nvSpPr>
          <p:cNvPr id="1980" name="Google Shape;1980;p98"/>
          <p:cNvSpPr txBox="1"/>
          <p:nvPr>
            <p:ph idx="1" type="body"/>
          </p:nvPr>
        </p:nvSpPr>
        <p:spPr>
          <a:xfrm>
            <a:off x="539750" y="10128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/>
              <a:t>Задание - написать код за 10 минут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золотое сечение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динамическое программировани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Вычислить для N = 1200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Поставить ! в чат кто будет готов</a:t>
            </a: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9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Числа Фиббоначи</a:t>
            </a:r>
            <a:endParaRPr/>
          </a:p>
        </p:txBody>
      </p:sp>
      <p:sp>
        <p:nvSpPr>
          <p:cNvPr id="1986" name="Google Shape;1986;p99"/>
          <p:cNvSpPr txBox="1"/>
          <p:nvPr>
            <p:ph idx="4294967295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Матричный алгоритм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t/>
            </a:r>
            <a:endParaRPr/>
          </a:p>
        </p:txBody>
      </p:sp>
      <p:pic>
        <p:nvPicPr>
          <p:cNvPr id="1987" name="Google Shape;1987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75" y="1935797"/>
            <a:ext cx="4697150" cy="11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8" name="Google Shape;1988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25" y="3294000"/>
            <a:ext cx="4525456" cy="11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10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Числа Фиббоначи</a:t>
            </a:r>
            <a:endParaRPr/>
          </a:p>
        </p:txBody>
      </p:sp>
      <p:sp>
        <p:nvSpPr>
          <p:cNvPr id="1994" name="Google Shape;1994;p100"/>
          <p:cNvSpPr txBox="1"/>
          <p:nvPr>
            <p:ph idx="4294967295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Умножение матриц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t/>
            </a:r>
            <a:endParaRPr/>
          </a:p>
        </p:txBody>
      </p:sp>
      <p:pic>
        <p:nvPicPr>
          <p:cNvPr id="1995" name="Google Shape;1995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75" y="2003579"/>
            <a:ext cx="8839200" cy="3366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9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p10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Содержание</a:t>
            </a:r>
            <a:endParaRPr/>
          </a:p>
        </p:txBody>
      </p:sp>
      <p:sp>
        <p:nvSpPr>
          <p:cNvPr id="2001" name="Google Shape;2001;p10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Алгоритм Евклида 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Быстрое возведение в степень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Решето Эратосфена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Быстрое вычисление чисел Фибоначчи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2002" name="Google Shape;2002;p101"/>
          <p:cNvGrpSpPr/>
          <p:nvPr/>
        </p:nvGrpSpPr>
        <p:grpSpPr>
          <a:xfrm>
            <a:off x="2955895" y="3086938"/>
            <a:ext cx="3232319" cy="3188448"/>
            <a:chOff x="3651215" y="2976980"/>
            <a:chExt cx="2177379" cy="2031247"/>
          </a:xfrm>
        </p:grpSpPr>
        <p:sp>
          <p:nvSpPr>
            <p:cNvPr id="2003" name="Google Shape;2003;p101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4" name="Google Shape;2004;p101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5" name="Google Shape;2005;p101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6" name="Google Shape;2006;p101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7" name="Google Shape;2007;p101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8" name="Google Shape;2008;p101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9" name="Google Shape;2009;p101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0" name="Google Shape;2010;p101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1" name="Google Shape;2011;p101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2" name="Google Shape;2012;p101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3" name="Google Shape;2013;p101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4" name="Google Shape;2014;p101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5" name="Google Shape;2015;p101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6" name="Google Shape;2016;p101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7" name="Google Shape;2017;p101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8" name="Google Shape;2018;p101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9" name="Google Shape;2019;p101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0" name="Google Shape;2020;p101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1" name="Google Shape;2021;p101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2" name="Google Shape;2022;p101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3" name="Google Shape;2023;p101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4" name="Google Shape;2024;p101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5" name="Google Shape;2025;p101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6" name="Google Shape;2026;p101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7" name="Google Shape;2027;p101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8" name="Google Shape;2028;p101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9" name="Google Shape;2029;p101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0" name="Google Shape;2030;p101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1" name="Google Shape;2031;p101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2" name="Google Shape;2032;p101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3" name="Google Shape;2033;p101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8C92E5"/>
        </a:solidFill>
      </p:bgPr>
    </p:bg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75"/>
          <p:cNvSpPr/>
          <p:nvPr/>
        </p:nvSpPr>
        <p:spPr>
          <a:xfrm>
            <a:off x="1600200" y="653508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Меня хорошо слышно &amp;&amp; видно? </a:t>
            </a:r>
            <a:endParaRPr/>
          </a:p>
        </p:txBody>
      </p:sp>
      <p:grpSp>
        <p:nvGrpSpPr>
          <p:cNvPr id="1787" name="Google Shape;1787;p75"/>
          <p:cNvGrpSpPr/>
          <p:nvPr/>
        </p:nvGrpSpPr>
        <p:grpSpPr>
          <a:xfrm>
            <a:off x="3216169" y="2638573"/>
            <a:ext cx="2711662" cy="2529670"/>
            <a:chOff x="3651215" y="2976980"/>
            <a:chExt cx="2177380" cy="2031247"/>
          </a:xfrm>
        </p:grpSpPr>
        <p:sp>
          <p:nvSpPr>
            <p:cNvPr id="1788" name="Google Shape;1788;p75"/>
            <p:cNvSpPr/>
            <p:nvPr/>
          </p:nvSpPr>
          <p:spPr>
            <a:xfrm>
              <a:off x="5269636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9" name="Google Shape;1789;p75"/>
            <p:cNvSpPr/>
            <p:nvPr/>
          </p:nvSpPr>
          <p:spPr>
            <a:xfrm>
              <a:off x="5258677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0" name="Google Shape;1790;p75"/>
            <p:cNvSpPr/>
            <p:nvPr/>
          </p:nvSpPr>
          <p:spPr>
            <a:xfrm>
              <a:off x="5269636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1" name="Google Shape;1791;p75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2" name="Google Shape;1792;p75"/>
            <p:cNvSpPr/>
            <p:nvPr/>
          </p:nvSpPr>
          <p:spPr>
            <a:xfrm>
              <a:off x="3764403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3" name="Google Shape;1793;p75"/>
            <p:cNvSpPr/>
            <p:nvPr/>
          </p:nvSpPr>
          <p:spPr>
            <a:xfrm>
              <a:off x="3753443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4" name="Google Shape;1794;p75"/>
            <p:cNvSpPr/>
            <p:nvPr/>
          </p:nvSpPr>
          <p:spPr>
            <a:xfrm>
              <a:off x="3808308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5" name="Google Shape;1795;p75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6" name="Google Shape;1796;p75"/>
            <p:cNvSpPr/>
            <p:nvPr/>
          </p:nvSpPr>
          <p:spPr>
            <a:xfrm>
              <a:off x="4509746" y="3163300"/>
              <a:ext cx="453012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7" name="Google Shape;1797;p75"/>
            <p:cNvSpPr/>
            <p:nvPr/>
          </p:nvSpPr>
          <p:spPr>
            <a:xfrm>
              <a:off x="4498786" y="3152340"/>
              <a:ext cx="482238" cy="350719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8" name="Google Shape;1798;p75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9" name="Google Shape;1799;p75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0" name="Google Shape;1800;p75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1" name="Google Shape;1801;p75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2" name="Google Shape;1802;p75"/>
            <p:cNvSpPr/>
            <p:nvPr/>
          </p:nvSpPr>
          <p:spPr>
            <a:xfrm>
              <a:off x="4217480" y="3353272"/>
              <a:ext cx="1022930" cy="555305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3" name="Google Shape;1803;p75"/>
            <p:cNvSpPr/>
            <p:nvPr/>
          </p:nvSpPr>
          <p:spPr>
            <a:xfrm>
              <a:off x="4206520" y="3342313"/>
              <a:ext cx="1052157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4" name="Google Shape;1804;p75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5" name="Google Shape;1805;p75"/>
            <p:cNvSpPr/>
            <p:nvPr/>
          </p:nvSpPr>
          <p:spPr>
            <a:xfrm>
              <a:off x="4630305" y="3853778"/>
              <a:ext cx="233813" cy="233813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6" name="Google Shape;1806;p75"/>
            <p:cNvSpPr/>
            <p:nvPr/>
          </p:nvSpPr>
          <p:spPr>
            <a:xfrm>
              <a:off x="4188253" y="3440948"/>
              <a:ext cx="1110610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7" name="Google Shape;1807;p75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8" name="Google Shape;1808;p75"/>
            <p:cNvSpPr/>
            <p:nvPr/>
          </p:nvSpPr>
          <p:spPr>
            <a:xfrm>
              <a:off x="4422066" y="3674765"/>
              <a:ext cx="613758" cy="87680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9" name="Google Shape;1809;p75"/>
            <p:cNvSpPr/>
            <p:nvPr/>
          </p:nvSpPr>
          <p:spPr>
            <a:xfrm>
              <a:off x="4177293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0" name="Google Shape;1810;p75"/>
            <p:cNvSpPr/>
            <p:nvPr/>
          </p:nvSpPr>
          <p:spPr>
            <a:xfrm>
              <a:off x="5273290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1" name="Google Shape;1811;p75"/>
            <p:cNvSpPr/>
            <p:nvPr/>
          </p:nvSpPr>
          <p:spPr>
            <a:xfrm>
              <a:off x="3651215" y="4613668"/>
              <a:ext cx="2177380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2" name="Google Shape;1812;p75"/>
            <p:cNvSpPr/>
            <p:nvPr/>
          </p:nvSpPr>
          <p:spPr>
            <a:xfrm>
              <a:off x="4991984" y="3250979"/>
              <a:ext cx="131520" cy="146133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3" name="Google Shape;1813;p75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4" name="Google Shape;1814;p75"/>
            <p:cNvSpPr/>
            <p:nvPr/>
          </p:nvSpPr>
          <p:spPr>
            <a:xfrm>
              <a:off x="4100720" y="4142390"/>
              <a:ext cx="1285969" cy="847571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5" name="Google Shape;1815;p75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6" name="Google Shape;1816;p75"/>
            <p:cNvSpPr/>
            <p:nvPr/>
          </p:nvSpPr>
          <p:spPr>
            <a:xfrm>
              <a:off x="4392839" y="2987940"/>
              <a:ext cx="672211" cy="292266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7" name="Google Shape;1817;p75"/>
            <p:cNvSpPr/>
            <p:nvPr/>
          </p:nvSpPr>
          <p:spPr>
            <a:xfrm>
              <a:off x="4381879" y="2976980"/>
              <a:ext cx="701438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8" name="Google Shape;1818;p75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819" name="Google Shape;1819;p75"/>
          <p:cNvGrpSpPr/>
          <p:nvPr/>
        </p:nvGrpSpPr>
        <p:grpSpPr>
          <a:xfrm>
            <a:off x="539750" y="5382590"/>
            <a:ext cx="8064500" cy="739971"/>
            <a:chOff x="539750" y="5274435"/>
            <a:chExt cx="8064500" cy="739971"/>
          </a:xfrm>
        </p:grpSpPr>
        <p:sp>
          <p:nvSpPr>
            <p:cNvPr id="1820" name="Google Shape;1820;p75"/>
            <p:cNvSpPr/>
            <p:nvPr/>
          </p:nvSpPr>
          <p:spPr>
            <a:xfrm>
              <a:off x="539750" y="5274435"/>
              <a:ext cx="80645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Напишите в чат, если есть проблемы!</a:t>
              </a:r>
              <a:endParaRPr/>
            </a:p>
          </p:txBody>
        </p:sp>
        <p:grpSp>
          <p:nvGrpSpPr>
            <p:cNvPr id="1821" name="Google Shape;1821;p75"/>
            <p:cNvGrpSpPr/>
            <p:nvPr/>
          </p:nvGrpSpPr>
          <p:grpSpPr>
            <a:xfrm>
              <a:off x="2929564" y="5645074"/>
              <a:ext cx="3284874" cy="369332"/>
              <a:chOff x="2929565" y="5619501"/>
              <a:chExt cx="3284874" cy="369332"/>
            </a:xfrm>
          </p:grpSpPr>
          <p:sp>
            <p:nvSpPr>
              <p:cNvPr id="1822" name="Google Shape;1822;p75"/>
              <p:cNvSpPr/>
              <p:nvPr/>
            </p:nvSpPr>
            <p:spPr>
              <a:xfrm>
                <a:off x="2929565" y="5619501"/>
                <a:ext cx="32848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Ставьте       если все хорошо</a:t>
                </a:r>
                <a:endParaRPr/>
              </a:p>
            </p:txBody>
          </p:sp>
          <p:sp>
            <p:nvSpPr>
              <p:cNvPr id="1823" name="Google Shape;1823;p75"/>
              <p:cNvSpPr/>
              <p:nvPr/>
            </p:nvSpPr>
            <p:spPr>
              <a:xfrm>
                <a:off x="4003067" y="5701774"/>
                <a:ext cx="223837" cy="223837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Roboto"/>
                  <a:buNone/>
                </a:pPr>
                <a:r>
                  <a:rPr i="0" lang="ru-RU" sz="18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+</a:t>
                </a:r>
                <a:endParaRPr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0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Домашнее</a:t>
            </a:r>
            <a:r>
              <a:rPr lang="ru-RU"/>
              <a:t> задание</a:t>
            </a:r>
            <a:endParaRPr/>
          </a:p>
        </p:txBody>
      </p:sp>
      <p:sp>
        <p:nvSpPr>
          <p:cNvPr id="2039" name="Google Shape;2039;p102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Числа Фибоначчи через перемножение матриц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0" name="Google Shape;2040;p102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41" name="Google Shape;204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5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10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Китайская теорема об остатках</a:t>
            </a:r>
            <a:endParaRPr/>
          </a:p>
        </p:txBody>
      </p:sp>
      <p:pic>
        <p:nvPicPr>
          <p:cNvPr id="2047" name="Google Shape;2047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275" y="717452"/>
            <a:ext cx="4229498" cy="6021748"/>
          </a:xfrm>
          <a:prstGeom prst="rect">
            <a:avLst/>
          </a:prstGeom>
          <a:noFill/>
          <a:ln>
            <a:noFill/>
          </a:ln>
        </p:spPr>
      </p:pic>
      <p:sp>
        <p:nvSpPr>
          <p:cNvPr id="2048" name="Google Shape;2048;p103"/>
          <p:cNvSpPr txBox="1"/>
          <p:nvPr>
            <p:ph idx="1" type="body"/>
          </p:nvPr>
        </p:nvSpPr>
        <p:spPr>
          <a:xfrm>
            <a:off x="539750" y="10128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/>
              <a:t>Китайский математик</a:t>
            </a:r>
            <a:endParaRPr b="1" sz="24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-RU" sz="3000"/>
              <a:t>Сунь Цзы</a:t>
            </a:r>
            <a:endParaRPr b="1" sz="30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-RU" sz="3000"/>
              <a:t>~ III - V век н.э.</a:t>
            </a:r>
            <a:endParaRPr b="1"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10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Китайская теорема об остатках</a:t>
            </a:r>
            <a:endParaRPr/>
          </a:p>
        </p:txBody>
      </p:sp>
      <p:pic>
        <p:nvPicPr>
          <p:cNvPr id="2054" name="Google Shape;2054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" y="1660321"/>
            <a:ext cx="9143999" cy="353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10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Китайская теорема об остатках</a:t>
            </a:r>
            <a:endParaRPr/>
          </a:p>
        </p:txBody>
      </p:sp>
      <p:sp>
        <p:nvSpPr>
          <p:cNvPr id="2060" name="Google Shape;2060;p105"/>
          <p:cNvSpPr txBox="1"/>
          <p:nvPr>
            <p:ph idx="1" type="body"/>
          </p:nvPr>
        </p:nvSpPr>
        <p:spPr>
          <a:xfrm>
            <a:off x="539750" y="3541050"/>
            <a:ext cx="7942500" cy="29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/>
              <a:t>Ответ 23</a:t>
            </a:r>
            <a:endParaRPr b="1" sz="30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-RU" sz="3000">
                <a:solidFill>
                  <a:srgbClr val="999999"/>
                </a:solidFill>
              </a:rPr>
              <a:t>23 % 3 = 2</a:t>
            </a:r>
            <a:br>
              <a:rPr b="1" lang="ru-RU" sz="3000">
                <a:solidFill>
                  <a:srgbClr val="999999"/>
                </a:solidFill>
              </a:rPr>
            </a:br>
            <a:r>
              <a:rPr b="1" lang="ru-RU" sz="3000">
                <a:solidFill>
                  <a:srgbClr val="999999"/>
                </a:solidFill>
              </a:rPr>
              <a:t>23 % 5 = 3</a:t>
            </a:r>
            <a:br>
              <a:rPr b="1" lang="ru-RU" sz="3000">
                <a:solidFill>
                  <a:srgbClr val="999999"/>
                </a:solidFill>
              </a:rPr>
            </a:br>
            <a:r>
              <a:rPr b="1" lang="ru-RU" sz="3000">
                <a:solidFill>
                  <a:srgbClr val="999999"/>
                </a:solidFill>
              </a:rPr>
              <a:t>23 % 7 = 2</a:t>
            </a:r>
            <a:endParaRPr b="1" sz="3000">
              <a:solidFill>
                <a:srgbClr val="999999"/>
              </a:solidFill>
            </a:endParaRPr>
          </a:p>
        </p:txBody>
      </p:sp>
      <p:pic>
        <p:nvPicPr>
          <p:cNvPr id="2061" name="Google Shape;2061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75" y="1351425"/>
            <a:ext cx="2964275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5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10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Китайская теорема об остатках</a:t>
            </a:r>
            <a:endParaRPr/>
          </a:p>
        </p:txBody>
      </p:sp>
      <p:pic>
        <p:nvPicPr>
          <p:cNvPr id="2067" name="Google Shape;2067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63" y="1973613"/>
            <a:ext cx="768667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10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Применение</a:t>
            </a:r>
            <a:endParaRPr/>
          </a:p>
        </p:txBody>
      </p:sp>
      <p:sp>
        <p:nvSpPr>
          <p:cNvPr id="2073" name="Google Shape;2073;p107"/>
          <p:cNvSpPr txBox="1"/>
          <p:nvPr>
            <p:ph idx="1" type="body"/>
          </p:nvPr>
        </p:nvSpPr>
        <p:spPr>
          <a:xfrm>
            <a:off x="539750" y="1199025"/>
            <a:ext cx="7942500" cy="54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Восстановление числа по остаткам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 криптографическом алгоритме RSA при расшифровке</a:t>
            </a:r>
            <a:endParaRPr sz="3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0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Решение</a:t>
            </a:r>
            <a:endParaRPr/>
          </a:p>
        </p:txBody>
      </p:sp>
      <p:pic>
        <p:nvPicPr>
          <p:cNvPr id="2079" name="Google Shape;2079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5" y="1378627"/>
            <a:ext cx="8839200" cy="2972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3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109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139700" marR="139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rgbClr val="008000"/>
                </a:solidFill>
                <a:highlight>
                  <a:schemeClr val="lt1"/>
                </a:highlight>
              </a:rPr>
              <a:t>for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(</a:t>
            </a:r>
            <a:r>
              <a:rPr b="1" lang="ru-RU" sz="1800">
                <a:solidFill>
                  <a:srgbClr val="008000"/>
                </a:solidFill>
                <a:highlight>
                  <a:schemeClr val="lt1"/>
                </a:highlight>
              </a:rPr>
              <a:t>int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i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=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0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; i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&lt;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n; i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++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) {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	x[i]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=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remainders[i];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	</a:t>
            </a:r>
            <a:r>
              <a:rPr b="1" lang="ru-RU" sz="1800">
                <a:solidFill>
                  <a:srgbClr val="008000"/>
                </a:solidFill>
                <a:highlight>
                  <a:schemeClr val="lt1"/>
                </a:highlight>
              </a:rPr>
              <a:t>for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(</a:t>
            </a:r>
            <a:r>
              <a:rPr b="1" lang="ru-RU" sz="1800">
                <a:solidFill>
                  <a:srgbClr val="008000"/>
                </a:solidFill>
                <a:highlight>
                  <a:schemeClr val="lt1"/>
                </a:highlight>
              </a:rPr>
              <a:t>int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j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=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0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; j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&lt;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i; j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++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) {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		x[i]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=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inverses[j][i]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*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(x[i]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-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x[j]);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		x[i]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=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x[i]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%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a[i];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		</a:t>
            </a:r>
            <a:r>
              <a:rPr b="1" lang="ru-RU" sz="1800">
                <a:solidFill>
                  <a:srgbClr val="008000"/>
                </a:solidFill>
                <a:highlight>
                  <a:schemeClr val="lt1"/>
                </a:highlight>
              </a:rPr>
              <a:t>if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(x[i]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&lt;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0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)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			x[i] </a:t>
            </a:r>
            <a:r>
              <a:rPr b="1" lang="ru-RU" sz="1800">
                <a:solidFill>
                  <a:srgbClr val="666666"/>
                </a:solidFill>
                <a:highlight>
                  <a:schemeClr val="lt1"/>
                </a:highlight>
              </a:rPr>
              <a:t>+=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 a[i];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	}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}</a:t>
            </a:r>
            <a:endParaRPr b="1"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5" name="Google Shape;2085;p109"/>
          <p:cNvSpPr txBox="1"/>
          <p:nvPr>
            <p:ph type="title"/>
          </p:nvPr>
        </p:nvSpPr>
        <p:spPr>
          <a:xfrm>
            <a:off x="539750" y="166617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Гарнера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1"/>
        </a:solidFill>
      </p:bgPr>
    </p:bg>
    <p:spTree>
      <p:nvGrpSpPr>
        <p:cNvPr id="2089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110"/>
          <p:cNvSpPr/>
          <p:nvPr/>
        </p:nvSpPr>
        <p:spPr>
          <a:xfrm>
            <a:off x="2286000" y="1635740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91" name="Google Shape;2091;p110"/>
          <p:cNvGrpSpPr/>
          <p:nvPr/>
        </p:nvGrpSpPr>
        <p:grpSpPr>
          <a:xfrm>
            <a:off x="2841525" y="2804415"/>
            <a:ext cx="3400056" cy="3400040"/>
            <a:chOff x="3229533" y="3396343"/>
            <a:chExt cx="2624037" cy="2624037"/>
          </a:xfrm>
        </p:grpSpPr>
        <p:sp>
          <p:nvSpPr>
            <p:cNvPr id="2092" name="Google Shape;2092;p110"/>
            <p:cNvSpPr/>
            <p:nvPr/>
          </p:nvSpPr>
          <p:spPr>
            <a:xfrm>
              <a:off x="3229533" y="3396343"/>
              <a:ext cx="2624037" cy="2624037"/>
            </a:xfrm>
            <a:custGeom>
              <a:rect b="b" l="l" r="r" t="t"/>
              <a:pathLst>
                <a:path extrusionOk="0" h="2624036" w="2624036">
                  <a:moveTo>
                    <a:pt x="2611306" y="1312278"/>
                  </a:moveTo>
                  <a:cubicBezTo>
                    <a:pt x="2611306" y="2029711"/>
                    <a:pt x="2029711" y="2611306"/>
                    <a:pt x="1312278" y="2611306"/>
                  </a:cubicBezTo>
                  <a:cubicBezTo>
                    <a:pt x="594845" y="2611306"/>
                    <a:pt x="13250" y="2029711"/>
                    <a:pt x="13250" y="1312278"/>
                  </a:cubicBezTo>
                  <a:cubicBezTo>
                    <a:pt x="13250" y="594845"/>
                    <a:pt x="594845" y="13250"/>
                    <a:pt x="1312278" y="13250"/>
                  </a:cubicBezTo>
                  <a:cubicBezTo>
                    <a:pt x="2029711" y="13250"/>
                    <a:pt x="2611306" y="594845"/>
                    <a:pt x="2611306" y="1312278"/>
                  </a:cubicBezTo>
                  <a:close/>
                </a:path>
              </a:pathLst>
            </a:custGeom>
            <a:solidFill>
              <a:srgbClr val="D8E4E7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3" name="Google Shape;2093;p110"/>
            <p:cNvSpPr/>
            <p:nvPr/>
          </p:nvSpPr>
          <p:spPr>
            <a:xfrm>
              <a:off x="3596724" y="4292043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65745" y="381654"/>
                  </a:moveTo>
                  <a:lnTo>
                    <a:pt x="439764" y="291762"/>
                  </a:lnTo>
                  <a:cubicBezTo>
                    <a:pt x="251866" y="316467"/>
                    <a:pt x="75144" y="196866"/>
                    <a:pt x="28232" y="13250"/>
                  </a:cubicBezTo>
                  <a:cubicBezTo>
                    <a:pt x="-29501" y="211865"/>
                    <a:pt x="84707" y="419677"/>
                    <a:pt x="283322" y="477410"/>
                  </a:cubicBezTo>
                  <a:cubicBezTo>
                    <a:pt x="353543" y="497821"/>
                    <a:pt x="428203" y="497229"/>
                    <a:pt x="498091" y="475704"/>
                  </a:cubicBezTo>
                  <a:cubicBezTo>
                    <a:pt x="484191" y="446476"/>
                    <a:pt x="475358" y="414260"/>
                    <a:pt x="465745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4" name="Google Shape;2094;p110"/>
            <p:cNvSpPr/>
            <p:nvPr/>
          </p:nvSpPr>
          <p:spPr>
            <a:xfrm>
              <a:off x="3583475" y="4278793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478995" y="394904"/>
                  </a:moveTo>
                  <a:lnTo>
                    <a:pt x="453014" y="305012"/>
                  </a:lnTo>
                  <a:cubicBezTo>
                    <a:pt x="265116" y="329717"/>
                    <a:pt x="88394" y="210116"/>
                    <a:pt x="41482" y="26500"/>
                  </a:cubicBezTo>
                  <a:cubicBezTo>
                    <a:pt x="-16251" y="225115"/>
                    <a:pt x="97957" y="432927"/>
                    <a:pt x="296572" y="490660"/>
                  </a:cubicBezTo>
                  <a:cubicBezTo>
                    <a:pt x="366793" y="511071"/>
                    <a:pt x="441453" y="510479"/>
                    <a:pt x="511341" y="488954"/>
                  </a:cubicBezTo>
                  <a:cubicBezTo>
                    <a:pt x="497441" y="459726"/>
                    <a:pt x="488608" y="427510"/>
                    <a:pt x="478995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5" name="Google Shape;2095;p110"/>
            <p:cNvSpPr/>
            <p:nvPr/>
          </p:nvSpPr>
          <p:spPr>
            <a:xfrm>
              <a:off x="3613119" y="4291653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449350" y="382044"/>
                  </a:moveTo>
                  <a:cubicBezTo>
                    <a:pt x="431813" y="322029"/>
                    <a:pt x="414926" y="261624"/>
                    <a:pt x="395960" y="201869"/>
                  </a:cubicBezTo>
                  <a:cubicBezTo>
                    <a:pt x="241594" y="224849"/>
                    <a:pt x="89160" y="149694"/>
                    <a:pt x="13396" y="13250"/>
                  </a:cubicBezTo>
                  <a:cubicBezTo>
                    <a:pt x="7674" y="219792"/>
                    <a:pt x="170471" y="391865"/>
                    <a:pt x="377013" y="397587"/>
                  </a:cubicBezTo>
                  <a:cubicBezTo>
                    <a:pt x="402244" y="398286"/>
                    <a:pt x="427481" y="396430"/>
                    <a:pt x="452338" y="392047"/>
                  </a:cubicBezTo>
                  <a:lnTo>
                    <a:pt x="449350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6" name="Google Shape;2096;p110"/>
            <p:cNvSpPr/>
            <p:nvPr/>
          </p:nvSpPr>
          <p:spPr>
            <a:xfrm>
              <a:off x="3598457" y="4278403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464013" y="395294"/>
                  </a:moveTo>
                  <a:cubicBezTo>
                    <a:pt x="446476" y="335279"/>
                    <a:pt x="429589" y="274874"/>
                    <a:pt x="410623" y="215119"/>
                  </a:cubicBezTo>
                  <a:cubicBezTo>
                    <a:pt x="256257" y="238099"/>
                    <a:pt x="103822" y="162944"/>
                    <a:pt x="28059" y="26500"/>
                  </a:cubicBezTo>
                  <a:cubicBezTo>
                    <a:pt x="22337" y="233042"/>
                    <a:pt x="185134" y="405115"/>
                    <a:pt x="391675" y="410837"/>
                  </a:cubicBezTo>
                  <a:cubicBezTo>
                    <a:pt x="416906" y="411536"/>
                    <a:pt x="442144" y="409680"/>
                    <a:pt x="467001" y="405297"/>
                  </a:cubicBezTo>
                  <a:lnTo>
                    <a:pt x="464013" y="395294"/>
                  </a:lnTo>
                  <a:close/>
                  <a:moveTo>
                    <a:pt x="438032" y="305402"/>
                  </a:moveTo>
                  <a:cubicBezTo>
                    <a:pt x="250134" y="330106"/>
                    <a:pt x="73412" y="210506"/>
                    <a:pt x="26500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7" name="Google Shape;2097;p110"/>
            <p:cNvSpPr/>
            <p:nvPr/>
          </p:nvSpPr>
          <p:spPr>
            <a:xfrm>
              <a:off x="4921648" y="4288275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5726" y="381654"/>
                  </a:moveTo>
                  <a:lnTo>
                    <a:pt x="71706" y="291892"/>
                  </a:lnTo>
                  <a:cubicBezTo>
                    <a:pt x="259585" y="316343"/>
                    <a:pt x="436175" y="196776"/>
                    <a:pt x="483238" y="13250"/>
                  </a:cubicBezTo>
                  <a:cubicBezTo>
                    <a:pt x="541097" y="211752"/>
                    <a:pt x="427094" y="419580"/>
                    <a:pt x="228590" y="477445"/>
                  </a:cubicBezTo>
                  <a:cubicBezTo>
                    <a:pt x="158196" y="497967"/>
                    <a:pt x="83307" y="497361"/>
                    <a:pt x="13250" y="475704"/>
                  </a:cubicBezTo>
                  <a:cubicBezTo>
                    <a:pt x="27280" y="446606"/>
                    <a:pt x="36113" y="414260"/>
                    <a:pt x="45726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8" name="Google Shape;2098;p110"/>
            <p:cNvSpPr/>
            <p:nvPr/>
          </p:nvSpPr>
          <p:spPr>
            <a:xfrm>
              <a:off x="4908397" y="4275025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58976" y="394904"/>
                  </a:moveTo>
                  <a:lnTo>
                    <a:pt x="84956" y="305142"/>
                  </a:lnTo>
                  <a:cubicBezTo>
                    <a:pt x="272835" y="329593"/>
                    <a:pt x="449425" y="210026"/>
                    <a:pt x="496489" y="26500"/>
                  </a:cubicBezTo>
                  <a:cubicBezTo>
                    <a:pt x="554347" y="225002"/>
                    <a:pt x="440344" y="432830"/>
                    <a:pt x="241840" y="490695"/>
                  </a:cubicBezTo>
                  <a:cubicBezTo>
                    <a:pt x="171446" y="511217"/>
                    <a:pt x="96557" y="510612"/>
                    <a:pt x="26500" y="488954"/>
                  </a:cubicBezTo>
                  <a:cubicBezTo>
                    <a:pt x="40530" y="459856"/>
                    <a:pt x="49363" y="427510"/>
                    <a:pt x="58976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9" name="Google Shape;2099;p110"/>
            <p:cNvSpPr/>
            <p:nvPr/>
          </p:nvSpPr>
          <p:spPr>
            <a:xfrm>
              <a:off x="4951136" y="4287886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16238" y="382044"/>
                  </a:moveTo>
                  <a:cubicBezTo>
                    <a:pt x="33775" y="322029"/>
                    <a:pt x="50662" y="261624"/>
                    <a:pt x="69628" y="201999"/>
                  </a:cubicBezTo>
                  <a:cubicBezTo>
                    <a:pt x="78331" y="203168"/>
                    <a:pt x="87035" y="204337"/>
                    <a:pt x="95738" y="204987"/>
                  </a:cubicBezTo>
                  <a:cubicBezTo>
                    <a:pt x="246556" y="216678"/>
                    <a:pt x="383343" y="137307"/>
                    <a:pt x="452192" y="13250"/>
                  </a:cubicBezTo>
                  <a:cubicBezTo>
                    <a:pt x="457817" y="219938"/>
                    <a:pt x="294814" y="392049"/>
                    <a:pt x="88126" y="397671"/>
                  </a:cubicBezTo>
                  <a:cubicBezTo>
                    <a:pt x="63055" y="398353"/>
                    <a:pt x="37958" y="396513"/>
                    <a:pt x="13250" y="392177"/>
                  </a:cubicBezTo>
                  <a:lnTo>
                    <a:pt x="16238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0" name="Google Shape;2100;p110"/>
            <p:cNvSpPr/>
            <p:nvPr/>
          </p:nvSpPr>
          <p:spPr>
            <a:xfrm>
              <a:off x="4937886" y="4274636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29488" y="395294"/>
                  </a:moveTo>
                  <a:cubicBezTo>
                    <a:pt x="47025" y="335279"/>
                    <a:pt x="63912" y="274874"/>
                    <a:pt x="82878" y="215249"/>
                  </a:cubicBezTo>
                  <a:cubicBezTo>
                    <a:pt x="91581" y="216418"/>
                    <a:pt x="100285" y="217587"/>
                    <a:pt x="108989" y="218237"/>
                  </a:cubicBezTo>
                  <a:cubicBezTo>
                    <a:pt x="259806" y="229928"/>
                    <a:pt x="396593" y="150557"/>
                    <a:pt x="465442" y="26500"/>
                  </a:cubicBezTo>
                  <a:cubicBezTo>
                    <a:pt x="471067" y="233189"/>
                    <a:pt x="308065" y="405299"/>
                    <a:pt x="101376" y="410922"/>
                  </a:cubicBezTo>
                  <a:cubicBezTo>
                    <a:pt x="76305" y="411603"/>
                    <a:pt x="51208" y="409763"/>
                    <a:pt x="26500" y="405427"/>
                  </a:cubicBezTo>
                  <a:lnTo>
                    <a:pt x="29488" y="395294"/>
                  </a:lnTo>
                  <a:close/>
                  <a:moveTo>
                    <a:pt x="55468" y="305531"/>
                  </a:moveTo>
                  <a:cubicBezTo>
                    <a:pt x="243347" y="329983"/>
                    <a:pt x="419937" y="210415"/>
                    <a:pt x="467001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1" name="Google Shape;2101;p110"/>
            <p:cNvSpPr/>
            <p:nvPr/>
          </p:nvSpPr>
          <p:spPr>
            <a:xfrm>
              <a:off x="5408654" y="4935454"/>
              <a:ext cx="272796" cy="389710"/>
            </a:xfrm>
            <a:custGeom>
              <a:rect b="b" l="l" r="r" t="t"/>
              <a:pathLst>
                <a:path extrusionOk="0" h="389708" w="272795">
                  <a:moveTo>
                    <a:pt x="255259" y="26500"/>
                  </a:moveTo>
                  <a:cubicBezTo>
                    <a:pt x="129383" y="26500"/>
                    <a:pt x="27280" y="128604"/>
                    <a:pt x="27280" y="254480"/>
                  </a:cubicBezTo>
                  <a:lnTo>
                    <a:pt x="27280" y="367365"/>
                  </a:lnTo>
                  <a:moveTo>
                    <a:pt x="179006" y="139126"/>
                  </a:moveTo>
                  <a:cubicBezTo>
                    <a:pt x="94777" y="139126"/>
                    <a:pt x="26500" y="207403"/>
                    <a:pt x="26500" y="291632"/>
                  </a:cubicBezTo>
                  <a:cubicBezTo>
                    <a:pt x="26500" y="291671"/>
                    <a:pt x="26500" y="291723"/>
                    <a:pt x="26500" y="291762"/>
                  </a:cubicBezTo>
                  <a:lnTo>
                    <a:pt x="26500" y="367105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2" name="Google Shape;2102;p110"/>
            <p:cNvSpPr/>
            <p:nvPr/>
          </p:nvSpPr>
          <p:spPr>
            <a:xfrm>
              <a:off x="4872416" y="5103809"/>
              <a:ext cx="571573" cy="168875"/>
            </a:xfrm>
            <a:custGeom>
              <a:rect b="b" l="l" r="r" t="t"/>
              <a:pathLst>
                <a:path extrusionOk="0" h="168873" w="571572">
                  <a:moveTo>
                    <a:pt x="154454" y="13250"/>
                  </a:moveTo>
                  <a:lnTo>
                    <a:pt x="558972" y="109248"/>
                  </a:lnTo>
                  <a:lnTo>
                    <a:pt x="558972" y="156273"/>
                  </a:lnTo>
                  <a:lnTo>
                    <a:pt x="13250" y="162638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3" name="Google Shape;2103;p110"/>
            <p:cNvSpPr/>
            <p:nvPr/>
          </p:nvSpPr>
          <p:spPr>
            <a:xfrm>
              <a:off x="4233424" y="5090559"/>
              <a:ext cx="1221087" cy="805401"/>
            </a:xfrm>
            <a:custGeom>
              <a:rect b="b" l="l" r="r" t="t"/>
              <a:pathLst>
                <a:path extrusionOk="0" h="805397" w="1221086">
                  <a:moveTo>
                    <a:pt x="793446" y="26500"/>
                  </a:moveTo>
                  <a:lnTo>
                    <a:pt x="1197964" y="122498"/>
                  </a:lnTo>
                  <a:lnTo>
                    <a:pt x="1197964" y="169523"/>
                  </a:lnTo>
                  <a:lnTo>
                    <a:pt x="652242" y="175888"/>
                  </a:lnTo>
                  <a:moveTo>
                    <a:pt x="367365" y="781235"/>
                  </a:moveTo>
                  <a:cubicBezTo>
                    <a:pt x="367365" y="655230"/>
                    <a:pt x="265261" y="553126"/>
                    <a:pt x="139386" y="553126"/>
                  </a:cubicBezTo>
                  <a:lnTo>
                    <a:pt x="26500" y="553126"/>
                  </a:lnTo>
                  <a:moveTo>
                    <a:pt x="254739" y="704982"/>
                  </a:moveTo>
                  <a:cubicBezTo>
                    <a:pt x="254739" y="620675"/>
                    <a:pt x="186410" y="552347"/>
                    <a:pt x="102104" y="552347"/>
                  </a:cubicBezTo>
                  <a:lnTo>
                    <a:pt x="26760" y="552347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4" name="Google Shape;2104;p110"/>
            <p:cNvSpPr/>
            <p:nvPr/>
          </p:nvSpPr>
          <p:spPr>
            <a:xfrm>
              <a:off x="4231085" y="5246444"/>
              <a:ext cx="168874" cy="402701"/>
            </a:xfrm>
            <a:custGeom>
              <a:rect b="b" l="l" r="r" t="t"/>
              <a:pathLst>
                <a:path extrusionOk="0" h="402698" w="168873">
                  <a:moveTo>
                    <a:pt x="162638" y="27150"/>
                  </a:moveTo>
                  <a:lnTo>
                    <a:pt x="118601" y="392826"/>
                  </a:lnTo>
                  <a:lnTo>
                    <a:pt x="71447" y="392826"/>
                  </a:lnTo>
                  <a:lnTo>
                    <a:pt x="13250" y="13250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5" name="Google Shape;2105;p110"/>
            <p:cNvSpPr/>
            <p:nvPr/>
          </p:nvSpPr>
          <p:spPr>
            <a:xfrm>
              <a:off x="4217835" y="5233194"/>
              <a:ext cx="194854" cy="428681"/>
            </a:xfrm>
            <a:custGeom>
              <a:rect b="b" l="l" r="r" t="t"/>
              <a:pathLst>
                <a:path extrusionOk="0" h="428679" w="194854">
                  <a:moveTo>
                    <a:pt x="175888" y="40400"/>
                  </a:moveTo>
                  <a:lnTo>
                    <a:pt x="131851" y="406076"/>
                  </a:lnTo>
                  <a:lnTo>
                    <a:pt x="84697" y="406076"/>
                  </a:lnTo>
                  <a:lnTo>
                    <a:pt x="26500" y="26500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6" name="Google Shape;2106;p110"/>
            <p:cNvSpPr/>
            <p:nvPr/>
          </p:nvSpPr>
          <p:spPr>
            <a:xfrm>
              <a:off x="3992844" y="3582512"/>
              <a:ext cx="1039223" cy="1688744"/>
            </a:xfrm>
            <a:custGeom>
              <a:rect b="b" l="l" r="r" t="t"/>
              <a:pathLst>
                <a:path extrusionOk="0" h="1688736" w="1039222">
                  <a:moveTo>
                    <a:pt x="892822" y="1687048"/>
                  </a:moveTo>
                  <a:lnTo>
                    <a:pt x="154065" y="1687048"/>
                  </a:lnTo>
                  <a:cubicBezTo>
                    <a:pt x="76253" y="1687048"/>
                    <a:pt x="13250" y="1623915"/>
                    <a:pt x="13250" y="1546103"/>
                  </a:cubicBezTo>
                  <a:lnTo>
                    <a:pt x="13250" y="528185"/>
                  </a:lnTo>
                  <a:lnTo>
                    <a:pt x="1033507" y="528185"/>
                  </a:lnTo>
                  <a:lnTo>
                    <a:pt x="1033507" y="1546103"/>
                  </a:lnTo>
                  <a:cubicBezTo>
                    <a:pt x="1033507" y="1623915"/>
                    <a:pt x="970504" y="1687048"/>
                    <a:pt x="892692" y="1687048"/>
                  </a:cubicBezTo>
                  <a:moveTo>
                    <a:pt x="116133" y="381784"/>
                  </a:moveTo>
                  <a:lnTo>
                    <a:pt x="229278" y="13250"/>
                  </a:lnTo>
                  <a:lnTo>
                    <a:pt x="320081" y="198102"/>
                  </a:lnTo>
                  <a:lnTo>
                    <a:pt x="116133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7" name="Google Shape;2107;p110"/>
            <p:cNvSpPr/>
            <p:nvPr/>
          </p:nvSpPr>
          <p:spPr>
            <a:xfrm>
              <a:off x="4082477" y="3569262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6500" y="395034"/>
                  </a:moveTo>
                  <a:lnTo>
                    <a:pt x="139646" y="26500"/>
                  </a:lnTo>
                  <a:lnTo>
                    <a:pt x="230448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8" name="Google Shape;2108;p110"/>
            <p:cNvSpPr/>
            <p:nvPr/>
          </p:nvSpPr>
          <p:spPr>
            <a:xfrm>
              <a:off x="4705750" y="3582512"/>
              <a:ext cx="220835" cy="389710"/>
            </a:xfrm>
            <a:custGeom>
              <a:rect b="b" l="l" r="r" t="t"/>
              <a:pathLst>
                <a:path extrusionOk="0" h="389708" w="220834">
                  <a:moveTo>
                    <a:pt x="217197" y="381784"/>
                  </a:moveTo>
                  <a:lnTo>
                    <a:pt x="104052" y="13250"/>
                  </a:lnTo>
                  <a:lnTo>
                    <a:pt x="13250" y="198102"/>
                  </a:lnTo>
                  <a:lnTo>
                    <a:pt x="217197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9" name="Google Shape;2109;p110"/>
            <p:cNvSpPr/>
            <p:nvPr/>
          </p:nvSpPr>
          <p:spPr>
            <a:xfrm>
              <a:off x="4692501" y="3569261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30448" y="395034"/>
                  </a:moveTo>
                  <a:lnTo>
                    <a:pt x="117302" y="26500"/>
                  </a:lnTo>
                  <a:lnTo>
                    <a:pt x="26500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0" name="Google Shape;2110;p110"/>
            <p:cNvSpPr/>
            <p:nvPr/>
          </p:nvSpPr>
          <p:spPr>
            <a:xfrm>
              <a:off x="3979464" y="4047436"/>
              <a:ext cx="1065204" cy="1247073"/>
            </a:xfrm>
            <a:custGeom>
              <a:rect b="b" l="l" r="r" t="t"/>
              <a:pathLst>
                <a:path extrusionOk="0" h="1247066" w="1065202">
                  <a:moveTo>
                    <a:pt x="1049485" y="26500"/>
                  </a:moveTo>
                  <a:lnTo>
                    <a:pt x="1049485" y="1069360"/>
                  </a:lnTo>
                  <a:cubicBezTo>
                    <a:pt x="1049485" y="1153667"/>
                    <a:pt x="981156" y="1222126"/>
                    <a:pt x="896849" y="1222126"/>
                  </a:cubicBezTo>
                  <a:lnTo>
                    <a:pt x="179136" y="1222126"/>
                  </a:lnTo>
                  <a:cubicBezTo>
                    <a:pt x="94816" y="1222048"/>
                    <a:pt x="26500" y="1153680"/>
                    <a:pt x="26500" y="1069360"/>
                  </a:cubicBezTo>
                  <a:lnTo>
                    <a:pt x="26500" y="26500"/>
                  </a:lnTo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1" name="Google Shape;2111;p110"/>
            <p:cNvSpPr/>
            <p:nvPr/>
          </p:nvSpPr>
          <p:spPr>
            <a:xfrm>
              <a:off x="4127423" y="4675259"/>
              <a:ext cx="766427" cy="584566"/>
            </a:xfrm>
            <a:custGeom>
              <a:rect b="b" l="l" r="r" t="t"/>
              <a:pathLst>
                <a:path extrusionOk="0" h="584562" w="766426">
                  <a:moveTo>
                    <a:pt x="13250" y="579756"/>
                  </a:moveTo>
                  <a:lnTo>
                    <a:pt x="13250" y="263313"/>
                  </a:lnTo>
                  <a:cubicBezTo>
                    <a:pt x="13250" y="125746"/>
                    <a:pt x="115873" y="13250"/>
                    <a:pt x="241229" y="13250"/>
                  </a:cubicBezTo>
                  <a:lnTo>
                    <a:pt x="530003" y="13250"/>
                  </a:lnTo>
                  <a:cubicBezTo>
                    <a:pt x="655360" y="13250"/>
                    <a:pt x="757983" y="125746"/>
                    <a:pt x="757983" y="263313"/>
                  </a:cubicBezTo>
                  <a:lnTo>
                    <a:pt x="757983" y="579886"/>
                  </a:lnTo>
                  <a:lnTo>
                    <a:pt x="13250" y="579886"/>
                  </a:lnTo>
                </a:path>
              </a:pathLst>
            </a:custGeom>
            <a:solidFill>
              <a:srgbClr val="AEA0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2" name="Google Shape;2112;p110"/>
            <p:cNvSpPr/>
            <p:nvPr/>
          </p:nvSpPr>
          <p:spPr>
            <a:xfrm>
              <a:off x="4027138" y="3711505"/>
              <a:ext cx="974272" cy="532604"/>
            </a:xfrm>
            <a:custGeom>
              <a:rect b="b" l="l" r="r" t="t"/>
              <a:pathLst>
                <a:path extrusionOk="0" h="532601" w="974271">
                  <a:moveTo>
                    <a:pt x="962840" y="488045"/>
                  </a:moveTo>
                  <a:cubicBezTo>
                    <a:pt x="962840" y="619117"/>
                    <a:pt x="487915" y="383993"/>
                    <a:pt x="487915" y="383993"/>
                  </a:cubicBezTo>
                  <a:cubicBezTo>
                    <a:pt x="487915" y="383993"/>
                    <a:pt x="13250" y="619117"/>
                    <a:pt x="13250" y="488045"/>
                  </a:cubicBezTo>
                  <a:cubicBezTo>
                    <a:pt x="13250" y="225823"/>
                    <a:pt x="225823" y="13250"/>
                    <a:pt x="488045" y="13250"/>
                  </a:cubicBezTo>
                  <a:cubicBezTo>
                    <a:pt x="750267" y="13250"/>
                    <a:pt x="962840" y="225823"/>
                    <a:pt x="962840" y="488045"/>
                  </a:cubicBez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3" name="Google Shape;2113;p110"/>
            <p:cNvSpPr/>
            <p:nvPr/>
          </p:nvSpPr>
          <p:spPr>
            <a:xfrm>
              <a:off x="4013888" y="3698255"/>
              <a:ext cx="1000252" cy="558584"/>
            </a:xfrm>
            <a:custGeom>
              <a:rect b="b" l="l" r="r" t="t"/>
              <a:pathLst>
                <a:path extrusionOk="0" h="558582" w="1000251">
                  <a:moveTo>
                    <a:pt x="976090" y="501295"/>
                  </a:moveTo>
                  <a:cubicBezTo>
                    <a:pt x="976090" y="632367"/>
                    <a:pt x="501165" y="397243"/>
                    <a:pt x="501165" y="397243"/>
                  </a:cubicBezTo>
                  <a:cubicBezTo>
                    <a:pt x="501165" y="397243"/>
                    <a:pt x="26500" y="632367"/>
                    <a:pt x="26500" y="501295"/>
                  </a:cubicBezTo>
                  <a:cubicBezTo>
                    <a:pt x="26500" y="239073"/>
                    <a:pt x="239073" y="26500"/>
                    <a:pt x="501295" y="26500"/>
                  </a:cubicBezTo>
                  <a:cubicBezTo>
                    <a:pt x="763517" y="26500"/>
                    <a:pt x="976090" y="239073"/>
                    <a:pt x="976090" y="501295"/>
                  </a:cubicBezTo>
                  <a:close/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4" name="Google Shape;2114;p110"/>
            <p:cNvSpPr/>
            <p:nvPr/>
          </p:nvSpPr>
          <p:spPr>
            <a:xfrm>
              <a:off x="4412690" y="4196304"/>
              <a:ext cx="194854" cy="207845"/>
            </a:xfrm>
            <a:custGeom>
              <a:rect b="b" l="l" r="r" t="t"/>
              <a:pathLst>
                <a:path extrusionOk="0" h="207844" w="194854">
                  <a:moveTo>
                    <a:pt x="191477" y="107430"/>
                  </a:moveTo>
                  <a:lnTo>
                    <a:pt x="102363" y="196543"/>
                  </a:lnTo>
                  <a:lnTo>
                    <a:pt x="13250" y="107430"/>
                  </a:lnTo>
                  <a:lnTo>
                    <a:pt x="102363" y="13250"/>
                  </a:lnTo>
                  <a:lnTo>
                    <a:pt x="191477" y="107430"/>
                  </a:lnTo>
                </a:path>
              </a:pathLst>
            </a:custGeom>
            <a:solidFill>
              <a:srgbClr val="F5BB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5" name="Google Shape;2115;p110"/>
            <p:cNvSpPr/>
            <p:nvPr/>
          </p:nvSpPr>
          <p:spPr>
            <a:xfrm>
              <a:off x="4399439" y="4183054"/>
              <a:ext cx="220835" cy="233826"/>
            </a:xfrm>
            <a:custGeom>
              <a:rect b="b" l="l" r="r" t="t"/>
              <a:pathLst>
                <a:path extrusionOk="0" h="233825" w="220834">
                  <a:moveTo>
                    <a:pt x="204727" y="120680"/>
                  </a:moveTo>
                  <a:lnTo>
                    <a:pt x="115614" y="209793"/>
                  </a:lnTo>
                  <a:lnTo>
                    <a:pt x="26500" y="120680"/>
                  </a:lnTo>
                  <a:lnTo>
                    <a:pt x="115614" y="26500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6" name="Google Shape;2116;p110"/>
            <p:cNvSpPr/>
            <p:nvPr/>
          </p:nvSpPr>
          <p:spPr>
            <a:xfrm>
              <a:off x="3971843" y="3766665"/>
              <a:ext cx="1078194" cy="584566"/>
            </a:xfrm>
            <a:custGeom>
              <a:rect b="b" l="l" r="r" t="t"/>
              <a:pathLst>
                <a:path extrusionOk="0" h="584562" w="1078193">
                  <a:moveTo>
                    <a:pt x="790285" y="13299"/>
                  </a:moveTo>
                  <a:cubicBezTo>
                    <a:pt x="688312" y="13259"/>
                    <a:pt x="594176" y="67966"/>
                    <a:pt x="543730" y="156582"/>
                  </a:cubicBezTo>
                  <a:cubicBezTo>
                    <a:pt x="466104" y="20392"/>
                    <a:pt x="292772" y="-27083"/>
                    <a:pt x="156582" y="50543"/>
                  </a:cubicBezTo>
                  <a:cubicBezTo>
                    <a:pt x="20392" y="128169"/>
                    <a:pt x="-27083" y="301501"/>
                    <a:pt x="50543" y="437692"/>
                  </a:cubicBezTo>
                  <a:cubicBezTo>
                    <a:pt x="128169" y="573882"/>
                    <a:pt x="301501" y="621356"/>
                    <a:pt x="437691" y="543730"/>
                  </a:cubicBezTo>
                  <a:cubicBezTo>
                    <a:pt x="481905" y="518529"/>
                    <a:pt x="518529" y="481904"/>
                    <a:pt x="543730" y="437692"/>
                  </a:cubicBezTo>
                  <a:cubicBezTo>
                    <a:pt x="621356" y="573882"/>
                    <a:pt x="794689" y="621356"/>
                    <a:pt x="930879" y="543730"/>
                  </a:cubicBezTo>
                  <a:cubicBezTo>
                    <a:pt x="1067069" y="466104"/>
                    <a:pt x="1114536" y="292772"/>
                    <a:pt x="1036919" y="156582"/>
                  </a:cubicBezTo>
                  <a:cubicBezTo>
                    <a:pt x="986413" y="67983"/>
                    <a:pt x="892272" y="13286"/>
                    <a:pt x="790285" y="1329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7" name="Google Shape;2117;p110"/>
            <p:cNvSpPr/>
            <p:nvPr/>
          </p:nvSpPr>
          <p:spPr>
            <a:xfrm>
              <a:off x="3958593" y="3753414"/>
              <a:ext cx="1104175" cy="610546"/>
            </a:xfrm>
            <a:custGeom>
              <a:rect b="b" l="l" r="r" t="t"/>
              <a:pathLst>
                <a:path extrusionOk="0" h="610543" w="1104173">
                  <a:moveTo>
                    <a:pt x="803535" y="26549"/>
                  </a:moveTo>
                  <a:cubicBezTo>
                    <a:pt x="701562" y="26509"/>
                    <a:pt x="607426" y="81216"/>
                    <a:pt x="556980" y="169832"/>
                  </a:cubicBezTo>
                  <a:cubicBezTo>
                    <a:pt x="479354" y="33642"/>
                    <a:pt x="306022" y="-13832"/>
                    <a:pt x="169832" y="63794"/>
                  </a:cubicBezTo>
                  <a:cubicBezTo>
                    <a:pt x="33642" y="141420"/>
                    <a:pt x="-13832" y="314751"/>
                    <a:pt x="63794" y="450942"/>
                  </a:cubicBezTo>
                  <a:cubicBezTo>
                    <a:pt x="141420" y="587132"/>
                    <a:pt x="314751" y="634606"/>
                    <a:pt x="450942" y="556980"/>
                  </a:cubicBezTo>
                  <a:cubicBezTo>
                    <a:pt x="495155" y="531779"/>
                    <a:pt x="531779" y="495154"/>
                    <a:pt x="556980" y="450942"/>
                  </a:cubicBezTo>
                  <a:cubicBezTo>
                    <a:pt x="634606" y="587132"/>
                    <a:pt x="807939" y="634606"/>
                    <a:pt x="944129" y="556980"/>
                  </a:cubicBezTo>
                  <a:cubicBezTo>
                    <a:pt x="1080319" y="479354"/>
                    <a:pt x="1127786" y="306022"/>
                    <a:pt x="1050169" y="169832"/>
                  </a:cubicBezTo>
                  <a:cubicBezTo>
                    <a:pt x="999663" y="81233"/>
                    <a:pt x="905522" y="26536"/>
                    <a:pt x="803535" y="26549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8" name="Google Shape;2118;p110"/>
            <p:cNvSpPr/>
            <p:nvPr/>
          </p:nvSpPr>
          <p:spPr>
            <a:xfrm>
              <a:off x="4182762" y="4002357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68" y="13250"/>
                    <a:pt x="68459" y="13250"/>
                  </a:cubicBezTo>
                  <a:cubicBezTo>
                    <a:pt x="98950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9" name="Google Shape;2119;p110"/>
            <p:cNvSpPr/>
            <p:nvPr/>
          </p:nvSpPr>
          <p:spPr>
            <a:xfrm>
              <a:off x="4169510" y="3989100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18" y="26500"/>
                    <a:pt x="81709" y="26500"/>
                  </a:cubicBezTo>
                  <a:cubicBezTo>
                    <a:pt x="112200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0" name="Google Shape;2120;p110"/>
            <p:cNvSpPr/>
            <p:nvPr/>
          </p:nvSpPr>
          <p:spPr>
            <a:xfrm>
              <a:off x="4697305" y="4002349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71" y="13250"/>
                    <a:pt x="68459" y="13250"/>
                  </a:cubicBezTo>
                  <a:cubicBezTo>
                    <a:pt x="98947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1" name="Google Shape;2121;p110"/>
            <p:cNvSpPr/>
            <p:nvPr/>
          </p:nvSpPr>
          <p:spPr>
            <a:xfrm>
              <a:off x="4684054" y="3989089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21" y="26500"/>
                    <a:pt x="81709" y="26500"/>
                  </a:cubicBezTo>
                  <a:cubicBezTo>
                    <a:pt x="112197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122" name="Google Shape;2122;p110"/>
          <p:cNvSpPr/>
          <p:nvPr/>
        </p:nvSpPr>
        <p:spPr>
          <a:xfrm>
            <a:off x="1600200" y="1042512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3"/>
        </a:solidFill>
      </p:bgPr>
    </p:bg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111"/>
          <p:cNvSpPr/>
          <p:nvPr/>
        </p:nvSpPr>
        <p:spPr>
          <a:xfrm>
            <a:off x="2286000" y="1635741"/>
            <a:ext cx="457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8" name="Google Shape;2128;p111"/>
          <p:cNvSpPr/>
          <p:nvPr/>
        </p:nvSpPr>
        <p:spPr>
          <a:xfrm>
            <a:off x="539750" y="1552366"/>
            <a:ext cx="80646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Заполните, пожалуйста, опрос о занятии</a:t>
            </a:r>
            <a:endParaRPr/>
          </a:p>
        </p:txBody>
      </p:sp>
      <p:sp>
        <p:nvSpPr>
          <p:cNvPr id="2129" name="Google Shape;2129;p111"/>
          <p:cNvSpPr/>
          <p:nvPr/>
        </p:nvSpPr>
        <p:spPr>
          <a:xfrm>
            <a:off x="3465575" y="4101351"/>
            <a:ext cx="2159100" cy="20523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30" name="Google Shape;2130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0739" y="4345816"/>
            <a:ext cx="1460106" cy="173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B6D4"/>
        </a:solidFill>
      </p:bgPr>
    </p:bg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76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Добрый вечер!</a:t>
            </a:r>
            <a:endParaRPr/>
          </a:p>
        </p:txBody>
      </p:sp>
      <p:sp>
        <p:nvSpPr>
          <p:cNvPr id="1829" name="Google Shape;1829;p76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</a:pPr>
            <a:r>
              <a:rPr lang="ru-RU"/>
              <a:t>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77"/>
          <p:cNvSpPr txBox="1"/>
          <p:nvPr>
            <p:ph type="title"/>
          </p:nvPr>
        </p:nvSpPr>
        <p:spPr>
          <a:xfrm>
            <a:off x="539750" y="1409700"/>
            <a:ext cx="55266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Алгебраические алгоритмы</a:t>
            </a:r>
            <a:endParaRPr/>
          </a:p>
        </p:txBody>
      </p:sp>
      <p:sp>
        <p:nvSpPr>
          <p:cNvPr id="1835" name="Google Shape;1835;p77"/>
          <p:cNvSpPr txBox="1"/>
          <p:nvPr>
            <p:ph idx="1" type="body"/>
          </p:nvPr>
        </p:nvSpPr>
        <p:spPr>
          <a:xfrm>
            <a:off x="539749" y="39373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1836" name="Google Shape;1836;p77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</a:pPr>
            <a:r>
              <a:rPr lang="ru-RU"/>
              <a:t>Мазнев Валерий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7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Содержание</a:t>
            </a:r>
            <a:endParaRPr/>
          </a:p>
        </p:txBody>
      </p:sp>
      <p:sp>
        <p:nvSpPr>
          <p:cNvPr id="1842" name="Google Shape;1842;p78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Алгоритм Евклида</a:t>
            </a:r>
            <a:r>
              <a:rPr lang="ru-RU" sz="3000"/>
              <a:t> 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Быстрое возведение в степень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Решето Эратосфена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Быстрое вычисление чисел Фибоначчи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</p:txBody>
      </p:sp>
      <p:pic>
        <p:nvPicPr>
          <p:cNvPr id="1843" name="Google Shape;184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3407" y="3188371"/>
            <a:ext cx="3046324" cy="30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7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Евклида</a:t>
            </a:r>
            <a:endParaRPr/>
          </a:p>
        </p:txBody>
      </p:sp>
      <p:sp>
        <p:nvSpPr>
          <p:cNvPr id="1849" name="Google Shape;1849;p79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/>
              <a:t>Алгоритм нахождения НОД (наименьшего общего делителя)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Один из старейших </a:t>
            </a:r>
            <a:br>
              <a:rPr lang="ru-RU" sz="3000"/>
            </a:br>
            <a:r>
              <a:rPr lang="ru-RU" sz="3000"/>
              <a:t>алгоритмов, </a:t>
            </a:r>
            <a:br>
              <a:rPr lang="ru-RU" sz="3000"/>
            </a:br>
            <a:r>
              <a:rPr lang="ru-RU" sz="3000"/>
              <a:t>используемых </a:t>
            </a:r>
            <a:br>
              <a:rPr lang="ru-RU" sz="3000"/>
            </a:br>
            <a:r>
              <a:rPr lang="ru-RU" sz="3000"/>
              <a:t>до сих пор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III век до нашей эры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850" name="Google Shape;185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376" y="1467925"/>
            <a:ext cx="3797650" cy="52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8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Евклида</a:t>
            </a:r>
            <a:endParaRPr/>
          </a:p>
        </p:txBody>
      </p:sp>
      <p:sp>
        <p:nvSpPr>
          <p:cNvPr id="1856" name="Google Shape;1856;p80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ru-RU" sz="3000"/>
              <a:t>Является основой для криптографического алгоритма с открытым ключом RSA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ru-RU" sz="3000"/>
              <a:t>Используется при решении </a:t>
            </a:r>
            <a:br>
              <a:rPr lang="ru-RU" sz="3000"/>
            </a:br>
            <a:r>
              <a:rPr lang="ru-RU" sz="3000"/>
              <a:t>линейных диофантовых уравнений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ru-RU" sz="3000"/>
              <a:t>Используется при построении </a:t>
            </a:r>
            <a:br>
              <a:rPr lang="ru-RU" sz="3000"/>
            </a:br>
            <a:r>
              <a:rPr lang="ru-RU" sz="3000"/>
              <a:t>непрерывных дробей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ru-RU" sz="3000"/>
              <a:t>Используется в методе Штурма</a:t>
            </a:r>
            <a:endParaRPr sz="3000"/>
          </a:p>
          <a:p>
            <a:pPr indent="-78840" lvl="0" marL="216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8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Евклида</a:t>
            </a:r>
            <a:endParaRPr/>
          </a:p>
        </p:txBody>
      </p:sp>
      <p:sp>
        <p:nvSpPr>
          <p:cNvPr id="1862" name="Google Shape;1862;p81"/>
          <p:cNvSpPr txBox="1"/>
          <p:nvPr>
            <p:ph idx="1" type="body"/>
          </p:nvPr>
        </p:nvSpPr>
        <p:spPr>
          <a:xfrm>
            <a:off x="542700" y="3012863"/>
            <a:ext cx="8058600" cy="35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>
                <a:solidFill>
                  <a:srgbClr val="000000"/>
                </a:solidFill>
              </a:rPr>
              <a:t>пока</a:t>
            </a:r>
            <a:r>
              <a:rPr lang="ru-RU">
                <a:solidFill>
                  <a:srgbClr val="000000"/>
                </a:solidFill>
              </a:rPr>
              <a:t> a != b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</a:t>
            </a:r>
            <a:r>
              <a:rPr b="1" lang="ru-RU">
                <a:solidFill>
                  <a:srgbClr val="000000"/>
                </a:solidFill>
              </a:rPr>
              <a:t>если</a:t>
            </a:r>
            <a:r>
              <a:rPr lang="ru-RU">
                <a:solidFill>
                  <a:srgbClr val="000000"/>
                </a:solidFill>
              </a:rPr>
              <a:t> a &gt; b    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  a = a - b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</a:t>
            </a:r>
            <a:r>
              <a:rPr b="1" lang="ru-RU">
                <a:solidFill>
                  <a:srgbClr val="000000"/>
                </a:solidFill>
              </a:rPr>
              <a:t>иначе</a:t>
            </a:r>
            <a:r>
              <a:rPr lang="ru-RU">
                <a:solidFill>
                  <a:srgbClr val="000000"/>
                </a:solidFill>
              </a:rPr>
              <a:t>        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     b = b - 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63" name="Google Shape;1863;p81"/>
          <p:cNvSpPr txBox="1"/>
          <p:nvPr>
            <p:ph idx="2" type="body"/>
          </p:nvPr>
        </p:nvSpPr>
        <p:spPr>
          <a:xfrm>
            <a:off x="539750" y="1089029"/>
            <a:ext cx="8064500" cy="1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/>
              <a:t> Алгоритм Евклида применяется к паре положительных целых чисел и формирует новую пару, которая состоит из меньшего числа и разницы между большим и меньшим числом. Процесс повторяется, пока числа не станут равными. Найденное число и есть наибольший общий делитель исходной пары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