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17" r:id="rId3"/>
    <p:sldMasterId id="2147483718" r:id="rId4"/>
    <p:sldMasterId id="214748371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</p:sldIdLst>
  <p:sldSz cy="6858000" cx="9144000"/>
  <p:notesSz cx="6858000" cy="9144000"/>
  <p:embeddedFontLst>
    <p:embeddedFont>
      <p:font typeface="Roboto"/>
      <p:regular r:id="rId78"/>
      <p:bold r:id="rId79"/>
      <p:italic r:id="rId80"/>
      <p:boldItalic r:id="rId81"/>
    </p:embeddedFont>
    <p:embeddedFont>
      <p:font typeface="Roboto Light"/>
      <p:regular r:id="rId82"/>
      <p:bold r:id="rId83"/>
      <p:italic r:id="rId84"/>
      <p:boldItalic r:id="rId85"/>
    </p:embeddedFont>
    <p:embeddedFont>
      <p:font typeface="Helvetica Neue"/>
      <p:regular r:id="rId86"/>
      <p:bold r:id="rId87"/>
      <p:italic r:id="rId88"/>
      <p:boldItalic r:id="rId89"/>
    </p:embeddedFont>
    <p:embeddedFont>
      <p:font typeface="Open Sans"/>
      <p:regular r:id="rId90"/>
      <p:bold r:id="rId91"/>
      <p:italic r:id="rId92"/>
      <p:boldItalic r:id="rId9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font" Target="fonts/RobotoLight-italic.fntdata"/><Relationship Id="rId83" Type="http://schemas.openxmlformats.org/officeDocument/2006/relationships/font" Target="fonts/RobotoLight-bold.fntdata"/><Relationship Id="rId42" Type="http://schemas.openxmlformats.org/officeDocument/2006/relationships/slide" Target="slides/slide36.xml"/><Relationship Id="rId86" Type="http://schemas.openxmlformats.org/officeDocument/2006/relationships/font" Target="fonts/HelveticaNeue-regular.fntdata"/><Relationship Id="rId41" Type="http://schemas.openxmlformats.org/officeDocument/2006/relationships/slide" Target="slides/slide35.xml"/><Relationship Id="rId85" Type="http://schemas.openxmlformats.org/officeDocument/2006/relationships/font" Target="fonts/RobotoLight-boldItalic.fntdata"/><Relationship Id="rId44" Type="http://schemas.openxmlformats.org/officeDocument/2006/relationships/slide" Target="slides/slide38.xml"/><Relationship Id="rId88" Type="http://schemas.openxmlformats.org/officeDocument/2006/relationships/font" Target="fonts/HelveticaNeue-italic.fntdata"/><Relationship Id="rId43" Type="http://schemas.openxmlformats.org/officeDocument/2006/relationships/slide" Target="slides/slide37.xml"/><Relationship Id="rId87" Type="http://schemas.openxmlformats.org/officeDocument/2006/relationships/font" Target="fonts/HelveticaNeue-bold.fntdata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font" Target="fonts/HelveticaNeue-boldItalic.fntdata"/><Relationship Id="rId80" Type="http://schemas.openxmlformats.org/officeDocument/2006/relationships/font" Target="fonts/Roboto-italic.fntdata"/><Relationship Id="rId82" Type="http://schemas.openxmlformats.org/officeDocument/2006/relationships/font" Target="fonts/RobotoLight-regular.fntdata"/><Relationship Id="rId81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Roboto-bold.fntdata"/><Relationship Id="rId34" Type="http://schemas.openxmlformats.org/officeDocument/2006/relationships/slide" Target="slides/slide28.xml"/><Relationship Id="rId78" Type="http://schemas.openxmlformats.org/officeDocument/2006/relationships/font" Target="fonts/Roboto-regular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91" Type="http://schemas.openxmlformats.org/officeDocument/2006/relationships/font" Target="fonts/OpenSans-bold.fntdata"/><Relationship Id="rId90" Type="http://schemas.openxmlformats.org/officeDocument/2006/relationships/font" Target="fonts/OpenSans-regular.fntdata"/><Relationship Id="rId93" Type="http://schemas.openxmlformats.org/officeDocument/2006/relationships/font" Target="fonts/OpenSans-boldItalic.fntdata"/><Relationship Id="rId92" Type="http://schemas.openxmlformats.org/officeDocument/2006/relationships/font" Target="fonts/OpenSans-italic.fntdata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3" name="Google Shape;177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3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g5037f35615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5" name="Google Shape;1865;g5037f35615_0_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9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5037f35615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1" name="Google Shape;1871;g5037f35615_0_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5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5037f35615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7" name="Google Shape;1877;g5037f35615_0_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5037f35615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3" name="Google Shape;1883;g5037f35615_0_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8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5037f35615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0" name="Google Shape;1890;g5037f35615_0_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5037f35615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6" name="Google Shape;1896;g5037f35615_0_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g5037f35615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3" name="Google Shape;1903;g5037f35615_0_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8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5037f35615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0" name="Google Shape;1910;g5037f35615_0_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5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5037f35615_0_6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7" name="Google Shape;1917;g5037f35615_0_6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5037f35615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4" name="Google Shape;1924;g5037f35615_0_6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4ad16c8815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7" name="Google Shape;1777;g4ad16c8815_0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8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g5037f35615_0_6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0" name="Google Shape;1930;g5037f35615_0_6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g5037f35615_0_12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6" name="Google Shape;1936;g5037f35615_0_12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5037f35615_0_12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2" name="Google Shape;1942;g5037f35615_0_12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g4ee68df91e_4_6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8" name="Google Shape;1948;g4ee68df91e_4_6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4f1f9cebe5_1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4" name="Google Shape;1954;g4f1f9cebe5_1_1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5037f35615_0_12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2" name="Google Shape;1962;g5037f35615_0_12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g5037f35615_0_18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9" name="Google Shape;1969;g5037f35615_0_18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4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5037f35615_0_12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6" name="Google Shape;1976;g5037f35615_0_12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g5037f35615_0_24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3" name="Google Shape;1983;g5037f35615_0_246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8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5037f35615_0_24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0" name="Google Shape;1990;g5037f35615_0_247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4" name="Google Shape;1784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5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g5037f35615_0_24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7" name="Google Shape;1997;g5037f35615_0_247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5037f35615_0_24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3" name="Google Shape;2003;g5037f35615_0_248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7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g5037f35615_0_25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9" name="Google Shape;2009;g5037f35615_0_255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3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5037f35615_0_25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5" name="Google Shape;2015;g5037f35615_0_25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9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g5037f35615_0_25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1" name="Google Shape;2021;g5037f35615_0_250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5037f35615_0_24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8" name="Google Shape;2028;g5037f35615_0_249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5037f35615_0_24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4" name="Google Shape;2034;g5037f35615_0_249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5037f35615_0_25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0" name="Google Shape;2040;g5037f35615_0_250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5037f35615_0_25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6" name="Google Shape;2046;g5037f35615_0_257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5037f35615_0_25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3" name="Google Shape;2053;g5037f35615_0_25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6" name="Google Shape;1826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8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5037f35615_0_25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0" name="Google Shape;2060;g5037f35615_0_258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6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g5037f35615_0_25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8" name="Google Shape;2098;g5037f35615_0_25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2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5037f35615_0_26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4" name="Google Shape;2104;g5037f35615_0_26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5037f35615_0_26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1" name="Google Shape;2111;g5037f35615_0_26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5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5037f35615_0_26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7" name="Google Shape;2117;g5037f35615_0_26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5037f35615_0_26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3" name="Google Shape;2123;g5037f35615_0_26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7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g5037f35615_0_26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9" name="Google Shape;2129;g5037f35615_0_26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3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g5037f35615_0_26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5" name="Google Shape;2135;g5037f35615_0_26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9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g5037f35615_0_26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1" name="Google Shape;2141;g5037f35615_0_26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6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g5037f35615_0_27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8" name="Google Shape;2148;g5037f35615_0_279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2" name="Google Shape;1832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2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5037f35615_0_27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4" name="Google Shape;2154;g5037f35615_0_278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8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5037f35615_0_28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0" name="Google Shape;2160;g5037f35615_0_28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4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5037f35615_0_28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6" name="Google Shape;2166;g5037f35615_0_28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0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5037f35615_0_28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2" name="Google Shape;2172;g5037f35615_0_28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7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g5037f35615_0_28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9" name="Google Shape;2179;g5037f35615_0_28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4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5037f35615_0_28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6" name="Google Shape;2186;g5037f35615_0_28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0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g5037f35615_0_27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2" name="Google Shape;2192;g5037f35615_0_279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8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5037f35615_0_26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0" name="Google Shape;2230;g5037f35615_0_26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4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5037f35615_0_27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6" name="Google Shape;2236;g5037f35615_0_27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2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5037f35615_0_27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4" name="Google Shape;2274;g5037f35615_0_277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7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464fb006a0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9" name="Google Shape;1839;g464fb006a0_0_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9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5037f35615_0_25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1" name="Google Shape;2281;g5037f35615_0_25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5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g5037f35615_0_25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7" name="Google Shape;2287;g5037f35615_0_25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5037f35615_0_25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4" name="Google Shape;2294;g5037f35615_0_257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9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5037f35615_0_25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1" name="Google Shape;2301;g5037f35615_0_25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5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g5037f35615_0_26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7" name="Google Shape;2307;g5037f35615_0_26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5037f35615_0_27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3" name="Google Shape;2313;g5037f35615_0_27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9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" name="Google Shape;2350;g5037f35615_0_28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1" name="Google Shape;2351;g5037f35615_0_286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5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g5037f35615_0_25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7" name="Google Shape;2357;g5037f35615_0_25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3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g4f1f9cebe5_1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5" name="Google Shape;2365;g4f1f9cebe5_1_10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g4f1f9cebe5_1_3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3" name="Google Shape;2373;g4f1f9cebe5_1_3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4e1daee233_1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6" name="Google Shape;1846;g4e1daee233_1_7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9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g4ad16c8815_0_6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1" name="Google Shape;2411;g4ad16c8815_0_6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7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9" name="Google Shape;2419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g5037f35615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3" name="Google Shape;1853;g5037f35615_0_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7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g5037f35615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9" name="Google Shape;1859;g5037f35615_0_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2924175" y="3967621"/>
            <a:ext cx="329565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Light"/>
              <a:buNone/>
            </a:pPr>
            <a:r>
              <a:rPr b="0" i="0" lang="ru-RU" sz="16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042652" y="2478289"/>
            <a:ext cx="1011739" cy="1017229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3361192" y="2301753"/>
            <a:ext cx="1188794" cy="1289967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5007048" y="2478586"/>
            <a:ext cx="741099" cy="1015254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479285" y="2479109"/>
            <a:ext cx="611947" cy="1013307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3645412" y="2745431"/>
            <a:ext cx="609595" cy="98656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1"/>
          <p:cNvSpPr/>
          <p:nvPr/>
        </p:nvSpPr>
        <p:spPr>
          <a:xfrm>
            <a:off x="3272118" y="1382963"/>
            <a:ext cx="2599764" cy="2599534"/>
          </a:xfrm>
          <a:prstGeom prst="ellipse">
            <a:avLst/>
          </a:prstGeom>
          <a:solidFill>
            <a:schemeClr val="lt2">
              <a:alpha val="9803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3" name="Google Shape;513;p11"/>
          <p:cNvSpPr/>
          <p:nvPr>
            <p:ph idx="2" type="pic"/>
          </p:nvPr>
        </p:nvSpPr>
        <p:spPr>
          <a:xfrm>
            <a:off x="3343835" y="1454674"/>
            <a:ext cx="2456330" cy="2456112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14" name="Google Shape;514;p11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5" name="Google Shape;515;p11"/>
          <p:cNvSpPr/>
          <p:nvPr/>
        </p:nvSpPr>
        <p:spPr>
          <a:xfrm rot="10800000">
            <a:off x="1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6" name="Google Shape;516;p11"/>
          <p:cNvSpPr txBox="1"/>
          <p:nvPr>
            <p:ph type="title"/>
          </p:nvPr>
        </p:nvSpPr>
        <p:spPr>
          <a:xfrm>
            <a:off x="539750" y="4145773"/>
            <a:ext cx="80645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b="1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7" name="Google Shape;517;p11"/>
          <p:cNvSpPr txBox="1"/>
          <p:nvPr>
            <p:ph idx="1" type="body"/>
          </p:nvPr>
        </p:nvSpPr>
        <p:spPr>
          <a:xfrm>
            <a:off x="539750" y="4948230"/>
            <a:ext cx="80645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2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0" name="Google Shape;520;p12"/>
          <p:cNvSpPr txBox="1"/>
          <p:nvPr>
            <p:ph idx="1" type="body"/>
          </p:nvPr>
        </p:nvSpPr>
        <p:spPr>
          <a:xfrm>
            <a:off x="539750" y="1089029"/>
            <a:ext cx="8064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3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3" name="Google Shape;523;p13"/>
          <p:cNvSpPr txBox="1"/>
          <p:nvPr>
            <p:ph idx="1" type="body"/>
          </p:nvPr>
        </p:nvSpPr>
        <p:spPr>
          <a:xfrm>
            <a:off x="5397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24" name="Google Shape;524;p13"/>
          <p:cNvSpPr txBox="1"/>
          <p:nvPr>
            <p:ph idx="2" type="body"/>
          </p:nvPr>
        </p:nvSpPr>
        <p:spPr>
          <a:xfrm>
            <a:off x="47306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4"/>
          <p:cNvSpPr/>
          <p:nvPr/>
        </p:nvSpPr>
        <p:spPr>
          <a:xfrm>
            <a:off x="4605900" y="763200"/>
            <a:ext cx="4500000" cy="60948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27" name="Google Shape;527;p14"/>
          <p:cNvSpPr/>
          <p:nvPr>
            <p:ph idx="2" type="pic"/>
          </p:nvPr>
        </p:nvSpPr>
        <p:spPr>
          <a:xfrm>
            <a:off x="4644000" y="765174"/>
            <a:ext cx="4500000" cy="6092826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8" name="Google Shape;528;p14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9" name="Google Shape;529;p14"/>
          <p:cNvSpPr txBox="1"/>
          <p:nvPr>
            <p:ph idx="1" type="body"/>
          </p:nvPr>
        </p:nvSpPr>
        <p:spPr>
          <a:xfrm>
            <a:off x="539750" y="1089027"/>
            <a:ext cx="37800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">
  <p:cSld name="Код">
    <p:bg>
      <p:bgPr>
        <a:solidFill>
          <a:srgbClr val="FEFEFE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5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32" name="Google Shape;532;p15"/>
          <p:cNvSpPr/>
          <p:nvPr/>
        </p:nvSpPr>
        <p:spPr>
          <a:xfrm>
            <a:off x="542700" y="1089025"/>
            <a:ext cx="8058600" cy="5435599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3" name="Google Shape;533;p15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34" name="Google Shape;534;p15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35" name="Google Shape;535;p15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38" name="Google Shape;538;p15"/>
          <p:cNvSpPr txBox="1"/>
          <p:nvPr>
            <p:ph idx="1" type="body"/>
          </p:nvPr>
        </p:nvSpPr>
        <p:spPr>
          <a:xfrm>
            <a:off x="542700" y="1357744"/>
            <a:ext cx="8058600" cy="5166881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">
  <p:cSld name="Код и текст">
    <p:bg>
      <p:bgPr>
        <a:solidFill>
          <a:srgbClr val="FEFEFE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6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41" name="Google Shape;541;p16"/>
          <p:cNvSpPr/>
          <p:nvPr/>
        </p:nvSpPr>
        <p:spPr>
          <a:xfrm>
            <a:off x="542699" y="1089025"/>
            <a:ext cx="5220000" cy="5435599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42" name="Google Shape;542;p16"/>
          <p:cNvSpPr/>
          <p:nvPr/>
        </p:nvSpPr>
        <p:spPr>
          <a:xfrm>
            <a:off x="542699" y="1089026"/>
            <a:ext cx="52200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43" name="Google Shape;543;p16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44" name="Google Shape;544;p16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47" name="Google Shape;547;p16"/>
          <p:cNvSpPr txBox="1"/>
          <p:nvPr>
            <p:ph idx="1" type="body"/>
          </p:nvPr>
        </p:nvSpPr>
        <p:spPr>
          <a:xfrm>
            <a:off x="542699" y="1357744"/>
            <a:ext cx="5220000" cy="516688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48" name="Google Shape;548;p16"/>
          <p:cNvSpPr txBox="1"/>
          <p:nvPr>
            <p:ph idx="2" type="body"/>
          </p:nvPr>
        </p:nvSpPr>
        <p:spPr>
          <a:xfrm>
            <a:off x="6024282" y="1089028"/>
            <a:ext cx="2579968" cy="5435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 2">
  <p:cSld name="Код и текст 2">
    <p:bg>
      <p:bgPr>
        <a:solidFill>
          <a:srgbClr val="FEFEFE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7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51" name="Google Shape;551;p17"/>
          <p:cNvSpPr/>
          <p:nvPr/>
        </p:nvSpPr>
        <p:spPr>
          <a:xfrm>
            <a:off x="542700" y="2744144"/>
            <a:ext cx="8058600" cy="3780481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52" name="Google Shape;552;p17"/>
          <p:cNvSpPr/>
          <p:nvPr/>
        </p:nvSpPr>
        <p:spPr>
          <a:xfrm>
            <a:off x="542700" y="2744144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53" name="Google Shape;553;p17"/>
          <p:cNvGrpSpPr/>
          <p:nvPr/>
        </p:nvGrpSpPr>
        <p:grpSpPr>
          <a:xfrm>
            <a:off x="634418" y="2831051"/>
            <a:ext cx="405531" cy="94905"/>
            <a:chOff x="634418" y="1175933"/>
            <a:chExt cx="405531" cy="94905"/>
          </a:xfrm>
        </p:grpSpPr>
        <p:sp>
          <p:nvSpPr>
            <p:cNvPr id="554" name="Google Shape;554;p17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57" name="Google Shape;557;p17"/>
          <p:cNvSpPr txBox="1"/>
          <p:nvPr>
            <p:ph idx="1" type="body"/>
          </p:nvPr>
        </p:nvSpPr>
        <p:spPr>
          <a:xfrm>
            <a:off x="542700" y="3012863"/>
            <a:ext cx="8058600" cy="3511762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58" name="Google Shape;558;p17"/>
          <p:cNvSpPr txBox="1"/>
          <p:nvPr>
            <p:ph idx="2" type="body"/>
          </p:nvPr>
        </p:nvSpPr>
        <p:spPr>
          <a:xfrm>
            <a:off x="539750" y="1089029"/>
            <a:ext cx="8064500" cy="144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2">
  <p:cSld name="Код 2">
    <p:bg>
      <p:bgPr>
        <a:solidFill>
          <a:srgbClr val="FEFEFE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8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61" name="Google Shape;561;p18"/>
          <p:cNvSpPr/>
          <p:nvPr/>
        </p:nvSpPr>
        <p:spPr>
          <a:xfrm>
            <a:off x="542700" y="1089025"/>
            <a:ext cx="8058600" cy="5435599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62" name="Google Shape;562;p18"/>
          <p:cNvSpPr txBox="1"/>
          <p:nvPr/>
        </p:nvSpPr>
        <p:spPr>
          <a:xfrm>
            <a:off x="7905750" y="34988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3" name="Google Shape;563;p18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64" name="Google Shape;564;p18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65" name="Google Shape;565;p18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68" name="Google Shape;568;p18"/>
          <p:cNvSpPr txBox="1"/>
          <p:nvPr>
            <p:ph idx="1" type="body"/>
          </p:nvPr>
        </p:nvSpPr>
        <p:spPr>
          <a:xfrm>
            <a:off x="542700" y="1357744"/>
            <a:ext cx="8058600" cy="516688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030"/>
              <a:buFont typeface="Courier New"/>
              <a:buNone/>
              <a:defRPr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9"/>
          <p:cNvSpPr/>
          <p:nvPr>
            <p:ph idx="2" type="pic"/>
          </p:nvPr>
        </p:nvSpPr>
        <p:spPr>
          <a:xfrm>
            <a:off x="0" y="765174"/>
            <a:ext cx="9144000" cy="6092826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1" name="Google Shape;571;p19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2 ">
  <p:cSld name="Картинки 2х2 ">
    <p:bg>
      <p:bgPr>
        <a:solidFill>
          <a:srgbClr val="FEFEFE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0"/>
          <p:cNvSpPr/>
          <p:nvPr>
            <p:ph idx="2" type="pic"/>
          </p:nvPr>
        </p:nvSpPr>
        <p:spPr>
          <a:xfrm>
            <a:off x="539999" y="1089031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4" name="Google Shape;574;p20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75" name="Google Shape;575;p20"/>
          <p:cNvSpPr/>
          <p:nvPr>
            <p:ph idx="3" type="pic"/>
          </p:nvPr>
        </p:nvSpPr>
        <p:spPr>
          <a:xfrm>
            <a:off x="4731602" y="1089031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6" name="Google Shape;576;p20"/>
          <p:cNvSpPr/>
          <p:nvPr>
            <p:ph idx="4" type="pic"/>
          </p:nvPr>
        </p:nvSpPr>
        <p:spPr>
          <a:xfrm>
            <a:off x="4731602" y="3949509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7" name="Google Shape;577;p20"/>
          <p:cNvSpPr/>
          <p:nvPr>
            <p:ph idx="5" type="pic"/>
          </p:nvPr>
        </p:nvSpPr>
        <p:spPr>
          <a:xfrm>
            <a:off x="539999" y="3949509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">
  <p:cSld name="Заголовок">
    <p:bg>
      <p:bgPr>
        <a:solidFill>
          <a:srgbClr val="FEFEFE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1 ">
  <p:cSld name="Картинки 2х1 ">
    <p:bg>
      <p:bgPr>
        <a:solidFill>
          <a:srgbClr val="FEFEFE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1"/>
          <p:cNvSpPr/>
          <p:nvPr>
            <p:ph idx="2" type="pic"/>
          </p:nvPr>
        </p:nvSpPr>
        <p:spPr>
          <a:xfrm>
            <a:off x="539999" y="1089031"/>
            <a:ext cx="3874516" cy="5435594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80" name="Google Shape;580;p21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81" name="Google Shape;581;p21"/>
          <p:cNvSpPr/>
          <p:nvPr>
            <p:ph idx="3" type="pic"/>
          </p:nvPr>
        </p:nvSpPr>
        <p:spPr>
          <a:xfrm>
            <a:off x="4731602" y="1089031"/>
            <a:ext cx="3874516" cy="5435594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2"/>
          <p:cNvSpPr txBox="1"/>
          <p:nvPr>
            <p:ph type="title"/>
          </p:nvPr>
        </p:nvSpPr>
        <p:spPr>
          <a:xfrm>
            <a:off x="539750" y="2947303"/>
            <a:ext cx="6569261" cy="2389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84" name="Google Shape;584;p22"/>
          <p:cNvSpPr txBox="1"/>
          <p:nvPr>
            <p:ph idx="1" type="body"/>
          </p:nvPr>
        </p:nvSpPr>
        <p:spPr>
          <a:xfrm>
            <a:off x="539750" y="1202765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85" name="Google Shape;585;p22"/>
          <p:cNvSpPr/>
          <p:nvPr/>
        </p:nvSpPr>
        <p:spPr>
          <a:xfrm>
            <a:off x="-1" y="6416675"/>
            <a:ext cx="9144001" cy="441325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86" name="Google Shape;586;p22"/>
          <p:cNvCxnSpPr/>
          <p:nvPr/>
        </p:nvCxnSpPr>
        <p:spPr>
          <a:xfrm>
            <a:off x="0" y="6416675"/>
            <a:ext cx="9144001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587" name="Google Shape;58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551262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588" name="Google Shape;588;p22"/>
          <p:cNvSpPr txBox="1"/>
          <p:nvPr>
            <p:ph idx="2" type="body"/>
          </p:nvPr>
        </p:nvSpPr>
        <p:spPr>
          <a:xfrm>
            <a:off x="775492" y="6529615"/>
            <a:ext cx="686809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а" showMasterSp="0">
  <p:cSld name="Картинка">
    <p:bg>
      <p:bgPr>
        <a:solidFill>
          <a:srgbClr val="FEFEFE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3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showMasterSp="0">
  <p:cSld name="Пустой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1" name="Google Shape;601;p26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602" name="Google Shape;602;p26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7"/>
          <p:cNvSpPr/>
          <p:nvPr/>
        </p:nvSpPr>
        <p:spPr>
          <a:xfrm>
            <a:off x="3272118" y="1382963"/>
            <a:ext cx="2599800" cy="2599500"/>
          </a:xfrm>
          <a:prstGeom prst="ellipse">
            <a:avLst/>
          </a:prstGeom>
          <a:solidFill>
            <a:schemeClr val="lt2">
              <a:alpha val="98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5" name="Google Shape;605;p27"/>
          <p:cNvSpPr/>
          <p:nvPr>
            <p:ph idx="2" type="pic"/>
          </p:nvPr>
        </p:nvSpPr>
        <p:spPr>
          <a:xfrm>
            <a:off x="3343835" y="1454674"/>
            <a:ext cx="2456400" cy="2456100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06" name="Google Shape;606;p27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7" name="Google Shape;607;p27"/>
          <p:cNvSpPr/>
          <p:nvPr/>
        </p:nvSpPr>
        <p:spPr>
          <a:xfrm rot="10800000">
            <a:off x="1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8" name="Google Shape;608;p27"/>
          <p:cNvSpPr txBox="1"/>
          <p:nvPr>
            <p:ph type="title"/>
          </p:nvPr>
        </p:nvSpPr>
        <p:spPr>
          <a:xfrm>
            <a:off x="539750" y="4145773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b="1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9" name="Google Shape;609;p27"/>
          <p:cNvSpPr txBox="1"/>
          <p:nvPr>
            <p:ph idx="1" type="body"/>
          </p:nvPr>
        </p:nvSpPr>
        <p:spPr>
          <a:xfrm>
            <a:off x="539750" y="4948230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8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12" name="Google Shape;612;p28"/>
          <p:cNvSpPr/>
          <p:nvPr/>
        </p:nvSpPr>
        <p:spPr>
          <a:xfrm>
            <a:off x="-1" y="6201203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13" name="Google Shape;61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4" name="Google Shape;614;p28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615" name="Google Shape;615;p28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616" name="Google Shape;616;p28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9" name="Google Shape;619;p28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3" name="Google Shape;633;p28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4" name="Google Shape;634;p28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5" name="Google Shape;635;p28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6" name="Google Shape;636;p28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7" name="Google Shape;637;p28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8" name="Google Shape;638;p28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4" name="Google Shape;644;p28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683" name="Google Shape;683;p28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684" name="Google Shape;6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685" name="Google Shape;685;p28"/>
          <p:cNvSpPr txBox="1"/>
          <p:nvPr>
            <p:ph idx="2" type="body"/>
          </p:nvPr>
        </p:nvSpPr>
        <p:spPr>
          <a:xfrm>
            <a:off x="775491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686" name="Google Shape;6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687" name="Google Shape;687;p28"/>
          <p:cNvSpPr txBox="1"/>
          <p:nvPr>
            <p:ph idx="3" type="body"/>
          </p:nvPr>
        </p:nvSpPr>
        <p:spPr>
          <a:xfrm>
            <a:off x="3902870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oogle Shape;689;p29"/>
          <p:cNvGrpSpPr/>
          <p:nvPr/>
        </p:nvGrpSpPr>
        <p:grpSpPr>
          <a:xfrm>
            <a:off x="-1" y="6199992"/>
            <a:ext cx="9144001" cy="657911"/>
            <a:chOff x="-1" y="6199992"/>
            <a:chExt cx="9144001" cy="657911"/>
          </a:xfrm>
        </p:grpSpPr>
        <p:sp>
          <p:nvSpPr>
            <p:cNvPr id="690" name="Google Shape;690;p29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691" name="Google Shape;691;p29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692" name="Google Shape;692;p29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693" name="Google Shape;693;p29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694" name="Google Shape;694;p29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695" name="Google Shape;695;p29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696" name="Google Shape;696;p29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697" name="Google Shape;697;p29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698" name="Google Shape;698;p29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62" name="Google Shape;762;p29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763" name="Google Shape;76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764" name="Google Shape;764;p29"/>
          <p:cNvSpPr txBox="1"/>
          <p:nvPr>
            <p:ph idx="2" type="body"/>
          </p:nvPr>
        </p:nvSpPr>
        <p:spPr>
          <a:xfrm>
            <a:off x="775492" y="6421880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765" name="Google Shape;76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0"/>
          <p:cNvSpPr txBox="1"/>
          <p:nvPr>
            <p:ph type="title"/>
          </p:nvPr>
        </p:nvSpPr>
        <p:spPr>
          <a:xfrm>
            <a:off x="539750" y="3346655"/>
            <a:ext cx="6569400" cy="20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68" name="Google Shape;768;p30"/>
          <p:cNvSpPr txBox="1"/>
          <p:nvPr>
            <p:ph idx="1" type="body"/>
          </p:nvPr>
        </p:nvSpPr>
        <p:spPr>
          <a:xfrm>
            <a:off x="539750" y="1602117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grpSp>
        <p:nvGrpSpPr>
          <p:cNvPr id="769" name="Google Shape;769;p30"/>
          <p:cNvGrpSpPr/>
          <p:nvPr/>
        </p:nvGrpSpPr>
        <p:grpSpPr>
          <a:xfrm>
            <a:off x="5438719" y="0"/>
            <a:ext cx="3705281" cy="6858000"/>
            <a:chOff x="5438719" y="0"/>
            <a:chExt cx="3705281" cy="6858000"/>
          </a:xfrm>
        </p:grpSpPr>
        <p:sp>
          <p:nvSpPr>
            <p:cNvPr id="770" name="Google Shape;770;p30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771" name="Google Shape;771;p30"/>
            <p:cNvCxnSpPr>
              <a:stCxn id="770" idx="5"/>
              <a:endCxn id="770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72" name="Google Shape;772;p30"/>
            <p:cNvCxnSpPr>
              <a:stCxn id="770" idx="1"/>
              <a:endCxn id="770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773" name="Google Shape;773;p30"/>
          <p:cNvSpPr/>
          <p:nvPr/>
        </p:nvSpPr>
        <p:spPr>
          <a:xfrm flipH="1" rot="10800000">
            <a:off x="6023986" y="0"/>
            <a:ext cx="3120015" cy="6858000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74" name="Google Shape;774;p30"/>
          <p:cNvCxnSpPr/>
          <p:nvPr/>
        </p:nvCxnSpPr>
        <p:spPr>
          <a:xfrm>
            <a:off x="6136817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75" name="Google Shape;775;p30"/>
          <p:cNvCxnSpPr/>
          <p:nvPr/>
        </p:nvCxnSpPr>
        <p:spPr>
          <a:xfrm flipH="1" rot="10800000">
            <a:off x="6024893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76" name="Google Shape;776;p30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77" name="Google Shape;777;p30"/>
          <p:cNvCxnSpPr/>
          <p:nvPr/>
        </p:nvCxnSpPr>
        <p:spPr>
          <a:xfrm>
            <a:off x="6722084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78" name="Google Shape;778;p30"/>
          <p:cNvCxnSpPr/>
          <p:nvPr/>
        </p:nvCxnSpPr>
        <p:spPr>
          <a:xfrm flipH="1" rot="10800000">
            <a:off x="6610160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1"/>
          <p:cNvSpPr txBox="1"/>
          <p:nvPr>
            <p:ph type="title"/>
          </p:nvPr>
        </p:nvSpPr>
        <p:spPr>
          <a:xfrm>
            <a:off x="539750" y="2947303"/>
            <a:ext cx="65694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81" name="Google Shape;781;p31"/>
          <p:cNvSpPr txBox="1"/>
          <p:nvPr>
            <p:ph idx="1" type="body"/>
          </p:nvPr>
        </p:nvSpPr>
        <p:spPr>
          <a:xfrm>
            <a:off x="539750" y="1202765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782" name="Google Shape;782;p31"/>
          <p:cNvSpPr/>
          <p:nvPr/>
        </p:nvSpPr>
        <p:spPr>
          <a:xfrm>
            <a:off x="-1" y="6416675"/>
            <a:ext cx="9144000" cy="4413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83" name="Google Shape;783;p31"/>
          <p:cNvCxnSpPr/>
          <p:nvPr/>
        </p:nvCxnSpPr>
        <p:spPr>
          <a:xfrm>
            <a:off x="0" y="64166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784" name="Google Shape;78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551262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785" name="Google Shape;785;p31"/>
          <p:cNvSpPr txBox="1"/>
          <p:nvPr>
            <p:ph idx="2" type="body"/>
          </p:nvPr>
        </p:nvSpPr>
        <p:spPr>
          <a:xfrm>
            <a:off x="775492" y="6529615"/>
            <a:ext cx="686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4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28;p4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3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29" name="Google Shape;29;p4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30" name="Google Shape;30;p4"/>
            <p:cNvSpPr/>
            <p:nvPr/>
          </p:nvSpPr>
          <p:spPr>
            <a:xfrm>
              <a:off x="3967577" y="6862310"/>
              <a:ext cx="846773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3994367" y="6861705"/>
              <a:ext cx="766128" cy="685483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3959992" y="6829724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5004470" y="5906061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972490" y="5874080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5625235" y="5994569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5593254" y="5962588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704066" y="5853239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5672085" y="5821258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509182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4889828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4431488" y="6188319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399507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607166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4609713" y="6133883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577732" y="6101903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162333" y="6828438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130352" y="6796458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557109" y="6241948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4525128" y="6209967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4937938" y="6691846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528740" y="6588797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4581084" y="7502833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900638" y="7247793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868657" y="7215812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7" name="Google Shape;97;p4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9" name="Google Shape;99;p4"/>
          <p:cNvSpPr txBox="1"/>
          <p:nvPr>
            <p:ph idx="2" type="body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2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88" name="Google Shape;788;p32"/>
          <p:cNvSpPr/>
          <p:nvPr/>
        </p:nvSpPr>
        <p:spPr>
          <a:xfrm>
            <a:off x="-1" y="6201203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89" name="Google Shape;78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0" name="Google Shape;790;p32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791" name="Google Shape;791;p32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792" name="Google Shape;792;p32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859" name="Google Shape;859;p32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860" name="Google Shape;86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861" name="Google Shape;861;p32"/>
          <p:cNvSpPr txBox="1"/>
          <p:nvPr>
            <p:ph idx="2" type="body"/>
          </p:nvPr>
        </p:nvSpPr>
        <p:spPr>
          <a:xfrm>
            <a:off x="775492" y="6421880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3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64" name="Google Shape;864;p33"/>
          <p:cNvSpPr/>
          <p:nvPr/>
        </p:nvSpPr>
        <p:spPr>
          <a:xfrm>
            <a:off x="-1" y="6201203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65" name="Google Shape;86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6" name="Google Shape;866;p33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867" name="Google Shape;867;p33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868" name="Google Shape;868;p33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35" name="Google Shape;935;p33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36" name="Google Shape;93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37" name="Google Shape;937;p33"/>
          <p:cNvSpPr txBox="1"/>
          <p:nvPr>
            <p:ph idx="2" type="body"/>
          </p:nvPr>
        </p:nvSpPr>
        <p:spPr>
          <a:xfrm>
            <a:off x="775491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38" name="Google Shape;93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39" name="Google Shape;939;p33"/>
          <p:cNvSpPr txBox="1"/>
          <p:nvPr>
            <p:ph idx="3" type="body"/>
          </p:nvPr>
        </p:nvSpPr>
        <p:spPr>
          <a:xfrm>
            <a:off x="2929915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40" name="Google Shape;94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41" name="Google Shape;941;p33"/>
          <p:cNvSpPr txBox="1"/>
          <p:nvPr>
            <p:ph idx="4" type="body"/>
          </p:nvPr>
        </p:nvSpPr>
        <p:spPr>
          <a:xfrm>
            <a:off x="5084340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4"/>
          <p:cNvGrpSpPr/>
          <p:nvPr/>
        </p:nvGrpSpPr>
        <p:grpSpPr>
          <a:xfrm>
            <a:off x="-1" y="6199992"/>
            <a:ext cx="9144001" cy="657911"/>
            <a:chOff x="-1" y="6199992"/>
            <a:chExt cx="9144001" cy="657911"/>
          </a:xfrm>
        </p:grpSpPr>
        <p:sp>
          <p:nvSpPr>
            <p:cNvPr id="944" name="Google Shape;944;p34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945" name="Google Shape;945;p34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946" name="Google Shape;946;p34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947" name="Google Shape;947;p34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948" name="Google Shape;948;p34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949" name="Google Shape;949;p34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950" name="Google Shape;950;p34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951" name="Google Shape;951;p34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952" name="Google Shape;952;p34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016" name="Google Shape;1016;p34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17" name="Google Shape;101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18" name="Google Shape;1018;p34"/>
          <p:cNvSpPr txBox="1"/>
          <p:nvPr>
            <p:ph idx="2" type="body"/>
          </p:nvPr>
        </p:nvSpPr>
        <p:spPr>
          <a:xfrm>
            <a:off x="775492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19" name="Google Shape;101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21" name="Google Shape;1021;p34"/>
          <p:cNvSpPr txBox="1"/>
          <p:nvPr>
            <p:ph idx="3" type="body"/>
          </p:nvPr>
        </p:nvSpPr>
        <p:spPr>
          <a:xfrm>
            <a:off x="3902870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35"/>
          <p:cNvGrpSpPr/>
          <p:nvPr/>
        </p:nvGrpSpPr>
        <p:grpSpPr>
          <a:xfrm>
            <a:off x="-1" y="6199992"/>
            <a:ext cx="9144001" cy="657911"/>
            <a:chOff x="-1" y="6199992"/>
            <a:chExt cx="9144001" cy="657911"/>
          </a:xfrm>
        </p:grpSpPr>
        <p:sp>
          <p:nvSpPr>
            <p:cNvPr id="1024" name="Google Shape;1024;p35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025" name="Google Shape;1025;p35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026" name="Google Shape;1026;p35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027" name="Google Shape;1027;p35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1028" name="Google Shape;1028;p35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029" name="Google Shape;1029;p35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030" name="Google Shape;1030;p35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031" name="Google Shape;1031;p35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032" name="Google Shape;1032;p35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096" name="Google Shape;1096;p35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97" name="Google Shape;109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98" name="Google Shape;1098;p35"/>
          <p:cNvSpPr txBox="1"/>
          <p:nvPr>
            <p:ph idx="2" type="body"/>
          </p:nvPr>
        </p:nvSpPr>
        <p:spPr>
          <a:xfrm>
            <a:off x="775492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99" name="Google Shape;109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101" name="Google Shape;1101;p35"/>
          <p:cNvSpPr txBox="1"/>
          <p:nvPr>
            <p:ph idx="3" type="body"/>
          </p:nvPr>
        </p:nvSpPr>
        <p:spPr>
          <a:xfrm>
            <a:off x="2929915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102" name="Google Shape;110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103" name="Google Shape;1103;p35"/>
          <p:cNvSpPr txBox="1"/>
          <p:nvPr>
            <p:ph idx="4" type="body"/>
          </p:nvPr>
        </p:nvSpPr>
        <p:spPr>
          <a:xfrm>
            <a:off x="5084340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">
  <p:cSld name="Заголовок">
    <p:bg>
      <p:bgPr>
        <a:solidFill>
          <a:srgbClr val="FEFEFE"/>
        </a:solidFill>
      </p:bgPr>
    </p:bg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3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06" name="Google Shape;1106;p36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">
  <p:cSld name="Код">
    <p:bg>
      <p:bgPr>
        <a:solidFill>
          <a:srgbClr val="FEFEFE"/>
        </a:solidFill>
      </p:bgPr>
    </p:bg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3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09" name="Google Shape;1109;p37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10" name="Google Shape;1110;p37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11" name="Google Shape;1111;p37"/>
          <p:cNvGrpSpPr/>
          <p:nvPr/>
        </p:nvGrpSpPr>
        <p:grpSpPr>
          <a:xfrm>
            <a:off x="634418" y="1175933"/>
            <a:ext cx="405426" cy="94800"/>
            <a:chOff x="634418" y="1175933"/>
            <a:chExt cx="405426" cy="94800"/>
          </a:xfrm>
        </p:grpSpPr>
        <p:sp>
          <p:nvSpPr>
            <p:cNvPr id="1112" name="Google Shape;1112;p37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15" name="Google Shape;1115;p37"/>
          <p:cNvSpPr txBox="1"/>
          <p:nvPr>
            <p:ph idx="1" type="body"/>
          </p:nvPr>
        </p:nvSpPr>
        <p:spPr>
          <a:xfrm>
            <a:off x="542700" y="1357744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16" name="Google Shape;1116;p37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2">
  <p:cSld name="Код 2">
    <p:bg>
      <p:bgPr>
        <a:solidFill>
          <a:srgbClr val="FEFEFE"/>
        </a:solidFill>
      </p:bgPr>
    </p:bg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3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19" name="Google Shape;1119;p38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20" name="Google Shape;1120;p38"/>
          <p:cNvSpPr txBox="1"/>
          <p:nvPr/>
        </p:nvSpPr>
        <p:spPr>
          <a:xfrm>
            <a:off x="7905750" y="34988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1" name="Google Shape;1121;p38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22" name="Google Shape;1122;p38"/>
          <p:cNvGrpSpPr/>
          <p:nvPr/>
        </p:nvGrpSpPr>
        <p:grpSpPr>
          <a:xfrm>
            <a:off x="634418" y="1175933"/>
            <a:ext cx="405426" cy="94800"/>
            <a:chOff x="634418" y="1175933"/>
            <a:chExt cx="405426" cy="94800"/>
          </a:xfrm>
        </p:grpSpPr>
        <p:sp>
          <p:nvSpPr>
            <p:cNvPr id="1123" name="Google Shape;1123;p38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26" name="Google Shape;1126;p38"/>
          <p:cNvSpPr txBox="1"/>
          <p:nvPr>
            <p:ph idx="1" type="body"/>
          </p:nvPr>
        </p:nvSpPr>
        <p:spPr>
          <a:xfrm>
            <a:off x="542700" y="1357744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030"/>
              <a:buFont typeface="Courier New"/>
              <a:buNone/>
              <a:defRPr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27" name="Google Shape;1127;p38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">
  <p:cSld name="Код и текст">
    <p:bg>
      <p:bgPr>
        <a:solidFill>
          <a:srgbClr val="FEFEFE"/>
        </a:solidFill>
      </p:bgPr>
    </p:bg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3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30" name="Google Shape;1130;p39"/>
          <p:cNvSpPr/>
          <p:nvPr/>
        </p:nvSpPr>
        <p:spPr>
          <a:xfrm>
            <a:off x="542699" y="1089025"/>
            <a:ext cx="52200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1" name="Google Shape;1131;p39"/>
          <p:cNvSpPr/>
          <p:nvPr/>
        </p:nvSpPr>
        <p:spPr>
          <a:xfrm>
            <a:off x="542699" y="1089026"/>
            <a:ext cx="5217944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32" name="Google Shape;1132;p39"/>
          <p:cNvGrpSpPr/>
          <p:nvPr/>
        </p:nvGrpSpPr>
        <p:grpSpPr>
          <a:xfrm>
            <a:off x="634418" y="1175933"/>
            <a:ext cx="405426" cy="94800"/>
            <a:chOff x="634418" y="1175933"/>
            <a:chExt cx="405426" cy="94800"/>
          </a:xfrm>
        </p:grpSpPr>
        <p:sp>
          <p:nvSpPr>
            <p:cNvPr id="1133" name="Google Shape;1133;p39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36" name="Google Shape;1136;p39"/>
          <p:cNvSpPr txBox="1"/>
          <p:nvPr>
            <p:ph idx="1" type="body"/>
          </p:nvPr>
        </p:nvSpPr>
        <p:spPr>
          <a:xfrm>
            <a:off x="542699" y="1357744"/>
            <a:ext cx="52200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37" name="Google Shape;1137;p39"/>
          <p:cNvSpPr txBox="1"/>
          <p:nvPr>
            <p:ph idx="2" type="body"/>
          </p:nvPr>
        </p:nvSpPr>
        <p:spPr>
          <a:xfrm>
            <a:off x="6024282" y="1089028"/>
            <a:ext cx="2580000" cy="5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38" name="Google Shape;1138;p39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 2">
  <p:cSld name="Код и текст 2">
    <p:bg>
      <p:bgPr>
        <a:solidFill>
          <a:srgbClr val="FEFEFE"/>
        </a:solidFill>
      </p:bgPr>
    </p:bg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41" name="Google Shape;1141;p40"/>
          <p:cNvSpPr/>
          <p:nvPr/>
        </p:nvSpPr>
        <p:spPr>
          <a:xfrm>
            <a:off x="542700" y="2744144"/>
            <a:ext cx="8058600" cy="37806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42" name="Google Shape;1142;p40"/>
          <p:cNvSpPr/>
          <p:nvPr/>
        </p:nvSpPr>
        <p:spPr>
          <a:xfrm>
            <a:off x="542700" y="2744144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43" name="Google Shape;1143;p40"/>
          <p:cNvGrpSpPr/>
          <p:nvPr/>
        </p:nvGrpSpPr>
        <p:grpSpPr>
          <a:xfrm>
            <a:off x="634418" y="2831051"/>
            <a:ext cx="405426" cy="94800"/>
            <a:chOff x="634418" y="1175933"/>
            <a:chExt cx="405426" cy="94800"/>
          </a:xfrm>
        </p:grpSpPr>
        <p:sp>
          <p:nvSpPr>
            <p:cNvPr id="1144" name="Google Shape;1144;p40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47" name="Google Shape;1147;p40"/>
          <p:cNvSpPr txBox="1"/>
          <p:nvPr>
            <p:ph idx="1" type="body"/>
          </p:nvPr>
        </p:nvSpPr>
        <p:spPr>
          <a:xfrm>
            <a:off x="542700" y="3012863"/>
            <a:ext cx="80586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48" name="Google Shape;1148;p40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49" name="Google Shape;1149;p40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52" name="Google Shape;1152;p41"/>
          <p:cNvSpPr txBox="1"/>
          <p:nvPr>
            <p:ph idx="1" type="body"/>
          </p:nvPr>
        </p:nvSpPr>
        <p:spPr>
          <a:xfrm>
            <a:off x="5397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53" name="Google Shape;1153;p41"/>
          <p:cNvSpPr txBox="1"/>
          <p:nvPr>
            <p:ph idx="2" type="body"/>
          </p:nvPr>
        </p:nvSpPr>
        <p:spPr>
          <a:xfrm>
            <a:off x="47306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54" name="Google Shape;1154;p41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2" name="Google Shape;102;p5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5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3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05" name="Google Shape;105;p5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106" name="Google Shape;106;p5"/>
            <p:cNvSpPr/>
            <p:nvPr/>
          </p:nvSpPr>
          <p:spPr>
            <a:xfrm>
              <a:off x="3967577" y="6862310"/>
              <a:ext cx="846773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994367" y="6861705"/>
              <a:ext cx="766128" cy="685483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959992" y="6829724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5004470" y="5906061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972490" y="5874080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5625235" y="5994569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5593254" y="5962588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5704066" y="5853239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5672085" y="5821258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509182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889828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431488" y="6188319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399507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5607166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4609713" y="6133883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4577732" y="6101903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162333" y="6828438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130352" y="6796458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4557109" y="6241948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525128" y="6209967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4937938" y="6691846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528740" y="6588797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4581084" y="7502833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900638" y="7247793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868657" y="7215812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3" name="Google Shape;173;p5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5" name="Google Shape;175;p5"/>
          <p:cNvSpPr txBox="1"/>
          <p:nvPr>
            <p:ph idx="2" type="body"/>
          </p:nvPr>
        </p:nvSpPr>
        <p:spPr>
          <a:xfrm>
            <a:off x="775491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7" name="Google Shape;177;p5"/>
          <p:cNvSpPr txBox="1"/>
          <p:nvPr>
            <p:ph idx="3" type="body"/>
          </p:nvPr>
        </p:nvSpPr>
        <p:spPr>
          <a:xfrm>
            <a:off x="3902870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42"/>
          <p:cNvSpPr/>
          <p:nvPr/>
        </p:nvSpPr>
        <p:spPr>
          <a:xfrm>
            <a:off x="4605900" y="763200"/>
            <a:ext cx="4500000" cy="60948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57" name="Google Shape;1157;p42"/>
          <p:cNvSpPr/>
          <p:nvPr>
            <p:ph idx="2" type="pic"/>
          </p:nvPr>
        </p:nvSpPr>
        <p:spPr>
          <a:xfrm>
            <a:off x="4644000" y="765174"/>
            <a:ext cx="4500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58" name="Google Shape;1158;p4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59" name="Google Shape;1159;p42"/>
          <p:cNvSpPr txBox="1"/>
          <p:nvPr>
            <p:ph idx="1" type="body"/>
          </p:nvPr>
        </p:nvSpPr>
        <p:spPr>
          <a:xfrm>
            <a:off x="539750" y="1089027"/>
            <a:ext cx="37800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60" name="Google Shape;1160;p42"/>
          <p:cNvSpPr txBox="1"/>
          <p:nvPr>
            <p:ph idx="12" type="sldNum"/>
          </p:nvPr>
        </p:nvSpPr>
        <p:spPr>
          <a:xfrm>
            <a:off x="8399463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3"/>
          <p:cNvSpPr/>
          <p:nvPr>
            <p:ph idx="2" type="pic"/>
          </p:nvPr>
        </p:nvSpPr>
        <p:spPr>
          <a:xfrm>
            <a:off x="0" y="765174"/>
            <a:ext cx="9144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63" name="Google Shape;1163;p4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64" name="Google Shape;1164;p43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а" showMasterSp="0">
  <p:cSld name="Картинка">
    <p:bg>
      <p:bgPr>
        <a:solidFill>
          <a:srgbClr val="FEFEFE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44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67" name="Google Shape;1167;p44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2 ">
  <p:cSld name="Картинки 2х2 ">
    <p:bg>
      <p:bgPr>
        <a:solidFill>
          <a:srgbClr val="FEFEFE"/>
        </a:solidFill>
      </p:bgPr>
    </p:bg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45"/>
          <p:cNvSpPr/>
          <p:nvPr>
            <p:ph idx="2" type="pic"/>
          </p:nvPr>
        </p:nvSpPr>
        <p:spPr>
          <a:xfrm>
            <a:off x="539999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0" name="Google Shape;1170;p4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71" name="Google Shape;1171;p45"/>
          <p:cNvSpPr/>
          <p:nvPr>
            <p:ph idx="3" type="pic"/>
          </p:nvPr>
        </p:nvSpPr>
        <p:spPr>
          <a:xfrm>
            <a:off x="4731602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2" name="Google Shape;1172;p45"/>
          <p:cNvSpPr/>
          <p:nvPr>
            <p:ph idx="4" type="pic"/>
          </p:nvPr>
        </p:nvSpPr>
        <p:spPr>
          <a:xfrm>
            <a:off x="4731602" y="3949509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3" name="Google Shape;1173;p45"/>
          <p:cNvSpPr/>
          <p:nvPr>
            <p:ph idx="5" type="pic"/>
          </p:nvPr>
        </p:nvSpPr>
        <p:spPr>
          <a:xfrm>
            <a:off x="539999" y="3949509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4" name="Google Shape;1174;p45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1 ">
  <p:cSld name="Картинки 2х1 ">
    <p:bg>
      <p:bgPr>
        <a:solidFill>
          <a:srgbClr val="FEFEFE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46"/>
          <p:cNvSpPr/>
          <p:nvPr>
            <p:ph idx="2" type="pic"/>
          </p:nvPr>
        </p:nvSpPr>
        <p:spPr>
          <a:xfrm>
            <a:off x="539999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7" name="Google Shape;1177;p4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78" name="Google Shape;1178;p46"/>
          <p:cNvSpPr/>
          <p:nvPr>
            <p:ph idx="3" type="pic"/>
          </p:nvPr>
        </p:nvSpPr>
        <p:spPr>
          <a:xfrm>
            <a:off x="4731602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9" name="Google Shape;1179;p46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showMasterSp="0">
  <p:cSld name="Пустой"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48"/>
          <p:cNvSpPr txBox="1"/>
          <p:nvPr/>
        </p:nvSpPr>
        <p:spPr>
          <a:xfrm>
            <a:off x="2924175" y="3967621"/>
            <a:ext cx="32955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Light"/>
              <a:buNone/>
            </a:pPr>
            <a:r>
              <a:rPr i="0" lang="ru-RU" sz="16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1183" name="Google Shape;1183;p48"/>
          <p:cNvSpPr/>
          <p:nvPr/>
        </p:nvSpPr>
        <p:spPr>
          <a:xfrm>
            <a:off x="2042652" y="2478289"/>
            <a:ext cx="1011739" cy="1017229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4" name="Google Shape;1184;p48"/>
          <p:cNvSpPr/>
          <p:nvPr/>
        </p:nvSpPr>
        <p:spPr>
          <a:xfrm>
            <a:off x="3361192" y="2301753"/>
            <a:ext cx="1188793" cy="1289967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5" name="Google Shape;1185;p48"/>
          <p:cNvSpPr/>
          <p:nvPr/>
        </p:nvSpPr>
        <p:spPr>
          <a:xfrm>
            <a:off x="5007048" y="2478586"/>
            <a:ext cx="741099" cy="1015254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6" name="Google Shape;1186;p48"/>
          <p:cNvSpPr/>
          <p:nvPr/>
        </p:nvSpPr>
        <p:spPr>
          <a:xfrm>
            <a:off x="6479285" y="2479109"/>
            <a:ext cx="611947" cy="1013307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7" name="Google Shape;1187;p48"/>
          <p:cNvSpPr/>
          <p:nvPr/>
        </p:nvSpPr>
        <p:spPr>
          <a:xfrm>
            <a:off x="3645412" y="2745431"/>
            <a:ext cx="609595" cy="98656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50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96" name="Google Shape;1196;p50"/>
          <p:cNvSpPr txBox="1"/>
          <p:nvPr>
            <p:ph idx="1" type="body"/>
          </p:nvPr>
        </p:nvSpPr>
        <p:spPr>
          <a:xfrm>
            <a:off x="539751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51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99" name="Google Shape;1199;p51"/>
          <p:cNvSpPr txBox="1"/>
          <p:nvPr>
            <p:ph idx="1" type="body"/>
          </p:nvPr>
        </p:nvSpPr>
        <p:spPr>
          <a:xfrm>
            <a:off x="5397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200" name="Google Shape;1200;p51"/>
          <p:cNvSpPr txBox="1"/>
          <p:nvPr>
            <p:ph idx="2" type="body"/>
          </p:nvPr>
        </p:nvSpPr>
        <p:spPr>
          <a:xfrm>
            <a:off x="47306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">
  <p:cSld name="Код">
    <p:bg>
      <p:bgPr>
        <a:solidFill>
          <a:srgbClr val="FEFEFE"/>
        </a:solidFill>
      </p:bgPr>
    </p:bg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52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03" name="Google Shape;1203;p52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04" name="Google Shape;1204;p52"/>
          <p:cNvSpPr/>
          <p:nvPr/>
        </p:nvSpPr>
        <p:spPr>
          <a:xfrm>
            <a:off x="542700" y="1089027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205" name="Google Shape;1205;p52"/>
          <p:cNvGrpSpPr/>
          <p:nvPr/>
        </p:nvGrpSpPr>
        <p:grpSpPr>
          <a:xfrm>
            <a:off x="634419" y="913219"/>
            <a:ext cx="405426" cy="620400"/>
            <a:chOff x="634418" y="913218"/>
            <a:chExt cx="405426" cy="620400"/>
          </a:xfrm>
        </p:grpSpPr>
        <p:sp>
          <p:nvSpPr>
            <p:cNvPr id="1206" name="Google Shape;1206;p52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07" name="Google Shape;1207;p52"/>
            <p:cNvSpPr/>
            <p:nvPr/>
          </p:nvSpPr>
          <p:spPr>
            <a:xfrm>
              <a:off x="789730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08" name="Google Shape;1208;p52"/>
            <p:cNvSpPr/>
            <p:nvPr/>
          </p:nvSpPr>
          <p:spPr>
            <a:xfrm>
              <a:off x="945044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209" name="Google Shape;1209;p52"/>
          <p:cNvSpPr txBox="1"/>
          <p:nvPr>
            <p:ph idx="1" type="body"/>
          </p:nvPr>
        </p:nvSpPr>
        <p:spPr>
          <a:xfrm>
            <a:off x="542700" y="1357745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0" name="Google Shape;180;p6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3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83" name="Google Shape;183;p6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184" name="Google Shape;184;p6"/>
            <p:cNvSpPr/>
            <p:nvPr/>
          </p:nvSpPr>
          <p:spPr>
            <a:xfrm>
              <a:off x="3967577" y="6862310"/>
              <a:ext cx="846773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994367" y="6861705"/>
              <a:ext cx="766128" cy="685483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3959992" y="6829724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5004470" y="5906061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972490" y="5874080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5625235" y="5994569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5593254" y="5962588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5704066" y="5853239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5672085" y="5821258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5509182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4889828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4431488" y="6188319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4399507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5607166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609713" y="6133883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4577732" y="6101903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162333" y="6828438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130352" y="6796458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4557109" y="6241948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525128" y="6209967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937938" y="6691846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528740" y="6588797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4581084" y="7502833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900638" y="7247793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5868657" y="7215812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51" name="Google Shape;251;p6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252" name="Google Shape;2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53" name="Google Shape;253;p6"/>
          <p:cNvSpPr txBox="1"/>
          <p:nvPr>
            <p:ph idx="2" type="body"/>
          </p:nvPr>
        </p:nvSpPr>
        <p:spPr>
          <a:xfrm>
            <a:off x="775491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254" name="Google Shape;2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55" name="Google Shape;255;p6"/>
          <p:cNvSpPr txBox="1"/>
          <p:nvPr>
            <p:ph idx="3" type="body"/>
          </p:nvPr>
        </p:nvSpPr>
        <p:spPr>
          <a:xfrm>
            <a:off x="2929915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256" name="Google Shape;2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57" name="Google Shape;257;p6"/>
          <p:cNvSpPr txBox="1"/>
          <p:nvPr>
            <p:ph idx="4" type="body"/>
          </p:nvPr>
        </p:nvSpPr>
        <p:spPr>
          <a:xfrm>
            <a:off x="5084340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">
  <p:cSld name="Заголовок">
    <p:bg>
      <p:bgPr>
        <a:solidFill>
          <a:srgbClr val="FEFEFE"/>
        </a:soli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53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54"/>
          <p:cNvSpPr/>
          <p:nvPr/>
        </p:nvSpPr>
        <p:spPr>
          <a:xfrm>
            <a:off x="3272118" y="1382964"/>
            <a:ext cx="2599800" cy="2599500"/>
          </a:xfrm>
          <a:prstGeom prst="ellipse">
            <a:avLst/>
          </a:prstGeom>
          <a:solidFill>
            <a:schemeClr val="lt2">
              <a:alpha val="98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4" name="Google Shape;1214;p54"/>
          <p:cNvSpPr/>
          <p:nvPr>
            <p:ph idx="2" type="pic"/>
          </p:nvPr>
        </p:nvSpPr>
        <p:spPr>
          <a:xfrm>
            <a:off x="3343836" y="1454675"/>
            <a:ext cx="2456400" cy="2456100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15" name="Google Shape;1215;p54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6" name="Google Shape;1216;p54"/>
          <p:cNvSpPr/>
          <p:nvPr/>
        </p:nvSpPr>
        <p:spPr>
          <a:xfrm rot="10800000">
            <a:off x="1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7" name="Google Shape;1217;p54"/>
          <p:cNvSpPr txBox="1"/>
          <p:nvPr>
            <p:ph type="title"/>
          </p:nvPr>
        </p:nvSpPr>
        <p:spPr>
          <a:xfrm>
            <a:off x="539751" y="4145773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b="1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18" name="Google Shape;1218;p54"/>
          <p:cNvSpPr txBox="1"/>
          <p:nvPr>
            <p:ph idx="1" type="body"/>
          </p:nvPr>
        </p:nvSpPr>
        <p:spPr>
          <a:xfrm>
            <a:off x="539751" y="4948230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55"/>
          <p:cNvSpPr txBox="1"/>
          <p:nvPr>
            <p:ph type="title"/>
          </p:nvPr>
        </p:nvSpPr>
        <p:spPr>
          <a:xfrm>
            <a:off x="539751" y="2947303"/>
            <a:ext cx="65694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21" name="Google Shape;1221;p55"/>
          <p:cNvSpPr txBox="1"/>
          <p:nvPr>
            <p:ph idx="1" type="body"/>
          </p:nvPr>
        </p:nvSpPr>
        <p:spPr>
          <a:xfrm>
            <a:off x="539750" y="1202765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19"/>
              <a:buFont typeface="Roboto"/>
              <a:buNone/>
              <a:defRPr b="1" sz="9599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222" name="Google Shape;1222;p55"/>
          <p:cNvSpPr/>
          <p:nvPr/>
        </p:nvSpPr>
        <p:spPr>
          <a:xfrm>
            <a:off x="-1" y="6416676"/>
            <a:ext cx="9144000" cy="4413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23" name="Google Shape;1223;p55"/>
          <p:cNvCxnSpPr/>
          <p:nvPr/>
        </p:nvCxnSpPr>
        <p:spPr>
          <a:xfrm>
            <a:off x="1" y="64166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224" name="Google Shape;122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551262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225" name="Google Shape;1225;p55"/>
          <p:cNvSpPr txBox="1"/>
          <p:nvPr>
            <p:ph idx="2" type="body"/>
          </p:nvPr>
        </p:nvSpPr>
        <p:spPr>
          <a:xfrm>
            <a:off x="775492" y="6529616"/>
            <a:ext cx="686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56"/>
          <p:cNvSpPr txBox="1"/>
          <p:nvPr>
            <p:ph type="title"/>
          </p:nvPr>
        </p:nvSpPr>
        <p:spPr>
          <a:xfrm>
            <a:off x="539751" y="3346655"/>
            <a:ext cx="6569400" cy="20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28" name="Google Shape;1228;p56"/>
          <p:cNvSpPr txBox="1"/>
          <p:nvPr>
            <p:ph idx="1" type="body"/>
          </p:nvPr>
        </p:nvSpPr>
        <p:spPr>
          <a:xfrm>
            <a:off x="539750" y="1602117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19"/>
              <a:buFont typeface="Roboto"/>
              <a:buNone/>
              <a:defRPr b="1" sz="9599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grpSp>
        <p:nvGrpSpPr>
          <p:cNvPr id="1229" name="Google Shape;1229;p56"/>
          <p:cNvGrpSpPr/>
          <p:nvPr/>
        </p:nvGrpSpPr>
        <p:grpSpPr>
          <a:xfrm>
            <a:off x="5438720" y="0"/>
            <a:ext cx="3705281" cy="6858000"/>
            <a:chOff x="5438719" y="0"/>
            <a:chExt cx="3705281" cy="6858000"/>
          </a:xfrm>
        </p:grpSpPr>
        <p:sp>
          <p:nvSpPr>
            <p:cNvPr id="1230" name="Google Shape;1230;p56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231" name="Google Shape;1231;p56"/>
            <p:cNvCxnSpPr>
              <a:stCxn id="1230" idx="5"/>
              <a:endCxn id="1230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1232" name="Google Shape;1232;p56"/>
            <p:cNvCxnSpPr>
              <a:stCxn id="1230" idx="1"/>
              <a:endCxn id="1230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233" name="Google Shape;1233;p56"/>
          <p:cNvSpPr/>
          <p:nvPr/>
        </p:nvSpPr>
        <p:spPr>
          <a:xfrm flipH="1" rot="10800000">
            <a:off x="6023987" y="0"/>
            <a:ext cx="3120015" cy="6858000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34" name="Google Shape;1234;p56"/>
          <p:cNvCxnSpPr/>
          <p:nvPr/>
        </p:nvCxnSpPr>
        <p:spPr>
          <a:xfrm>
            <a:off x="6136818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235" name="Google Shape;1235;p56"/>
          <p:cNvCxnSpPr/>
          <p:nvPr/>
        </p:nvCxnSpPr>
        <p:spPr>
          <a:xfrm flipH="1" rot="10800000">
            <a:off x="6024893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236" name="Google Shape;1236;p56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37" name="Google Shape;1237;p56"/>
          <p:cNvCxnSpPr/>
          <p:nvPr/>
        </p:nvCxnSpPr>
        <p:spPr>
          <a:xfrm>
            <a:off x="6722085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238" name="Google Shape;1238;p56"/>
          <p:cNvCxnSpPr/>
          <p:nvPr/>
        </p:nvCxnSpPr>
        <p:spPr>
          <a:xfrm flipH="1" rot="10800000">
            <a:off x="6610160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57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41" name="Google Shape;1241;p57"/>
          <p:cNvSpPr/>
          <p:nvPr/>
        </p:nvSpPr>
        <p:spPr>
          <a:xfrm>
            <a:off x="-1" y="6201204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242" name="Google Shape;1242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3" name="Google Shape;1243;p57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244" name="Google Shape;1244;p57"/>
          <p:cNvGrpSpPr/>
          <p:nvPr/>
        </p:nvGrpSpPr>
        <p:grpSpPr>
          <a:xfrm>
            <a:off x="5833340" y="2865248"/>
            <a:ext cx="2988703" cy="3709468"/>
            <a:chOff x="3935597" y="5640412"/>
            <a:chExt cx="2988703" cy="3709468"/>
          </a:xfrm>
        </p:grpSpPr>
        <p:sp>
          <p:nvSpPr>
            <p:cNvPr id="1245" name="Google Shape;1245;p57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6" name="Google Shape;1246;p57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7" name="Google Shape;1247;p57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8" name="Google Shape;1248;p57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9" name="Google Shape;1249;p57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0" name="Google Shape;1250;p57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1" name="Google Shape;1251;p57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2" name="Google Shape;1252;p57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3" name="Google Shape;1253;p57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4" name="Google Shape;1254;p57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5" name="Google Shape;1255;p57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6" name="Google Shape;1256;p57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7" name="Google Shape;1257;p57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8" name="Google Shape;1258;p57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9" name="Google Shape;1259;p57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0" name="Google Shape;1260;p57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1" name="Google Shape;1261;p57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2" name="Google Shape;1262;p57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3" name="Google Shape;1263;p57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4" name="Google Shape;1264;p57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5" name="Google Shape;1265;p57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6" name="Google Shape;1266;p57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7" name="Google Shape;1267;p57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8" name="Google Shape;1268;p57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9" name="Google Shape;1269;p57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0" name="Google Shape;1270;p57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1" name="Google Shape;1271;p57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2" name="Google Shape;1272;p57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3" name="Google Shape;1273;p57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4" name="Google Shape;1274;p57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5" name="Google Shape;1275;p57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6" name="Google Shape;1276;p57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7" name="Google Shape;1277;p57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8" name="Google Shape;1278;p57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9" name="Google Shape;1279;p57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0" name="Google Shape;1280;p57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1" name="Google Shape;1281;p57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2" name="Google Shape;1282;p57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3" name="Google Shape;1283;p57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4" name="Google Shape;1284;p57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5" name="Google Shape;1285;p57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6" name="Google Shape;1286;p57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7" name="Google Shape;1287;p57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8" name="Google Shape;1288;p57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9" name="Google Shape;1289;p57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0" name="Google Shape;1290;p57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1" name="Google Shape;1291;p57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2" name="Google Shape;1292;p57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3" name="Google Shape;1293;p57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4" name="Google Shape;1294;p57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5" name="Google Shape;1295;p57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6" name="Google Shape;1296;p57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7" name="Google Shape;1297;p57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8" name="Google Shape;1298;p57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9" name="Google Shape;1299;p57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0" name="Google Shape;1300;p57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1" name="Google Shape;1301;p57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2" name="Google Shape;1302;p57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3" name="Google Shape;1303;p57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4" name="Google Shape;1304;p57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5" name="Google Shape;1305;p57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6" name="Google Shape;1306;p57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7" name="Google Shape;1307;p57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8" name="Google Shape;1308;p57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9" name="Google Shape;1309;p57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0" name="Google Shape;1310;p57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1" name="Google Shape;1311;p57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312" name="Google Shape;1312;p57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313" name="Google Shape;131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314" name="Google Shape;1314;p57"/>
          <p:cNvSpPr txBox="1"/>
          <p:nvPr>
            <p:ph idx="2" type="body"/>
          </p:nvPr>
        </p:nvSpPr>
        <p:spPr>
          <a:xfrm>
            <a:off x="775492" y="6421881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58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17" name="Google Shape;1317;p58"/>
          <p:cNvSpPr/>
          <p:nvPr/>
        </p:nvSpPr>
        <p:spPr>
          <a:xfrm>
            <a:off x="-1" y="6201204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18" name="Google Shape;1318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9" name="Google Shape;1319;p58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320" name="Google Shape;1320;p58"/>
          <p:cNvGrpSpPr/>
          <p:nvPr/>
        </p:nvGrpSpPr>
        <p:grpSpPr>
          <a:xfrm>
            <a:off x="5833340" y="2865248"/>
            <a:ext cx="2988703" cy="3709468"/>
            <a:chOff x="3935597" y="5640412"/>
            <a:chExt cx="2988703" cy="3709468"/>
          </a:xfrm>
        </p:grpSpPr>
        <p:sp>
          <p:nvSpPr>
            <p:cNvPr id="1321" name="Google Shape;1321;p58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2" name="Google Shape;1322;p58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3" name="Google Shape;1323;p58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4" name="Google Shape;1324;p58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5" name="Google Shape;1325;p58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6" name="Google Shape;1326;p58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7" name="Google Shape;1327;p58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8" name="Google Shape;1328;p58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9" name="Google Shape;1329;p58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0" name="Google Shape;1330;p58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1" name="Google Shape;1331;p58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2" name="Google Shape;1332;p58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3" name="Google Shape;1333;p58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4" name="Google Shape;1334;p58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5" name="Google Shape;1335;p58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6" name="Google Shape;1336;p58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7" name="Google Shape;1337;p58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8" name="Google Shape;1338;p58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9" name="Google Shape;1339;p58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0" name="Google Shape;1340;p58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1" name="Google Shape;1341;p58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2" name="Google Shape;1342;p58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3" name="Google Shape;1343;p58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4" name="Google Shape;1344;p58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5" name="Google Shape;1345;p58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6" name="Google Shape;1346;p58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7" name="Google Shape;1347;p58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8" name="Google Shape;1348;p58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9" name="Google Shape;1349;p58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0" name="Google Shape;1350;p58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1" name="Google Shape;1351;p58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2" name="Google Shape;1352;p58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3" name="Google Shape;1353;p58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4" name="Google Shape;1354;p58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5" name="Google Shape;1355;p58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6" name="Google Shape;1356;p58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7" name="Google Shape;1357;p58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8" name="Google Shape;1358;p58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9" name="Google Shape;1359;p58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0" name="Google Shape;1360;p58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1" name="Google Shape;1361;p58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2" name="Google Shape;1362;p58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3" name="Google Shape;1363;p58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4" name="Google Shape;1364;p58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5" name="Google Shape;1365;p58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6" name="Google Shape;1366;p58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7" name="Google Shape;1367;p58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8" name="Google Shape;1368;p58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9" name="Google Shape;1369;p58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0" name="Google Shape;1370;p58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1" name="Google Shape;1371;p58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2" name="Google Shape;1372;p58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3" name="Google Shape;1373;p58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4" name="Google Shape;1374;p58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5" name="Google Shape;1375;p58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6" name="Google Shape;1376;p58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7" name="Google Shape;1377;p58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8" name="Google Shape;1378;p58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9" name="Google Shape;1379;p58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0" name="Google Shape;1380;p58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1" name="Google Shape;1381;p58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2" name="Google Shape;1382;p58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3" name="Google Shape;1383;p58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4" name="Google Shape;1384;p58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5" name="Google Shape;1385;p58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6" name="Google Shape;1386;p58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7" name="Google Shape;1387;p58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388" name="Google Shape;1388;p58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389" name="Google Shape;138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390" name="Google Shape;1390;p58"/>
          <p:cNvSpPr txBox="1"/>
          <p:nvPr>
            <p:ph idx="2" type="body"/>
          </p:nvPr>
        </p:nvSpPr>
        <p:spPr>
          <a:xfrm>
            <a:off x="775491" y="6421881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391" name="Google Shape;139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392" name="Google Shape;1392;p58"/>
          <p:cNvSpPr txBox="1"/>
          <p:nvPr>
            <p:ph idx="3" type="body"/>
          </p:nvPr>
        </p:nvSpPr>
        <p:spPr>
          <a:xfrm>
            <a:off x="3902870" y="6421881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59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95" name="Google Shape;1395;p59"/>
          <p:cNvSpPr/>
          <p:nvPr/>
        </p:nvSpPr>
        <p:spPr>
          <a:xfrm>
            <a:off x="-1" y="6201204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96" name="Google Shape;139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7" name="Google Shape;1397;p59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398" name="Google Shape;1398;p59"/>
          <p:cNvGrpSpPr/>
          <p:nvPr/>
        </p:nvGrpSpPr>
        <p:grpSpPr>
          <a:xfrm>
            <a:off x="5833340" y="2865248"/>
            <a:ext cx="2988703" cy="3709468"/>
            <a:chOff x="3935597" y="5640412"/>
            <a:chExt cx="2988703" cy="3709468"/>
          </a:xfrm>
        </p:grpSpPr>
        <p:sp>
          <p:nvSpPr>
            <p:cNvPr id="1399" name="Google Shape;1399;p59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0" name="Google Shape;1400;p59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1" name="Google Shape;1401;p59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2" name="Google Shape;1402;p59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3" name="Google Shape;1403;p59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4" name="Google Shape;1404;p59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5" name="Google Shape;1405;p59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6" name="Google Shape;1406;p59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7" name="Google Shape;1407;p59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8" name="Google Shape;1408;p59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9" name="Google Shape;1409;p59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0" name="Google Shape;1410;p59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1" name="Google Shape;1411;p59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2" name="Google Shape;1412;p59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3" name="Google Shape;1413;p59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4" name="Google Shape;1414;p59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5" name="Google Shape;1415;p59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6" name="Google Shape;1416;p59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7" name="Google Shape;1417;p59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8" name="Google Shape;1418;p59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9" name="Google Shape;1419;p59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0" name="Google Shape;1420;p59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1" name="Google Shape;1421;p59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2" name="Google Shape;1422;p59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3" name="Google Shape;1423;p59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4" name="Google Shape;1424;p59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5" name="Google Shape;1425;p59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6" name="Google Shape;1426;p59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7" name="Google Shape;1427;p59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8" name="Google Shape;1428;p59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9" name="Google Shape;1429;p59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0" name="Google Shape;1430;p59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1" name="Google Shape;1431;p59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2" name="Google Shape;1432;p59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3" name="Google Shape;1433;p59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4" name="Google Shape;1434;p59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5" name="Google Shape;1435;p59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6" name="Google Shape;1436;p59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7" name="Google Shape;1437;p59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8" name="Google Shape;1438;p59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9" name="Google Shape;1439;p59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0" name="Google Shape;1440;p59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1" name="Google Shape;1441;p59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2" name="Google Shape;1442;p59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3" name="Google Shape;1443;p59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4" name="Google Shape;1444;p59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5" name="Google Shape;1445;p59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6" name="Google Shape;1446;p59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7" name="Google Shape;1447;p59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8" name="Google Shape;1448;p59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9" name="Google Shape;1449;p59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0" name="Google Shape;1450;p59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1" name="Google Shape;1451;p59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2" name="Google Shape;1452;p59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3" name="Google Shape;1453;p59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4" name="Google Shape;1454;p59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5" name="Google Shape;1455;p59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6" name="Google Shape;1456;p59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7" name="Google Shape;1457;p59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8" name="Google Shape;1458;p59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9" name="Google Shape;1459;p59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0" name="Google Shape;1460;p59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1" name="Google Shape;1461;p59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2" name="Google Shape;1462;p59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3" name="Google Shape;1463;p59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4" name="Google Shape;1464;p59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5" name="Google Shape;1465;p59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466" name="Google Shape;1466;p59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467" name="Google Shape;146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468" name="Google Shape;1468;p59"/>
          <p:cNvSpPr txBox="1"/>
          <p:nvPr>
            <p:ph idx="2" type="body"/>
          </p:nvPr>
        </p:nvSpPr>
        <p:spPr>
          <a:xfrm>
            <a:off x="775491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469" name="Google Shape;146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470" name="Google Shape;1470;p59"/>
          <p:cNvSpPr txBox="1"/>
          <p:nvPr>
            <p:ph idx="3" type="body"/>
          </p:nvPr>
        </p:nvSpPr>
        <p:spPr>
          <a:xfrm>
            <a:off x="2929915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471" name="Google Shape;147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472" name="Google Shape;1472;p59"/>
          <p:cNvSpPr txBox="1"/>
          <p:nvPr>
            <p:ph idx="4" type="body"/>
          </p:nvPr>
        </p:nvSpPr>
        <p:spPr>
          <a:xfrm>
            <a:off x="5084340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" name="Google Shape;1474;p60"/>
          <p:cNvGrpSpPr/>
          <p:nvPr/>
        </p:nvGrpSpPr>
        <p:grpSpPr>
          <a:xfrm>
            <a:off x="-1" y="6199993"/>
            <a:ext cx="9144001" cy="657911"/>
            <a:chOff x="-1" y="6199992"/>
            <a:chExt cx="9144001" cy="657911"/>
          </a:xfrm>
        </p:grpSpPr>
        <p:sp>
          <p:nvSpPr>
            <p:cNvPr id="1475" name="Google Shape;1475;p60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476" name="Google Shape;1476;p60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477" name="Google Shape;1477;p60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478" name="Google Shape;1478;p60"/>
          <p:cNvGrpSpPr/>
          <p:nvPr/>
        </p:nvGrpSpPr>
        <p:grpSpPr>
          <a:xfrm>
            <a:off x="5833340" y="2865248"/>
            <a:ext cx="2988703" cy="3709468"/>
            <a:chOff x="5833339" y="2865248"/>
            <a:chExt cx="2988703" cy="3709468"/>
          </a:xfrm>
        </p:grpSpPr>
        <p:grpSp>
          <p:nvGrpSpPr>
            <p:cNvPr id="1479" name="Google Shape;1479;p60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480" name="Google Shape;1480;p60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481" name="Google Shape;1481;p60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482" name="Google Shape;1482;p60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483" name="Google Shape;1483;p60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4" name="Google Shape;1484;p60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5" name="Google Shape;1485;p60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6" name="Google Shape;1486;p60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7" name="Google Shape;1487;p60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8" name="Google Shape;1488;p60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9" name="Google Shape;1489;p60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0" name="Google Shape;1490;p60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1" name="Google Shape;1491;p60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2" name="Google Shape;1492;p60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3" name="Google Shape;1493;p60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4" name="Google Shape;1494;p60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5" name="Google Shape;1495;p60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6" name="Google Shape;1496;p60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7" name="Google Shape;1497;p60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8" name="Google Shape;1498;p60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9" name="Google Shape;1499;p60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0" name="Google Shape;1500;p60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1" name="Google Shape;1501;p60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2" name="Google Shape;1502;p60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3" name="Google Shape;1503;p60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4" name="Google Shape;1504;p60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5" name="Google Shape;1505;p60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6" name="Google Shape;1506;p60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7" name="Google Shape;1507;p60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8" name="Google Shape;1508;p60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9" name="Google Shape;1509;p60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0" name="Google Shape;1510;p60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1" name="Google Shape;1511;p60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2" name="Google Shape;1512;p60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3" name="Google Shape;1513;p60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4" name="Google Shape;1514;p60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5" name="Google Shape;1515;p60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6" name="Google Shape;1516;p60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7" name="Google Shape;1517;p60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8" name="Google Shape;1518;p60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9" name="Google Shape;1519;p60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0" name="Google Shape;1520;p60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1" name="Google Shape;1521;p60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2" name="Google Shape;1522;p60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3" name="Google Shape;1523;p60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4" name="Google Shape;1524;p60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5" name="Google Shape;1525;p60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6" name="Google Shape;1526;p60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7" name="Google Shape;1527;p60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8" name="Google Shape;1528;p60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9" name="Google Shape;1529;p60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0" name="Google Shape;1530;p60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1" name="Google Shape;1531;p60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2" name="Google Shape;1532;p60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3" name="Google Shape;1533;p60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4" name="Google Shape;1534;p60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5" name="Google Shape;1535;p60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6" name="Google Shape;1536;p60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7" name="Google Shape;1537;p60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8" name="Google Shape;1538;p60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9" name="Google Shape;1539;p60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0" name="Google Shape;1540;p60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1" name="Google Shape;1541;p60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2" name="Google Shape;1542;p60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3" name="Google Shape;1543;p60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4" name="Google Shape;1544;p60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5" name="Google Shape;1545;p60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6" name="Google Shape;1546;p60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547" name="Google Shape;1547;p60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548" name="Google Shape;1548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549" name="Google Shape;1549;p60"/>
          <p:cNvSpPr txBox="1"/>
          <p:nvPr>
            <p:ph idx="2" type="body"/>
          </p:nvPr>
        </p:nvSpPr>
        <p:spPr>
          <a:xfrm>
            <a:off x="775492" y="6421881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550" name="Google Shape;155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2" name="Google Shape;1552;p61"/>
          <p:cNvGrpSpPr/>
          <p:nvPr/>
        </p:nvGrpSpPr>
        <p:grpSpPr>
          <a:xfrm>
            <a:off x="-1" y="6199993"/>
            <a:ext cx="9144001" cy="657911"/>
            <a:chOff x="-1" y="6199992"/>
            <a:chExt cx="9144001" cy="657911"/>
          </a:xfrm>
        </p:grpSpPr>
        <p:sp>
          <p:nvSpPr>
            <p:cNvPr id="1553" name="Google Shape;1553;p61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554" name="Google Shape;1554;p61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555" name="Google Shape;1555;p61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556" name="Google Shape;1556;p61"/>
          <p:cNvGrpSpPr/>
          <p:nvPr/>
        </p:nvGrpSpPr>
        <p:grpSpPr>
          <a:xfrm>
            <a:off x="5833340" y="2865248"/>
            <a:ext cx="2988703" cy="3709468"/>
            <a:chOff x="5833339" y="2865248"/>
            <a:chExt cx="2988703" cy="3709468"/>
          </a:xfrm>
        </p:grpSpPr>
        <p:grpSp>
          <p:nvGrpSpPr>
            <p:cNvPr id="1557" name="Google Shape;1557;p61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558" name="Google Shape;1558;p61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559" name="Google Shape;1559;p61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560" name="Google Shape;1560;p61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561" name="Google Shape;1561;p61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2" name="Google Shape;1562;p61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3" name="Google Shape;1563;p61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4" name="Google Shape;1564;p61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5" name="Google Shape;1565;p61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6" name="Google Shape;1566;p61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7" name="Google Shape;1567;p61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8" name="Google Shape;1568;p61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9" name="Google Shape;1569;p61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0" name="Google Shape;1570;p61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1" name="Google Shape;1571;p61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2" name="Google Shape;1572;p61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3" name="Google Shape;1573;p61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4" name="Google Shape;1574;p61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5" name="Google Shape;1575;p61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6" name="Google Shape;1576;p61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7" name="Google Shape;1577;p61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8" name="Google Shape;1578;p61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9" name="Google Shape;1579;p61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0" name="Google Shape;1580;p61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1" name="Google Shape;1581;p61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2" name="Google Shape;1582;p61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3" name="Google Shape;1583;p61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4" name="Google Shape;1584;p61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5" name="Google Shape;1585;p61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6" name="Google Shape;1586;p61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7" name="Google Shape;1587;p61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8" name="Google Shape;1588;p61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9" name="Google Shape;1589;p61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0" name="Google Shape;1590;p61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1" name="Google Shape;1591;p61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2" name="Google Shape;1592;p61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3" name="Google Shape;1593;p61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4" name="Google Shape;1594;p61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5" name="Google Shape;1595;p61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6" name="Google Shape;1596;p61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7" name="Google Shape;1597;p61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8" name="Google Shape;1598;p61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9" name="Google Shape;1599;p61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0" name="Google Shape;1600;p61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1" name="Google Shape;1601;p61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2" name="Google Shape;1602;p61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3" name="Google Shape;1603;p61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4" name="Google Shape;1604;p61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5" name="Google Shape;1605;p61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6" name="Google Shape;1606;p61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7" name="Google Shape;1607;p61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8" name="Google Shape;1608;p61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9" name="Google Shape;1609;p61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0" name="Google Shape;1610;p61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1" name="Google Shape;1611;p61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3" name="Google Shape;1613;p61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4" name="Google Shape;1614;p61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5" name="Google Shape;1615;p61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6" name="Google Shape;1616;p61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7" name="Google Shape;1617;p61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9" name="Google Shape;1619;p61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0" name="Google Shape;1620;p61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2" name="Google Shape;1622;p61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3" name="Google Shape;1623;p61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625" name="Google Shape;1625;p61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626" name="Google Shape;162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627" name="Google Shape;1627;p61"/>
          <p:cNvSpPr txBox="1"/>
          <p:nvPr>
            <p:ph idx="2" type="body"/>
          </p:nvPr>
        </p:nvSpPr>
        <p:spPr>
          <a:xfrm>
            <a:off x="775492" y="6421881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628" name="Google Shape;162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9" name="Google Shape;1629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630" name="Google Shape;1630;p61"/>
          <p:cNvSpPr txBox="1"/>
          <p:nvPr>
            <p:ph idx="3" type="body"/>
          </p:nvPr>
        </p:nvSpPr>
        <p:spPr>
          <a:xfrm>
            <a:off x="3902870" y="6421881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2" name="Google Shape;1632;p62"/>
          <p:cNvGrpSpPr/>
          <p:nvPr/>
        </p:nvGrpSpPr>
        <p:grpSpPr>
          <a:xfrm>
            <a:off x="-1" y="6199993"/>
            <a:ext cx="9144001" cy="657911"/>
            <a:chOff x="-1" y="6199992"/>
            <a:chExt cx="9144001" cy="657911"/>
          </a:xfrm>
        </p:grpSpPr>
        <p:sp>
          <p:nvSpPr>
            <p:cNvPr id="1633" name="Google Shape;1633;p62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634" name="Google Shape;1634;p62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635" name="Google Shape;1635;p62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636" name="Google Shape;1636;p62"/>
          <p:cNvGrpSpPr/>
          <p:nvPr/>
        </p:nvGrpSpPr>
        <p:grpSpPr>
          <a:xfrm>
            <a:off x="5833340" y="2865248"/>
            <a:ext cx="2988703" cy="3709468"/>
            <a:chOff x="5833339" y="2865248"/>
            <a:chExt cx="2988703" cy="3709468"/>
          </a:xfrm>
        </p:grpSpPr>
        <p:grpSp>
          <p:nvGrpSpPr>
            <p:cNvPr id="1637" name="Google Shape;1637;p62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638" name="Google Shape;1638;p62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639" name="Google Shape;1639;p62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640" name="Google Shape;1640;p62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641" name="Google Shape;1641;p62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2" name="Google Shape;1642;p62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3" name="Google Shape;1643;p62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4" name="Google Shape;1644;p62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5" name="Google Shape;1645;p62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6" name="Google Shape;1646;p62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7" name="Google Shape;1647;p62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8" name="Google Shape;1648;p62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9" name="Google Shape;1649;p62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0" name="Google Shape;1650;p62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1" name="Google Shape;1651;p62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2" name="Google Shape;1652;p62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3" name="Google Shape;1653;p62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4" name="Google Shape;1654;p62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5" name="Google Shape;1655;p62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6" name="Google Shape;1656;p62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7" name="Google Shape;1657;p62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8" name="Google Shape;1658;p62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9" name="Google Shape;1659;p62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0" name="Google Shape;1660;p62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1" name="Google Shape;1661;p62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2" name="Google Shape;1662;p62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3" name="Google Shape;1663;p62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4" name="Google Shape;1664;p62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5" name="Google Shape;1665;p62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6" name="Google Shape;1666;p62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7" name="Google Shape;1667;p62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8" name="Google Shape;1668;p62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9" name="Google Shape;1669;p62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0" name="Google Shape;1670;p62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1" name="Google Shape;1671;p62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2" name="Google Shape;1672;p62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3" name="Google Shape;1673;p62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4" name="Google Shape;1674;p62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5" name="Google Shape;1675;p62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6" name="Google Shape;1676;p62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7" name="Google Shape;1677;p62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8" name="Google Shape;1678;p62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9" name="Google Shape;1679;p62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0" name="Google Shape;1680;p62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1" name="Google Shape;1681;p62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2" name="Google Shape;1682;p62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3" name="Google Shape;1683;p62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4" name="Google Shape;1684;p62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5" name="Google Shape;1685;p62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6" name="Google Shape;1686;p62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7" name="Google Shape;1687;p62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8" name="Google Shape;1688;p62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9" name="Google Shape;1689;p62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0" name="Google Shape;1690;p62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1" name="Google Shape;1691;p62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2" name="Google Shape;1692;p62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3" name="Google Shape;1693;p62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4" name="Google Shape;1694;p62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5" name="Google Shape;1695;p62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6" name="Google Shape;1696;p62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7" name="Google Shape;1697;p62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8" name="Google Shape;1698;p62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9" name="Google Shape;1699;p62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0" name="Google Shape;1700;p62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1" name="Google Shape;1701;p62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2" name="Google Shape;1702;p62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3" name="Google Shape;1703;p62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4" name="Google Shape;1704;p62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05" name="Google Shape;1705;p62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06" name="Google Shape;170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07" name="Google Shape;1707;p62"/>
          <p:cNvSpPr txBox="1"/>
          <p:nvPr>
            <p:ph idx="2" type="body"/>
          </p:nvPr>
        </p:nvSpPr>
        <p:spPr>
          <a:xfrm>
            <a:off x="775492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08" name="Google Shape;170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9" name="Google Shape;1709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10" name="Google Shape;1710;p62"/>
          <p:cNvSpPr txBox="1"/>
          <p:nvPr>
            <p:ph idx="3" type="body"/>
          </p:nvPr>
        </p:nvSpPr>
        <p:spPr>
          <a:xfrm>
            <a:off x="2929915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11" name="Google Shape;171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12" name="Google Shape;1712;p62"/>
          <p:cNvSpPr txBox="1"/>
          <p:nvPr>
            <p:ph idx="4" type="body"/>
          </p:nvPr>
        </p:nvSpPr>
        <p:spPr>
          <a:xfrm>
            <a:off x="5084340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7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260" name="Google Shape;260;p7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61" name="Google Shape;261;p7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2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262" name="Google Shape;262;p7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263" name="Google Shape;263;p7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264" name="Google Shape;264;p7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265" name="Google Shape;265;p7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5857734" y="4054560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6329230" y="3413155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6422870" y="3434803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6426482" y="3813633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6902212" y="3130897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6870232" y="3098916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7522977" y="3219405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7490996" y="3187424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601808" y="3078075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569827" y="3046094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406924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6787570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6297249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504908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6507455" y="3358719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6475474" y="3326739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7060075" y="4053274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7028094" y="4021294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454851" y="3466784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835680" y="3916682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478826" y="4727669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7798380" y="4472629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766399" y="4440648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332" name="Google Shape;332;p7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333" name="Google Shape;33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334" name="Google Shape;334;p7"/>
          <p:cNvSpPr txBox="1"/>
          <p:nvPr>
            <p:ph idx="2" type="body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335" name="Google Shape;3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2">
  <p:cSld name="Код 2">
    <p:bg>
      <p:bgPr>
        <a:solidFill>
          <a:srgbClr val="FEFEFE"/>
        </a:solidFill>
      </p:bgPr>
    </p:bg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63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15" name="Google Shape;1715;p63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16" name="Google Shape;1716;p63"/>
          <p:cNvSpPr txBox="1"/>
          <p:nvPr/>
        </p:nvSpPr>
        <p:spPr>
          <a:xfrm>
            <a:off x="7905750" y="3848328"/>
            <a:ext cx="914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7" name="Google Shape;1717;p63"/>
          <p:cNvSpPr/>
          <p:nvPr/>
        </p:nvSpPr>
        <p:spPr>
          <a:xfrm>
            <a:off x="542700" y="1089027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18" name="Google Shape;1718;p63"/>
          <p:cNvGrpSpPr/>
          <p:nvPr/>
        </p:nvGrpSpPr>
        <p:grpSpPr>
          <a:xfrm>
            <a:off x="634419" y="913219"/>
            <a:ext cx="405426" cy="620400"/>
            <a:chOff x="634418" y="913218"/>
            <a:chExt cx="405426" cy="620400"/>
          </a:xfrm>
        </p:grpSpPr>
        <p:sp>
          <p:nvSpPr>
            <p:cNvPr id="1719" name="Google Shape;1719;p63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0" name="Google Shape;1720;p63"/>
            <p:cNvSpPr/>
            <p:nvPr/>
          </p:nvSpPr>
          <p:spPr>
            <a:xfrm>
              <a:off x="789730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1" name="Google Shape;1721;p63"/>
            <p:cNvSpPr/>
            <p:nvPr/>
          </p:nvSpPr>
          <p:spPr>
            <a:xfrm>
              <a:off x="945044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22" name="Google Shape;1722;p63"/>
          <p:cNvSpPr txBox="1"/>
          <p:nvPr>
            <p:ph idx="1" type="body"/>
          </p:nvPr>
        </p:nvSpPr>
        <p:spPr>
          <a:xfrm>
            <a:off x="542700" y="1357744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030"/>
              <a:buFont typeface="Courier New"/>
              <a:buNone/>
              <a:defRPr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">
  <p:cSld name="Код и текст">
    <p:bg>
      <p:bgPr>
        <a:solidFill>
          <a:srgbClr val="FEFEFE"/>
        </a:solidFill>
      </p:bgPr>
    </p:bg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64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25" name="Google Shape;1725;p64"/>
          <p:cNvSpPr/>
          <p:nvPr/>
        </p:nvSpPr>
        <p:spPr>
          <a:xfrm>
            <a:off x="542699" y="1089025"/>
            <a:ext cx="52200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26" name="Google Shape;1726;p64"/>
          <p:cNvSpPr/>
          <p:nvPr/>
        </p:nvSpPr>
        <p:spPr>
          <a:xfrm>
            <a:off x="542699" y="1089027"/>
            <a:ext cx="5217944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27" name="Google Shape;1727;p64"/>
          <p:cNvGrpSpPr/>
          <p:nvPr/>
        </p:nvGrpSpPr>
        <p:grpSpPr>
          <a:xfrm>
            <a:off x="634419" y="913219"/>
            <a:ext cx="405426" cy="620400"/>
            <a:chOff x="634418" y="913218"/>
            <a:chExt cx="405426" cy="620400"/>
          </a:xfrm>
        </p:grpSpPr>
        <p:sp>
          <p:nvSpPr>
            <p:cNvPr id="1728" name="Google Shape;1728;p64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9" name="Google Shape;1729;p64"/>
            <p:cNvSpPr/>
            <p:nvPr/>
          </p:nvSpPr>
          <p:spPr>
            <a:xfrm>
              <a:off x="789730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30" name="Google Shape;1730;p64"/>
            <p:cNvSpPr/>
            <p:nvPr/>
          </p:nvSpPr>
          <p:spPr>
            <a:xfrm>
              <a:off x="945044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31" name="Google Shape;1731;p64"/>
          <p:cNvSpPr txBox="1"/>
          <p:nvPr>
            <p:ph idx="1" type="body"/>
          </p:nvPr>
        </p:nvSpPr>
        <p:spPr>
          <a:xfrm>
            <a:off x="542699" y="1357744"/>
            <a:ext cx="52200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732" name="Google Shape;1732;p64"/>
          <p:cNvSpPr txBox="1"/>
          <p:nvPr>
            <p:ph idx="2" type="body"/>
          </p:nvPr>
        </p:nvSpPr>
        <p:spPr>
          <a:xfrm>
            <a:off x="6024282" y="1089029"/>
            <a:ext cx="2580000" cy="5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 2">
  <p:cSld name="Код и текст 2">
    <p:bg>
      <p:bgPr>
        <a:solidFill>
          <a:srgbClr val="FEFEFE"/>
        </a:solidFill>
      </p:bgPr>
    </p:bg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65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35" name="Google Shape;1735;p65"/>
          <p:cNvSpPr/>
          <p:nvPr/>
        </p:nvSpPr>
        <p:spPr>
          <a:xfrm>
            <a:off x="542700" y="2744144"/>
            <a:ext cx="8058600" cy="37806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6" name="Google Shape;1736;p65"/>
          <p:cNvSpPr/>
          <p:nvPr/>
        </p:nvSpPr>
        <p:spPr>
          <a:xfrm>
            <a:off x="542700" y="2744144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37" name="Google Shape;1737;p65"/>
          <p:cNvGrpSpPr/>
          <p:nvPr/>
        </p:nvGrpSpPr>
        <p:grpSpPr>
          <a:xfrm>
            <a:off x="634419" y="2568337"/>
            <a:ext cx="405426" cy="620400"/>
            <a:chOff x="634418" y="913218"/>
            <a:chExt cx="405426" cy="620400"/>
          </a:xfrm>
        </p:grpSpPr>
        <p:sp>
          <p:nvSpPr>
            <p:cNvPr id="1738" name="Google Shape;1738;p65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39" name="Google Shape;1739;p65"/>
            <p:cNvSpPr/>
            <p:nvPr/>
          </p:nvSpPr>
          <p:spPr>
            <a:xfrm>
              <a:off x="789730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40" name="Google Shape;1740;p65"/>
            <p:cNvSpPr/>
            <p:nvPr/>
          </p:nvSpPr>
          <p:spPr>
            <a:xfrm>
              <a:off x="945044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41" name="Google Shape;1741;p65"/>
          <p:cNvSpPr txBox="1"/>
          <p:nvPr>
            <p:ph idx="1" type="body"/>
          </p:nvPr>
        </p:nvSpPr>
        <p:spPr>
          <a:xfrm>
            <a:off x="542700" y="3012863"/>
            <a:ext cx="80586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742" name="Google Shape;1742;p65"/>
          <p:cNvSpPr txBox="1"/>
          <p:nvPr>
            <p:ph idx="2" type="body"/>
          </p:nvPr>
        </p:nvSpPr>
        <p:spPr>
          <a:xfrm>
            <a:off x="539751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66"/>
          <p:cNvSpPr/>
          <p:nvPr/>
        </p:nvSpPr>
        <p:spPr>
          <a:xfrm>
            <a:off x="4605900" y="763200"/>
            <a:ext cx="4500000" cy="60948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45" name="Google Shape;1745;p66"/>
          <p:cNvSpPr/>
          <p:nvPr>
            <p:ph idx="2" type="pic"/>
          </p:nvPr>
        </p:nvSpPr>
        <p:spPr>
          <a:xfrm>
            <a:off x="4644000" y="765174"/>
            <a:ext cx="4500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46" name="Google Shape;1746;p66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47" name="Google Shape;1747;p66"/>
          <p:cNvSpPr txBox="1"/>
          <p:nvPr>
            <p:ph idx="1" type="body"/>
          </p:nvPr>
        </p:nvSpPr>
        <p:spPr>
          <a:xfrm>
            <a:off x="539750" y="1089027"/>
            <a:ext cx="37800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67"/>
          <p:cNvSpPr/>
          <p:nvPr>
            <p:ph idx="2" type="pic"/>
          </p:nvPr>
        </p:nvSpPr>
        <p:spPr>
          <a:xfrm>
            <a:off x="0" y="765174"/>
            <a:ext cx="9144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0" name="Google Shape;1750;p67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а" showMasterSp="0">
  <p:cSld name="Картинка">
    <p:bg>
      <p:bgPr>
        <a:solidFill>
          <a:srgbClr val="FEFEFE"/>
        </a:solidFill>
      </p:bgPr>
    </p:bg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68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2 ">
  <p:cSld name="Картинки 2х2 ">
    <p:bg>
      <p:bgPr>
        <a:solidFill>
          <a:srgbClr val="FEFEFE"/>
        </a:solidFill>
      </p:bgPr>
    </p:bg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69"/>
          <p:cNvSpPr/>
          <p:nvPr>
            <p:ph idx="2" type="pic"/>
          </p:nvPr>
        </p:nvSpPr>
        <p:spPr>
          <a:xfrm>
            <a:off x="539999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5" name="Google Shape;1755;p69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56" name="Google Shape;1756;p69"/>
          <p:cNvSpPr/>
          <p:nvPr>
            <p:ph idx="3" type="pic"/>
          </p:nvPr>
        </p:nvSpPr>
        <p:spPr>
          <a:xfrm>
            <a:off x="4731602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7" name="Google Shape;1757;p69"/>
          <p:cNvSpPr/>
          <p:nvPr>
            <p:ph idx="4" type="pic"/>
          </p:nvPr>
        </p:nvSpPr>
        <p:spPr>
          <a:xfrm>
            <a:off x="4731602" y="3949510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8" name="Google Shape;1758;p69"/>
          <p:cNvSpPr/>
          <p:nvPr>
            <p:ph idx="5" type="pic"/>
          </p:nvPr>
        </p:nvSpPr>
        <p:spPr>
          <a:xfrm>
            <a:off x="539999" y="3949510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1 ">
  <p:cSld name="Картинки 2х1 ">
    <p:bg>
      <p:bgPr>
        <a:solidFill>
          <a:srgbClr val="FEFEFE"/>
        </a:solidFill>
      </p:bgPr>
    </p:bg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70"/>
          <p:cNvSpPr/>
          <p:nvPr>
            <p:ph idx="2" type="pic"/>
          </p:nvPr>
        </p:nvSpPr>
        <p:spPr>
          <a:xfrm>
            <a:off x="539999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61" name="Google Shape;1761;p70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62" name="Google Shape;1762;p70"/>
          <p:cNvSpPr/>
          <p:nvPr>
            <p:ph idx="3" type="pic"/>
          </p:nvPr>
        </p:nvSpPr>
        <p:spPr>
          <a:xfrm>
            <a:off x="4731602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showMasterSp="0">
  <p:cSld name="Пустой"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72"/>
          <p:cNvSpPr txBox="1"/>
          <p:nvPr/>
        </p:nvSpPr>
        <p:spPr>
          <a:xfrm>
            <a:off x="2924176" y="3967622"/>
            <a:ext cx="32955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Roboto Light"/>
              <a:buNone/>
            </a:pPr>
            <a:r>
              <a:rPr b="0" i="0" lang="ru-RU" sz="1600" u="none" cap="none" strike="noStrike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1766" name="Google Shape;1766;p72"/>
          <p:cNvSpPr/>
          <p:nvPr/>
        </p:nvSpPr>
        <p:spPr>
          <a:xfrm>
            <a:off x="2042653" y="2478289"/>
            <a:ext cx="1011739" cy="1017229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7" name="Google Shape;1767;p72"/>
          <p:cNvSpPr/>
          <p:nvPr/>
        </p:nvSpPr>
        <p:spPr>
          <a:xfrm>
            <a:off x="3361192" y="2301754"/>
            <a:ext cx="1188793" cy="1289967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8" name="Google Shape;1768;p72"/>
          <p:cNvSpPr/>
          <p:nvPr/>
        </p:nvSpPr>
        <p:spPr>
          <a:xfrm>
            <a:off x="5007049" y="2478586"/>
            <a:ext cx="741099" cy="1015254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9" name="Google Shape;1769;p72"/>
          <p:cNvSpPr/>
          <p:nvPr/>
        </p:nvSpPr>
        <p:spPr>
          <a:xfrm>
            <a:off x="6479286" y="2479109"/>
            <a:ext cx="611947" cy="1013307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70" name="Google Shape;1770;p72"/>
          <p:cNvSpPr/>
          <p:nvPr/>
        </p:nvSpPr>
        <p:spPr>
          <a:xfrm>
            <a:off x="3645412" y="2745431"/>
            <a:ext cx="609595" cy="98656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8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338" name="Google Shape;338;p8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339" name="Google Shape;339;p8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2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340" name="Google Shape;340;p8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341" name="Google Shape;341;p8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342" name="Google Shape;342;p8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343" name="Google Shape;343;p8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346" name="Google Shape;346;p8"/>
            <p:cNvSpPr/>
            <p:nvPr/>
          </p:nvSpPr>
          <p:spPr>
            <a:xfrm>
              <a:off x="5857734" y="4054560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6329230" y="3413155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6422870" y="3434803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6426482" y="3813633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6902212" y="3130897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6870232" y="3098916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7522977" y="3219405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7490996" y="3187424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601808" y="3078075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7569827" y="3046094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7406924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6787570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297249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7504908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6507455" y="3358719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6475474" y="3326739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7060075" y="4053274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7028094" y="4021294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6454851" y="3466784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6835680" y="3916682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6478826" y="4727669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798380" y="4472629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7766399" y="4440648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410" name="Google Shape;410;p8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11" name="Google Shape;41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12" name="Google Shape;412;p8"/>
          <p:cNvSpPr txBox="1"/>
          <p:nvPr>
            <p:ph idx="2" type="body"/>
          </p:nvPr>
        </p:nvSpPr>
        <p:spPr>
          <a:xfrm>
            <a:off x="775492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13" name="Google Shape;4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15" name="Google Shape;415;p8"/>
          <p:cNvSpPr txBox="1"/>
          <p:nvPr>
            <p:ph idx="3" type="body"/>
          </p:nvPr>
        </p:nvSpPr>
        <p:spPr>
          <a:xfrm>
            <a:off x="3902870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9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418" name="Google Shape;418;p9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19" name="Google Shape;419;p9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2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420" name="Google Shape;420;p9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421" name="Google Shape;421;p9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422" name="Google Shape;422;p9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423" name="Google Shape;423;p9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426" name="Google Shape;426;p9"/>
            <p:cNvSpPr/>
            <p:nvPr/>
          </p:nvSpPr>
          <p:spPr>
            <a:xfrm>
              <a:off x="5857734" y="4054560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6329230" y="3413155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6422870" y="3434803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6426482" y="3813633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6902212" y="3130897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6870232" y="3098916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7522977" y="3219405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7490996" y="3187424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7601808" y="3078075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569827" y="3046094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7406924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6787570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6297249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504908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6507455" y="3358719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6475474" y="3326739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7060075" y="4053274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7028094" y="4021294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6454851" y="3466784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6835680" y="3916682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6478826" y="4727669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7798380" y="4472629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7766399" y="4440648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490" name="Google Shape;490;p9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91" name="Google Shape;49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92" name="Google Shape;492;p9"/>
          <p:cNvSpPr txBox="1"/>
          <p:nvPr>
            <p:ph idx="2" type="body"/>
          </p:nvPr>
        </p:nvSpPr>
        <p:spPr>
          <a:xfrm>
            <a:off x="775492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93" name="Google Shape;49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95" name="Google Shape;495;p9"/>
          <p:cNvSpPr txBox="1"/>
          <p:nvPr>
            <p:ph idx="3" type="body"/>
          </p:nvPr>
        </p:nvSpPr>
        <p:spPr>
          <a:xfrm>
            <a:off x="2929915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96" name="Google Shape;49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97" name="Google Shape;497;p9"/>
          <p:cNvSpPr txBox="1"/>
          <p:nvPr>
            <p:ph idx="4" type="body"/>
          </p:nvPr>
        </p:nvSpPr>
        <p:spPr>
          <a:xfrm>
            <a:off x="5084340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0"/>
          <p:cNvSpPr txBox="1"/>
          <p:nvPr>
            <p:ph type="title"/>
          </p:nvPr>
        </p:nvSpPr>
        <p:spPr>
          <a:xfrm>
            <a:off x="539750" y="3346655"/>
            <a:ext cx="6569261" cy="2009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00" name="Google Shape;500;p10"/>
          <p:cNvSpPr txBox="1"/>
          <p:nvPr>
            <p:ph idx="1" type="body"/>
          </p:nvPr>
        </p:nvSpPr>
        <p:spPr>
          <a:xfrm>
            <a:off x="539750" y="1602117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grpSp>
        <p:nvGrpSpPr>
          <p:cNvPr id="501" name="Google Shape;501;p10"/>
          <p:cNvGrpSpPr/>
          <p:nvPr/>
        </p:nvGrpSpPr>
        <p:grpSpPr>
          <a:xfrm>
            <a:off x="5438719" y="0"/>
            <a:ext cx="3705281" cy="6858000"/>
            <a:chOff x="5438719" y="0"/>
            <a:chExt cx="3705281" cy="6858000"/>
          </a:xfrm>
        </p:grpSpPr>
        <p:sp>
          <p:nvSpPr>
            <p:cNvPr id="502" name="Google Shape;502;p10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503" name="Google Shape;503;p10"/>
            <p:cNvCxnSpPr>
              <a:stCxn id="502" idx="5"/>
              <a:endCxn id="502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05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04" name="Google Shape;504;p10"/>
            <p:cNvCxnSpPr>
              <a:stCxn id="502" idx="1"/>
              <a:endCxn id="502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05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505" name="Google Shape;505;p10"/>
          <p:cNvSpPr/>
          <p:nvPr/>
        </p:nvSpPr>
        <p:spPr>
          <a:xfrm flipH="1" rot="10800000">
            <a:off x="6023986" y="0"/>
            <a:ext cx="3120015" cy="6858000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06" name="Google Shape;506;p10"/>
          <p:cNvCxnSpPr/>
          <p:nvPr/>
        </p:nvCxnSpPr>
        <p:spPr>
          <a:xfrm>
            <a:off x="6136817" y="0"/>
            <a:ext cx="1757667" cy="334937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07" name="Google Shape;507;p10"/>
          <p:cNvCxnSpPr/>
          <p:nvPr/>
        </p:nvCxnSpPr>
        <p:spPr>
          <a:xfrm flipH="1" rot="10800000">
            <a:off x="6024893" y="3349375"/>
            <a:ext cx="1869591" cy="350862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08" name="Google Shape;508;p10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09" name="Google Shape;509;p10"/>
          <p:cNvCxnSpPr/>
          <p:nvPr/>
        </p:nvCxnSpPr>
        <p:spPr>
          <a:xfrm>
            <a:off x="6722084" y="0"/>
            <a:ext cx="1757667" cy="334937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4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10" name="Google Shape;510;p10"/>
          <p:cNvCxnSpPr/>
          <p:nvPr/>
        </p:nvCxnSpPr>
        <p:spPr>
          <a:xfrm flipH="1" rot="10800000">
            <a:off x="6610160" y="3349375"/>
            <a:ext cx="1869591" cy="350862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4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5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0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68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25" Type="http://schemas.openxmlformats.org/officeDocument/2006/relationships/theme" Target="../theme/theme4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1" y="2"/>
            <a:ext cx="9144001" cy="765174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0" y="765175"/>
            <a:ext cx="9144001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31200" y="277823"/>
            <a:ext cx="873050" cy="2095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idx="1" type="body"/>
          </p:nvPr>
        </p:nvSpPr>
        <p:spPr>
          <a:xfrm>
            <a:off x="539750" y="1163637"/>
            <a:ext cx="8064500" cy="5360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75920" lvl="0" marL="457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57505" lvl="1" marL="914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7505" lvl="2" marL="1371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35768" lvl="5" marL="2743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5768" lvl="6" marL="3200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5768" lvl="7" marL="3657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5768" lvl="8" marL="4114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i="0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5"/>
          <p:cNvSpPr/>
          <p:nvPr/>
        </p:nvSpPr>
        <p:spPr>
          <a:xfrm>
            <a:off x="-1" y="2"/>
            <a:ext cx="9144000" cy="765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94" name="Google Shape;594;p25"/>
          <p:cNvCxnSpPr/>
          <p:nvPr/>
        </p:nvCxnSpPr>
        <p:spPr>
          <a:xfrm>
            <a:off x="0" y="7651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595" name="Google Shape;595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31200" y="277823"/>
            <a:ext cx="873050" cy="209532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25"/>
          <p:cNvSpPr txBox="1"/>
          <p:nvPr>
            <p:ph idx="1" type="body"/>
          </p:nvPr>
        </p:nvSpPr>
        <p:spPr>
          <a:xfrm>
            <a:off x="539750" y="1163637"/>
            <a:ext cx="8064600" cy="5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75920" lvl="0" marL="457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57505" lvl="1" marL="914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7505" lvl="2" marL="1371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35768" lvl="5" marL="2743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5768" lvl="6" marL="3200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5768" lvl="7" marL="3657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5768" lvl="8" marL="4114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97" name="Google Shape;597;p2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i="0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98" name="Google Shape;598;p25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9"/>
          <p:cNvSpPr/>
          <p:nvPr/>
        </p:nvSpPr>
        <p:spPr>
          <a:xfrm>
            <a:off x="-1" y="2"/>
            <a:ext cx="9144000" cy="765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90" name="Google Shape;1190;p49"/>
          <p:cNvCxnSpPr/>
          <p:nvPr/>
        </p:nvCxnSpPr>
        <p:spPr>
          <a:xfrm>
            <a:off x="1" y="7651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191" name="Google Shape;1191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31201" y="277823"/>
            <a:ext cx="873050" cy="2095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49"/>
          <p:cNvSpPr txBox="1"/>
          <p:nvPr>
            <p:ph idx="1" type="body"/>
          </p:nvPr>
        </p:nvSpPr>
        <p:spPr>
          <a:xfrm>
            <a:off x="539751" y="1163637"/>
            <a:ext cx="8064600" cy="5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75920" lvl="0" marL="457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57505" lvl="1" marL="914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7505" lvl="2" marL="1371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35768" lvl="5" marL="2743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5768" lvl="6" marL="3200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5768" lvl="7" marL="3657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5768" lvl="8" marL="4114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93" name="Google Shape;1193;p49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i="0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6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8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2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4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4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5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8E4E7"/>
        </a:solidFill>
      </p:bgPr>
    </p:bg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6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8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В-дерево</a:t>
            </a:r>
            <a:endParaRPr/>
          </a:p>
        </p:txBody>
      </p:sp>
      <p:sp>
        <p:nvSpPr>
          <p:cNvPr id="1868" name="Google Shape;1868;p82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 Oracle - </a:t>
            </a:r>
            <a:r>
              <a:rPr lang="ru-RU" sz="3000"/>
              <a:t>DB BLOCK SIZE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/>
              <a:t>“ </a:t>
            </a:r>
            <a:r>
              <a:rPr i="1" lang="ru-RU" sz="3000"/>
              <a:t>Размер блока базы данных Oracle всегда должен быть равен значению размера блока операционной системы”</a:t>
            </a:r>
            <a:endParaRPr i="1"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2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8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В-дерево</a:t>
            </a:r>
            <a:endParaRPr/>
          </a:p>
        </p:txBody>
      </p:sp>
      <p:sp>
        <p:nvSpPr>
          <p:cNvPr id="1874" name="Google Shape;1874;p83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CREATE</a:t>
            </a: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2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TABLE</a:t>
            </a: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Persons (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PersonID int,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LastName char(80),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FirstName char(80),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Address char(255),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City char(80) 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8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8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В-дерево</a:t>
            </a:r>
            <a:endParaRPr/>
          </a:p>
        </p:txBody>
      </p:sp>
      <p:sp>
        <p:nvSpPr>
          <p:cNvPr id="1880" name="Google Shape;1880;p84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Persons {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int PersonID;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char[80] LastName;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char[80] </a:t>
            </a: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FirstName;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char[255] </a:t>
            </a: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Address;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char[80] </a:t>
            </a: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City; 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4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8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Страница данных</a:t>
            </a:r>
            <a:endParaRPr/>
          </a:p>
        </p:txBody>
      </p:sp>
      <p:sp>
        <p:nvSpPr>
          <p:cNvPr id="1886" name="Google Shape;1886;p85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 Массив структур</a:t>
            </a:r>
            <a:endParaRPr sz="1800"/>
          </a:p>
        </p:txBody>
      </p:sp>
      <p:pic>
        <p:nvPicPr>
          <p:cNvPr id="1887" name="Google Shape;1887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225" y="2066948"/>
            <a:ext cx="6710025" cy="47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p8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В-дерево</a:t>
            </a:r>
            <a:endParaRPr/>
          </a:p>
        </p:txBody>
      </p:sp>
      <p:sp>
        <p:nvSpPr>
          <p:cNvPr id="1893" name="Google Shape;1893;p86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CREATE INDEX</a:t>
            </a: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index1 </a:t>
            </a:r>
            <a:r>
              <a:rPr lang="ru-RU" sz="2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ON</a:t>
            </a: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Persons (City); 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7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8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В-дерево</a:t>
            </a:r>
            <a:endParaRPr/>
          </a:p>
        </p:txBody>
      </p:sp>
      <p:sp>
        <p:nvSpPr>
          <p:cNvPr id="1899" name="Google Shape;1899;p87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rPr lang="ru-RU" sz="3000"/>
              <a:t> 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1900" name="Google Shape;1900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" y="700088"/>
            <a:ext cx="8496300" cy="54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4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8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В-дерево</a:t>
            </a:r>
            <a:endParaRPr/>
          </a:p>
        </p:txBody>
      </p:sp>
      <p:sp>
        <p:nvSpPr>
          <p:cNvPr id="1906" name="Google Shape;1906;p88"/>
          <p:cNvSpPr txBox="1"/>
          <p:nvPr>
            <p:ph idx="1" type="body"/>
          </p:nvPr>
        </p:nvSpPr>
        <p:spPr>
          <a:xfrm>
            <a:off x="107275" y="14906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rPr lang="ru-RU" sz="3000"/>
              <a:t> 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1907" name="Google Shape;1907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707" y="765175"/>
            <a:ext cx="7406577" cy="61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8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Лист</a:t>
            </a:r>
            <a:endParaRPr/>
          </a:p>
        </p:txBody>
      </p:sp>
      <p:sp>
        <p:nvSpPr>
          <p:cNvPr id="1913" name="Google Shape;1913;p89"/>
          <p:cNvSpPr txBox="1"/>
          <p:nvPr>
            <p:ph idx="1" type="body"/>
          </p:nvPr>
        </p:nvSpPr>
        <p:spPr>
          <a:xfrm>
            <a:off x="542700" y="2707501"/>
            <a:ext cx="80586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class TreeLeaf&lt;Key, Value&gt; {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Key key;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Value value;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TreeLeaf parent;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TreeLead left;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TreeLeaf right;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latin typeface="Roboto"/>
                <a:ea typeface="Roboto"/>
                <a:cs typeface="Roboto"/>
                <a:sym typeface="Roboto"/>
              </a:rPr>
              <a:t>     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4" name="Google Shape;1914;p89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/>
              <a:t>Структура данных двоичного дерева</a:t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8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9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Лист</a:t>
            </a:r>
            <a:endParaRPr/>
          </a:p>
        </p:txBody>
      </p:sp>
      <p:sp>
        <p:nvSpPr>
          <p:cNvPr id="1920" name="Google Shape;1920;p90"/>
          <p:cNvSpPr txBox="1"/>
          <p:nvPr>
            <p:ph idx="1" type="body"/>
          </p:nvPr>
        </p:nvSpPr>
        <p:spPr>
          <a:xfrm>
            <a:off x="542700" y="2707501"/>
            <a:ext cx="80586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class BTreeLeaf&lt;Key, Value&gt; {</a:t>
            </a: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int size;</a:t>
            </a: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Value *values; </a:t>
            </a: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Key[] keys;</a:t>
            </a: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	   BTreeLeaf* Children[];</a:t>
            </a: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latin typeface="Roboto"/>
                <a:ea typeface="Roboto"/>
                <a:cs typeface="Roboto"/>
                <a:sym typeface="Roboto"/>
              </a:rPr>
              <a:t>     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1" name="Google Shape;1921;p90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/>
              <a:t>Структура данных B дерева</a:t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5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9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В-дерево</a:t>
            </a:r>
            <a:endParaRPr/>
          </a:p>
        </p:txBody>
      </p:sp>
      <p:sp>
        <p:nvSpPr>
          <p:cNvPr id="1927" name="Google Shape;1927;p91"/>
          <p:cNvSpPr txBox="1"/>
          <p:nvPr>
            <p:ph idx="1" type="body"/>
          </p:nvPr>
        </p:nvSpPr>
        <p:spPr>
          <a:xfrm>
            <a:off x="658550" y="1490625"/>
            <a:ext cx="77694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 size = (page_size - header_size) / (sizeof(Key) + sizeof(Value*))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Keys - отсортированы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Количество ключей на 1 меньше, чем size дерева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74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80" name="Google Shape;1780;p74"/>
          <p:cNvSpPr txBox="1"/>
          <p:nvPr/>
        </p:nvSpPr>
        <p:spPr>
          <a:xfrm>
            <a:off x="820110" y="765175"/>
            <a:ext cx="72990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</a:pPr>
            <a:r>
              <a:rPr b="1" i="0" lang="ru-RU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Не забыть включить запись!</a:t>
            </a:r>
            <a:endParaRPr/>
          </a:p>
        </p:txBody>
      </p:sp>
      <p:pic>
        <p:nvPicPr>
          <p:cNvPr descr="http://joxi.net/p27K7jdsodZOd2.jpg" id="1781" name="Google Shape;178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4753" y="1188251"/>
            <a:ext cx="5189709" cy="533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92"/>
          <p:cNvSpPr txBox="1"/>
          <p:nvPr>
            <p:ph idx="1" type="body"/>
          </p:nvPr>
        </p:nvSpPr>
        <p:spPr>
          <a:xfrm>
            <a:off x="542700" y="1370643"/>
            <a:ext cx="8058600" cy="5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Найти(ключ)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: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если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 текущий.ключ == ключ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то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   		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вернуть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 значение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если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 текущий.ключ &gt; ключ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то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   		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если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 левое пусто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то</a:t>
            </a:r>
            <a:b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			вернуть 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пусто 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		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иначе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			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вернуть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 левое.Найти(ключ)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иначе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   		</a:t>
            </a:r>
            <a:r>
              <a:rPr b="1" lang="ru-RU" sz="1800">
                <a:solidFill>
                  <a:srgbClr val="222222"/>
                </a:solidFill>
                <a:highlight>
                  <a:schemeClr val="lt1"/>
                </a:highlight>
              </a:rPr>
              <a:t>если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 правое пусто </a:t>
            </a:r>
            <a:r>
              <a:rPr b="1" lang="ru-RU" sz="1800">
                <a:solidFill>
                  <a:srgbClr val="222222"/>
                </a:solidFill>
                <a:highlight>
                  <a:schemeClr val="lt1"/>
                </a:highlight>
              </a:rPr>
              <a:t>то</a:t>
            </a:r>
            <a:br>
              <a:rPr b="1" lang="ru-RU" sz="18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rgbClr val="222222"/>
                </a:solidFill>
                <a:highlight>
                  <a:schemeClr val="lt1"/>
                </a:highlight>
              </a:rPr>
              <a:t>			вернуть 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пусто </a:t>
            </a:r>
            <a:b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		</a:t>
            </a:r>
            <a:r>
              <a:rPr b="1" lang="ru-RU" sz="1800">
                <a:solidFill>
                  <a:srgbClr val="222222"/>
                </a:solidFill>
                <a:highlight>
                  <a:schemeClr val="lt1"/>
                </a:highlight>
              </a:rPr>
              <a:t>иначе</a:t>
            </a:r>
            <a:b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   			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вернуть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 правое.Найти(ключ)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</a:b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</p:txBody>
      </p:sp>
      <p:sp>
        <p:nvSpPr>
          <p:cNvPr id="1933" name="Google Shape;1933;p9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Алгоритм поиска, двоичное дерево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7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p93"/>
          <p:cNvSpPr txBox="1"/>
          <p:nvPr>
            <p:ph idx="1" type="body"/>
          </p:nvPr>
        </p:nvSpPr>
        <p:spPr>
          <a:xfrm>
            <a:off x="542700" y="1370643"/>
            <a:ext cx="8058600" cy="5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Найти(ключ)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: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индекс = НайтиКлюч(Ключ);</a:t>
            </a:r>
            <a:b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  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если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 индекс &lt; 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ключи.размер </a:t>
            </a:r>
            <a:r>
              <a:rPr b="1" lang="ru-RU" sz="1800">
                <a:solidFill>
                  <a:srgbClr val="222222"/>
                </a:solidFill>
                <a:highlight>
                  <a:schemeClr val="lt1"/>
                </a:highlight>
              </a:rPr>
              <a:t>и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		  ключи[индекс].ключ == ключ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то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   		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вернуть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 значение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	</a:t>
            </a:r>
            <a:r>
              <a:rPr b="1" lang="ru-RU" sz="1800">
                <a:solidFill>
                  <a:srgbClr val="222222"/>
                </a:solidFill>
                <a:highlight>
                  <a:schemeClr val="lt1"/>
                </a:highlight>
              </a:rPr>
              <a:t>если 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потомки[индекс] пусто </a:t>
            </a:r>
            <a:r>
              <a:rPr b="1" lang="ru-RU" sz="1800">
                <a:solidFill>
                  <a:srgbClr val="222222"/>
                </a:solidFill>
                <a:highlight>
                  <a:schemeClr val="lt1"/>
                </a:highlight>
              </a:rPr>
              <a:t>то</a:t>
            </a:r>
            <a:br>
              <a:rPr b="1" lang="ru-RU" sz="18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rgbClr val="222222"/>
                </a:solidFill>
                <a:highlight>
                  <a:schemeClr val="lt1"/>
                </a:highlight>
              </a:rPr>
              <a:t>		вернуть 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пусто</a:t>
            </a:r>
            <a:b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	</a:t>
            </a:r>
            <a:r>
              <a:rPr b="1" lang="ru-RU" sz="1800">
                <a:solidFill>
                  <a:srgbClr val="222222"/>
                </a:solidFill>
                <a:highlight>
                  <a:schemeClr val="lt1"/>
                </a:highlight>
              </a:rPr>
              <a:t>иначе</a:t>
            </a:r>
            <a:b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   		</a:t>
            </a:r>
            <a:r>
              <a:rPr b="1" lang="ru-RU" sz="1800">
                <a:solidFill>
                  <a:srgbClr val="222222"/>
                </a:solidFill>
                <a:highlight>
                  <a:schemeClr val="lt1"/>
                </a:highlight>
              </a:rPr>
              <a:t>вернуть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 потомки[индекс].Найти(ключ)</a:t>
            </a: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</p:txBody>
      </p:sp>
      <p:sp>
        <p:nvSpPr>
          <p:cNvPr id="1939" name="Google Shape;1939;p9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Алгоритм поиска, B-дерево, дихотомия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94"/>
          <p:cNvSpPr txBox="1"/>
          <p:nvPr>
            <p:ph idx="1" type="body"/>
          </p:nvPr>
        </p:nvSpPr>
        <p:spPr>
          <a:xfrm>
            <a:off x="542700" y="1370643"/>
            <a:ext cx="8058600" cy="5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НайтиКлюч(ключ)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: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для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 i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от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0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до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ключи.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размер-1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		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если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ключ &lt;= 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к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лючи[i]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то</a:t>
            </a:r>
            <a:b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			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вернуть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 i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</a:rPr>
              <a:t>вернуть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</a:rPr>
              <a:t> размер+1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</p:txBody>
      </p:sp>
      <p:sp>
        <p:nvSpPr>
          <p:cNvPr id="1945" name="Google Shape;1945;p9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Алгоритм поиска, B-дерево, перебором ключей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9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95"/>
          <p:cNvSpPr txBox="1"/>
          <p:nvPr>
            <p:ph idx="1" type="body"/>
          </p:nvPr>
        </p:nvSpPr>
        <p:spPr>
          <a:xfrm>
            <a:off x="539750" y="1212875"/>
            <a:ext cx="8823300" cy="5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НайтиКлюч(ключ)</a:t>
            </a:r>
            <a: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  <a:t>:</a:t>
            </a:r>
            <a:b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	лев = 0</a:t>
            </a:r>
            <a:b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	прав = ключи.размер-1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индекс  = (левый + правый) / 2;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пока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правый - левый &gt; 1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     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если 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ключи[индекс] &lt;= ключ 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то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         левый = индекс;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     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иначе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        правый = индекс;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   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индекс  = (левый + правый) / 2;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вернуть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ключи[индекс] &lt;= ключ ? индекс : индекс+1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b="1" sz="1800">
              <a:solidFill>
                <a:srgbClr val="383A42"/>
              </a:solidFill>
              <a:highlight>
                <a:srgbClr val="FBFDFF"/>
              </a:highlight>
            </a:endParaRPr>
          </a:p>
        </p:txBody>
      </p:sp>
      <p:sp>
        <p:nvSpPr>
          <p:cNvPr id="1951" name="Google Shape;1951;p9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Дихотомия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9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Вопрос</a:t>
            </a:r>
            <a:endParaRPr/>
          </a:p>
        </p:txBody>
      </p:sp>
      <p:sp>
        <p:nvSpPr>
          <p:cNvPr id="1957" name="Google Shape;1957;p96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</a:rPr>
              <a:t>Сложность?</a:t>
            </a:r>
            <a:endParaRPr b="1" sz="30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958" name="Google Shape;1958;p96"/>
          <p:cNvSpPr/>
          <p:nvPr/>
        </p:nvSpPr>
        <p:spPr>
          <a:xfrm>
            <a:off x="4357850" y="2163100"/>
            <a:ext cx="4124400" cy="40605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59" name="Google Shape;1959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8924" y="2755425"/>
            <a:ext cx="2478650" cy="287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9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Динамические массивы</a:t>
            </a:r>
            <a:endParaRPr/>
          </a:p>
        </p:txBody>
      </p:sp>
      <p:sp>
        <p:nvSpPr>
          <p:cNvPr id="1965" name="Google Shape;1965;p97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Вставка в любое место массива одинаково эффективна</a:t>
            </a:r>
            <a:endParaRPr sz="30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66" name="Google Shape;1966;p97"/>
          <p:cNvPicPr preferRelativeResize="0"/>
          <p:nvPr/>
        </p:nvPicPr>
        <p:blipFill rotWithShape="1">
          <a:blip r:embed="rId3">
            <a:alphaModFix/>
          </a:blip>
          <a:srcRect b="9660" l="0" r="0" t="-9660"/>
          <a:stretch/>
        </p:blipFill>
        <p:spPr>
          <a:xfrm>
            <a:off x="319325" y="2637057"/>
            <a:ext cx="8731475" cy="40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9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В-дерево</a:t>
            </a:r>
            <a:endParaRPr/>
          </a:p>
        </p:txBody>
      </p:sp>
      <p:sp>
        <p:nvSpPr>
          <p:cNvPr id="1972" name="Google Shape;1972;p98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Фактор t 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</a:rPr>
              <a:t>N = 2t +1</a:t>
            </a:r>
            <a:endParaRPr sz="30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73" name="Google Shape;1973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175" y="3006050"/>
            <a:ext cx="7942500" cy="25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7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9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Вставка</a:t>
            </a:r>
            <a:endParaRPr/>
          </a:p>
        </p:txBody>
      </p:sp>
      <p:sp>
        <p:nvSpPr>
          <p:cNvPr id="1979" name="Google Shape;1979;p99"/>
          <p:cNvSpPr txBox="1"/>
          <p:nvPr>
            <p:ph idx="1" type="body"/>
          </p:nvPr>
        </p:nvSpPr>
        <p:spPr>
          <a:xfrm>
            <a:off x="107275" y="14906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rPr lang="ru-RU" sz="3000"/>
              <a:t> 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1980" name="Google Shape;1980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100" y="2626250"/>
            <a:ext cx="8337150" cy="26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10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Вставка</a:t>
            </a:r>
            <a:endParaRPr/>
          </a:p>
        </p:txBody>
      </p:sp>
      <p:sp>
        <p:nvSpPr>
          <p:cNvPr id="1986" name="Google Shape;1986;p100"/>
          <p:cNvSpPr txBox="1"/>
          <p:nvPr>
            <p:ph idx="1" type="body"/>
          </p:nvPr>
        </p:nvSpPr>
        <p:spPr>
          <a:xfrm>
            <a:off x="107275" y="14906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rPr lang="ru-RU" sz="3000"/>
              <a:t> 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1987" name="Google Shape;1987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5" y="2797200"/>
            <a:ext cx="8763475" cy="28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10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Вставка</a:t>
            </a:r>
            <a:endParaRPr/>
          </a:p>
        </p:txBody>
      </p:sp>
      <p:sp>
        <p:nvSpPr>
          <p:cNvPr id="1993" name="Google Shape;1993;p101"/>
          <p:cNvSpPr txBox="1"/>
          <p:nvPr>
            <p:ph idx="1" type="body"/>
          </p:nvPr>
        </p:nvSpPr>
        <p:spPr>
          <a:xfrm>
            <a:off x="107275" y="14906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rPr lang="ru-RU" sz="3000"/>
              <a:t> 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1994" name="Google Shape;1994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13" y="2209181"/>
            <a:ext cx="8965776" cy="28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rgbClr val="8C92E5"/>
        </a:solidFill>
      </p:bgPr>
    </p:bg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75"/>
          <p:cNvSpPr/>
          <p:nvPr/>
        </p:nvSpPr>
        <p:spPr>
          <a:xfrm>
            <a:off x="1600200" y="653508"/>
            <a:ext cx="59436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Меня хорошо слышно &amp;&amp; видно? </a:t>
            </a:r>
            <a:endParaRPr/>
          </a:p>
        </p:txBody>
      </p:sp>
      <p:grpSp>
        <p:nvGrpSpPr>
          <p:cNvPr id="1787" name="Google Shape;1787;p75"/>
          <p:cNvGrpSpPr/>
          <p:nvPr/>
        </p:nvGrpSpPr>
        <p:grpSpPr>
          <a:xfrm>
            <a:off x="3216169" y="2638573"/>
            <a:ext cx="2711662" cy="2529670"/>
            <a:chOff x="3651215" y="2976980"/>
            <a:chExt cx="2177380" cy="2031247"/>
          </a:xfrm>
        </p:grpSpPr>
        <p:sp>
          <p:nvSpPr>
            <p:cNvPr id="1788" name="Google Shape;1788;p75"/>
            <p:cNvSpPr/>
            <p:nvPr/>
          </p:nvSpPr>
          <p:spPr>
            <a:xfrm>
              <a:off x="5269636" y="3879351"/>
              <a:ext cx="467625" cy="642985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9" name="Google Shape;1789;p75"/>
            <p:cNvSpPr/>
            <p:nvPr/>
          </p:nvSpPr>
          <p:spPr>
            <a:xfrm>
              <a:off x="5258677" y="3868391"/>
              <a:ext cx="496852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0" name="Google Shape;1790;p75"/>
            <p:cNvSpPr/>
            <p:nvPr/>
          </p:nvSpPr>
          <p:spPr>
            <a:xfrm>
              <a:off x="5269636" y="3879351"/>
              <a:ext cx="394559" cy="540692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1" name="Google Shape;1791;p75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2" name="Google Shape;1792;p75"/>
            <p:cNvSpPr/>
            <p:nvPr/>
          </p:nvSpPr>
          <p:spPr>
            <a:xfrm>
              <a:off x="3764403" y="3879351"/>
              <a:ext cx="467625" cy="642985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3" name="Google Shape;1793;p75"/>
            <p:cNvSpPr/>
            <p:nvPr/>
          </p:nvSpPr>
          <p:spPr>
            <a:xfrm>
              <a:off x="3753443" y="3868391"/>
              <a:ext cx="496852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4" name="Google Shape;1794;p75"/>
            <p:cNvSpPr/>
            <p:nvPr/>
          </p:nvSpPr>
          <p:spPr>
            <a:xfrm>
              <a:off x="3808308" y="3879351"/>
              <a:ext cx="394559" cy="540692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5" name="Google Shape;1795;p75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6" name="Google Shape;1796;p75"/>
            <p:cNvSpPr/>
            <p:nvPr/>
          </p:nvSpPr>
          <p:spPr>
            <a:xfrm>
              <a:off x="4509746" y="3163300"/>
              <a:ext cx="453012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7" name="Google Shape;1797;p75"/>
            <p:cNvSpPr/>
            <p:nvPr/>
          </p:nvSpPr>
          <p:spPr>
            <a:xfrm>
              <a:off x="4498786" y="3152340"/>
              <a:ext cx="482238" cy="350719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8" name="Google Shape;1798;p75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9" name="Google Shape;1799;p75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0" name="Google Shape;1800;p75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1" name="Google Shape;1801;p75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2" name="Google Shape;1802;p75"/>
            <p:cNvSpPr/>
            <p:nvPr/>
          </p:nvSpPr>
          <p:spPr>
            <a:xfrm>
              <a:off x="4217480" y="3353272"/>
              <a:ext cx="1022930" cy="555305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3" name="Google Shape;1803;p75"/>
            <p:cNvSpPr/>
            <p:nvPr/>
          </p:nvSpPr>
          <p:spPr>
            <a:xfrm>
              <a:off x="4206520" y="3342313"/>
              <a:ext cx="1052157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4" name="Google Shape;1804;p75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5" name="Google Shape;1805;p75"/>
            <p:cNvSpPr/>
            <p:nvPr/>
          </p:nvSpPr>
          <p:spPr>
            <a:xfrm>
              <a:off x="4630305" y="3853778"/>
              <a:ext cx="233813" cy="233813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6" name="Google Shape;1806;p75"/>
            <p:cNvSpPr/>
            <p:nvPr/>
          </p:nvSpPr>
          <p:spPr>
            <a:xfrm>
              <a:off x="4188253" y="3440948"/>
              <a:ext cx="1110610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7" name="Google Shape;1807;p75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8" name="Google Shape;1808;p75"/>
            <p:cNvSpPr/>
            <p:nvPr/>
          </p:nvSpPr>
          <p:spPr>
            <a:xfrm>
              <a:off x="4422066" y="3674765"/>
              <a:ext cx="613758" cy="87680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9" name="Google Shape;1809;p75"/>
            <p:cNvSpPr/>
            <p:nvPr/>
          </p:nvSpPr>
          <p:spPr>
            <a:xfrm>
              <a:off x="4177293" y="3707645"/>
              <a:ext cx="43840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0" name="Google Shape;1810;p75"/>
            <p:cNvSpPr/>
            <p:nvPr/>
          </p:nvSpPr>
          <p:spPr>
            <a:xfrm>
              <a:off x="5273290" y="3707645"/>
              <a:ext cx="43840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1" name="Google Shape;1811;p75"/>
            <p:cNvSpPr/>
            <p:nvPr/>
          </p:nvSpPr>
          <p:spPr>
            <a:xfrm>
              <a:off x="3651215" y="4613668"/>
              <a:ext cx="2177380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2" name="Google Shape;1812;p75"/>
            <p:cNvSpPr/>
            <p:nvPr/>
          </p:nvSpPr>
          <p:spPr>
            <a:xfrm>
              <a:off x="4991984" y="3250979"/>
              <a:ext cx="131520" cy="146133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3" name="Google Shape;1813;p75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4" name="Google Shape;1814;p75"/>
            <p:cNvSpPr/>
            <p:nvPr/>
          </p:nvSpPr>
          <p:spPr>
            <a:xfrm>
              <a:off x="4100720" y="4142390"/>
              <a:ext cx="1285969" cy="847571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5" name="Google Shape;1815;p75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6" name="Google Shape;1816;p75"/>
            <p:cNvSpPr/>
            <p:nvPr/>
          </p:nvSpPr>
          <p:spPr>
            <a:xfrm>
              <a:off x="4392839" y="2987940"/>
              <a:ext cx="672211" cy="292266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7" name="Google Shape;1817;p75"/>
            <p:cNvSpPr/>
            <p:nvPr/>
          </p:nvSpPr>
          <p:spPr>
            <a:xfrm>
              <a:off x="4381879" y="2976980"/>
              <a:ext cx="701438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8" name="Google Shape;1818;p75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1819" name="Google Shape;1819;p75"/>
          <p:cNvGrpSpPr/>
          <p:nvPr/>
        </p:nvGrpSpPr>
        <p:grpSpPr>
          <a:xfrm>
            <a:off x="539750" y="5382590"/>
            <a:ext cx="8064500" cy="739971"/>
            <a:chOff x="539750" y="5274435"/>
            <a:chExt cx="8064500" cy="739971"/>
          </a:xfrm>
        </p:grpSpPr>
        <p:sp>
          <p:nvSpPr>
            <p:cNvPr id="1820" name="Google Shape;1820;p75"/>
            <p:cNvSpPr/>
            <p:nvPr/>
          </p:nvSpPr>
          <p:spPr>
            <a:xfrm>
              <a:off x="539750" y="5274435"/>
              <a:ext cx="80645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Roboto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Напишите в чат, если есть проблемы!</a:t>
              </a:r>
              <a:endParaRPr/>
            </a:p>
          </p:txBody>
        </p:sp>
        <p:grpSp>
          <p:nvGrpSpPr>
            <p:cNvPr id="1821" name="Google Shape;1821;p75"/>
            <p:cNvGrpSpPr/>
            <p:nvPr/>
          </p:nvGrpSpPr>
          <p:grpSpPr>
            <a:xfrm>
              <a:off x="2929564" y="5645074"/>
              <a:ext cx="3284874" cy="369332"/>
              <a:chOff x="2929565" y="5619501"/>
              <a:chExt cx="3284874" cy="369332"/>
            </a:xfrm>
          </p:grpSpPr>
          <p:sp>
            <p:nvSpPr>
              <p:cNvPr id="1822" name="Google Shape;1822;p75"/>
              <p:cNvSpPr/>
              <p:nvPr/>
            </p:nvSpPr>
            <p:spPr>
              <a:xfrm>
                <a:off x="2929565" y="5619501"/>
                <a:ext cx="328487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Ставьте       если все хорошо</a:t>
                </a:r>
                <a:endParaRPr/>
              </a:p>
            </p:txBody>
          </p:sp>
          <p:sp>
            <p:nvSpPr>
              <p:cNvPr id="1823" name="Google Shape;1823;p75"/>
              <p:cNvSpPr/>
              <p:nvPr/>
            </p:nvSpPr>
            <p:spPr>
              <a:xfrm>
                <a:off x="4003067" y="5701774"/>
                <a:ext cx="223837" cy="223837"/>
              </a:xfrm>
              <a:prstGeom prst="roundRect">
                <a:avLst>
                  <a:gd fmla="val 16667" name="adj"/>
                </a:avLst>
              </a:pr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Roboto"/>
                  <a:buNone/>
                </a:pPr>
                <a:r>
                  <a:rPr i="0" lang="ru-RU" sz="1800" u="none" cap="none" strike="noStrik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+</a:t>
                </a:r>
                <a:endParaRPr i="0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8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10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Вставка</a:t>
            </a:r>
            <a:endParaRPr/>
          </a:p>
        </p:txBody>
      </p:sp>
      <p:sp>
        <p:nvSpPr>
          <p:cNvPr id="2000" name="Google Shape;2000;p102"/>
          <p:cNvSpPr txBox="1"/>
          <p:nvPr>
            <p:ph idx="1" type="body"/>
          </p:nvPr>
        </p:nvSpPr>
        <p:spPr>
          <a:xfrm>
            <a:off x="107275" y="14906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rPr lang="ru-RU" sz="3000"/>
              <a:t> </a:t>
            </a:r>
            <a:r>
              <a:rPr lang="ru-RU" sz="3000"/>
              <a:t>Пример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N = 10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t фактор = 5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если &lt; 5 то</a:t>
            </a:r>
            <a:br>
              <a:rPr lang="ru-RU" sz="3000"/>
            </a:br>
            <a:r>
              <a:rPr lang="ru-RU" sz="3000"/>
              <a:t>   вставляем в себя</a:t>
            </a:r>
            <a:br>
              <a:rPr lang="ru-RU" sz="3000"/>
            </a:br>
            <a:r>
              <a:rPr lang="ru-RU" sz="3000"/>
              <a:t>иначе</a:t>
            </a:r>
            <a:br>
              <a:rPr lang="ru-RU" sz="3000"/>
            </a:br>
            <a:r>
              <a:rPr lang="ru-RU" sz="3000"/>
              <a:t>   вставляем в потомка</a:t>
            </a:r>
            <a:endParaRPr sz="3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4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p103"/>
          <p:cNvSpPr txBox="1"/>
          <p:nvPr>
            <p:ph idx="1" type="body"/>
          </p:nvPr>
        </p:nvSpPr>
        <p:spPr>
          <a:xfrm>
            <a:off x="539750" y="1212875"/>
            <a:ext cx="8823300" cy="5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Вставка(ключ)</a:t>
            </a:r>
            <a: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  <a:t>:</a:t>
            </a:r>
            <a:b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	если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 ЛистовойУзел() 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то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		ВставкаВСебя()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	иначе</a:t>
            </a:r>
            <a:b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индекс = НайтиКлюч(Ключ);</a:t>
            </a:r>
            <a:br>
              <a:rPr b="1" lang="ru-RU" sz="18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rgbClr val="222222"/>
                </a:solidFill>
                <a:highlight>
                  <a:schemeClr val="lt1"/>
                </a:highlight>
              </a:rPr>
              <a:t>   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		потомки[индекс].Вставка(ключ, значение)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266700" marR="266700" rtl="0" algn="l">
              <a:lnSpc>
                <a:spcPct val="115000"/>
              </a:lnSpc>
              <a:spcBef>
                <a:spcPts val="1600"/>
              </a:spcBef>
              <a:spcAft>
                <a:spcPts val="1100"/>
              </a:spcAft>
              <a:buNone/>
            </a:pPr>
            <a:r>
              <a:t/>
            </a:r>
            <a:endParaRPr b="1" sz="1800">
              <a:solidFill>
                <a:srgbClr val="383A42"/>
              </a:solidFill>
              <a:highlight>
                <a:srgbClr val="FBFDFF"/>
              </a:highlight>
            </a:endParaRPr>
          </a:p>
        </p:txBody>
      </p:sp>
      <p:sp>
        <p:nvSpPr>
          <p:cNvPr id="2006" name="Google Shape;2006;p10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Вставка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0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p104"/>
          <p:cNvSpPr txBox="1"/>
          <p:nvPr>
            <p:ph idx="1" type="body"/>
          </p:nvPr>
        </p:nvSpPr>
        <p:spPr>
          <a:xfrm>
            <a:off x="539750" y="1212875"/>
            <a:ext cx="8823300" cy="5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ЛистовойУзел</a:t>
            </a: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()</a:t>
            </a:r>
            <a: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  <a:t>:</a:t>
            </a:r>
            <a:b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	вернуть 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потомки.размер == 0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266700" marR="266700" rtl="0" algn="l">
              <a:lnSpc>
                <a:spcPct val="115000"/>
              </a:lnSpc>
              <a:spcBef>
                <a:spcPts val="1600"/>
              </a:spcBef>
              <a:spcAft>
                <a:spcPts val="1100"/>
              </a:spcAft>
              <a:buNone/>
            </a:pPr>
            <a:r>
              <a:t/>
            </a:r>
            <a:endParaRPr b="1" sz="1800">
              <a:solidFill>
                <a:srgbClr val="383A42"/>
              </a:solidFill>
              <a:highlight>
                <a:srgbClr val="FBFDFF"/>
              </a:highlight>
            </a:endParaRPr>
          </a:p>
        </p:txBody>
      </p:sp>
      <p:sp>
        <p:nvSpPr>
          <p:cNvPr id="2012" name="Google Shape;2012;p10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Проверка на лист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6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p105"/>
          <p:cNvSpPr txBox="1"/>
          <p:nvPr>
            <p:ph idx="1" type="body"/>
          </p:nvPr>
        </p:nvSpPr>
        <p:spPr>
          <a:xfrm>
            <a:off x="539750" y="1212875"/>
            <a:ext cx="8823300" cy="5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ВставкаВСебя(ключ)</a:t>
            </a:r>
            <a: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  <a:t>:</a:t>
            </a:r>
            <a:b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  <a:t>	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если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 ключи.размер == размер-1 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то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		РазбитьСтраницу()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  <a:t>	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индекс = страница.НайтиКлюч(Ключ);</a:t>
            </a:r>
            <a:b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	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родитель.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ключи.вставить(индекс, ключ)</a:t>
            </a:r>
            <a:b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	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родитель.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значения.вставить(индекс, значение)</a:t>
            </a:r>
            <a:b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	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родитель.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потомки.вставить(индекс, текущая)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266700" marR="266700" rtl="0" algn="l">
              <a:lnSpc>
                <a:spcPct val="115000"/>
              </a:lnSpc>
              <a:spcBef>
                <a:spcPts val="1600"/>
              </a:spcBef>
              <a:spcAft>
                <a:spcPts val="1100"/>
              </a:spcAft>
              <a:buNone/>
            </a:pPr>
            <a:r>
              <a:t/>
            </a:r>
            <a:endParaRPr b="1" sz="1800">
              <a:solidFill>
                <a:srgbClr val="383A42"/>
              </a:solidFill>
              <a:highlight>
                <a:srgbClr val="FBFDFF"/>
              </a:highlight>
            </a:endParaRPr>
          </a:p>
        </p:txBody>
      </p:sp>
      <p:sp>
        <p:nvSpPr>
          <p:cNvPr id="2018" name="Google Shape;2018;p10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Вставка в себя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2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0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Разбиение</a:t>
            </a:r>
            <a:endParaRPr/>
          </a:p>
        </p:txBody>
      </p:sp>
      <p:sp>
        <p:nvSpPr>
          <p:cNvPr id="2024" name="Google Shape;2024;p106"/>
          <p:cNvSpPr txBox="1"/>
          <p:nvPr>
            <p:ph idx="1" type="body"/>
          </p:nvPr>
        </p:nvSpPr>
        <p:spPr>
          <a:xfrm>
            <a:off x="107275" y="14906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rPr lang="ru-RU" sz="3000"/>
              <a:t> 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2025" name="Google Shape;2025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5" y="1800475"/>
            <a:ext cx="9144001" cy="3627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9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107"/>
          <p:cNvSpPr txBox="1"/>
          <p:nvPr>
            <p:ph idx="1" type="body"/>
          </p:nvPr>
        </p:nvSpPr>
        <p:spPr>
          <a:xfrm>
            <a:off x="539750" y="1212875"/>
            <a:ext cx="8823300" cy="5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РазбитьСтраницу</a:t>
            </a: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()</a:t>
            </a:r>
            <a: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  <a:t>:</a:t>
            </a:r>
            <a:b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	середина = 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(размер-1)/2</a:t>
            </a:r>
            <a:b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	новая = новая Страница()</a:t>
            </a:r>
            <a:b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	новая.Перенести(текущая, середина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+1, размер-1)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	ВставкаСтраницыВРодителя(новая, 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			ключи[середина], значения[середина])</a:t>
            </a:r>
            <a:b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	ключи.удалить(середина)</a:t>
            </a:r>
            <a:b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	значения.удалить(середина)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266700" marR="266700" rtl="0" algn="l">
              <a:lnSpc>
                <a:spcPct val="115000"/>
              </a:lnSpc>
              <a:spcBef>
                <a:spcPts val="1600"/>
              </a:spcBef>
              <a:spcAft>
                <a:spcPts val="1100"/>
              </a:spcAft>
              <a:buNone/>
            </a:pPr>
            <a:r>
              <a:t/>
            </a:r>
            <a:endParaRPr b="1" sz="1800">
              <a:solidFill>
                <a:srgbClr val="383A42"/>
              </a:solidFill>
              <a:highlight>
                <a:srgbClr val="FBFDFF"/>
              </a:highlight>
            </a:endParaRPr>
          </a:p>
        </p:txBody>
      </p:sp>
      <p:sp>
        <p:nvSpPr>
          <p:cNvPr id="2031" name="Google Shape;2031;p10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Разбить страницу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5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108"/>
          <p:cNvSpPr txBox="1"/>
          <p:nvPr>
            <p:ph idx="1" type="body"/>
          </p:nvPr>
        </p:nvSpPr>
        <p:spPr>
          <a:xfrm>
            <a:off x="539750" y="1212875"/>
            <a:ext cx="8823300" cy="5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Перенести</a:t>
            </a: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(страница, начало, конец)</a:t>
            </a:r>
            <a: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  <a:t>:</a:t>
            </a:r>
            <a:b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  <a:t>	для</a:t>
            </a: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 i=начало </a:t>
            </a:r>
            <a: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  <a:t>до</a:t>
            </a: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 конец</a:t>
            </a:r>
            <a:b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		ключи.добавить(страница.ключи[i])</a:t>
            </a:r>
            <a:b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		значения.добавить(страница.значения[i])</a:t>
            </a:r>
            <a:b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		</a:t>
            </a:r>
            <a:r>
              <a:rPr b="1" lang="ru-RU" sz="1800">
                <a:solidFill>
                  <a:srgbClr val="222222"/>
                </a:solidFill>
                <a:highlight>
                  <a:schemeClr val="lt1"/>
                </a:highlight>
              </a:rPr>
              <a:t>если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 потомки.размер &gt; 0 </a:t>
            </a:r>
            <a:r>
              <a:rPr b="1" lang="ru-RU" sz="1800">
                <a:solidFill>
                  <a:srgbClr val="222222"/>
                </a:solidFill>
                <a:highlight>
                  <a:schemeClr val="lt1"/>
                </a:highlight>
              </a:rPr>
              <a:t>то</a:t>
            </a:r>
            <a:b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			потомки.добавить(cтраница.потомки[i+1])</a:t>
            </a:r>
            <a:endParaRPr sz="18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страница.ключи.удалить(i)</a:t>
            </a:r>
            <a:b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	страница.значения.удалить(i)</a:t>
            </a:r>
            <a:b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	</a:t>
            </a:r>
            <a:r>
              <a:rPr b="1" lang="ru-RU" sz="1800">
                <a:solidFill>
                  <a:srgbClr val="222222"/>
                </a:solidFill>
                <a:highlight>
                  <a:schemeClr val="lt1"/>
                </a:highlight>
              </a:rPr>
              <a:t>если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 потомки.размер &gt; 0 </a:t>
            </a:r>
            <a:r>
              <a:rPr b="1" lang="ru-RU" sz="1800">
                <a:solidFill>
                  <a:srgbClr val="222222"/>
                </a:solidFill>
                <a:highlight>
                  <a:schemeClr val="lt1"/>
                </a:highlight>
              </a:rPr>
              <a:t>то</a:t>
            </a:r>
            <a:br>
              <a:rPr b="1" lang="ru-RU" sz="18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rgbClr val="222222"/>
                </a:solidFill>
                <a:highlight>
                  <a:schemeClr val="lt1"/>
                </a:highlight>
              </a:rPr>
              <a:t>		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cтраница.удалить(i+1)</a:t>
            </a:r>
            <a:endParaRPr sz="18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266700" marR="266700" rtl="0" algn="l">
              <a:lnSpc>
                <a:spcPct val="115000"/>
              </a:lnSpc>
              <a:spcBef>
                <a:spcPts val="1600"/>
              </a:spcBef>
              <a:spcAft>
                <a:spcPts val="1100"/>
              </a:spcAft>
              <a:buNone/>
            </a:pPr>
            <a:r>
              <a:t/>
            </a:r>
            <a:endParaRPr b="1" sz="1800">
              <a:solidFill>
                <a:srgbClr val="383A42"/>
              </a:solidFill>
              <a:highlight>
                <a:srgbClr val="FBFDFF"/>
              </a:highlight>
            </a:endParaRPr>
          </a:p>
        </p:txBody>
      </p:sp>
      <p:sp>
        <p:nvSpPr>
          <p:cNvPr id="2037" name="Google Shape;2037;p10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Перенести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109"/>
          <p:cNvSpPr txBox="1"/>
          <p:nvPr>
            <p:ph idx="1" type="body"/>
          </p:nvPr>
        </p:nvSpPr>
        <p:spPr>
          <a:xfrm>
            <a:off x="539750" y="1212875"/>
            <a:ext cx="8823300" cy="5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ВставкаСтраницыВРодителя(страница, ключ, значение)</a:t>
            </a:r>
            <a: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  <a:t>:</a:t>
            </a:r>
            <a:b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  <a:t>	если </a:t>
            </a: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родитель пусто то</a:t>
            </a:r>
            <a:b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		страница = новая Страница()</a:t>
            </a:r>
            <a:b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		страница.потомки.добавить(0, корень)</a:t>
            </a:r>
            <a:b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		корень = страница</a:t>
            </a:r>
            <a:b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	</a:t>
            </a:r>
            <a: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  <a:t>иначе</a:t>
            </a:r>
            <a:b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  <a:t>		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если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 родитель.ключи.размер == размер-1 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то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			родитель.РазбитьСтраницу()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		страница = родитель</a:t>
            </a:r>
            <a:endParaRPr sz="18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	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индекс = страница.НайтиКлюч(Ключ);</a:t>
            </a:r>
            <a:b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	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страница.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ключи.вставить(индекс, ключ)</a:t>
            </a:r>
            <a:b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	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страница.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значения.вставить(индекс, значение)</a:t>
            </a:r>
            <a:b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	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страница.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</a:rPr>
              <a:t>потомки.вставить(индекс, текущая)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266700" marR="266700" rtl="0" algn="l">
              <a:lnSpc>
                <a:spcPct val="115000"/>
              </a:lnSpc>
              <a:spcBef>
                <a:spcPts val="1600"/>
              </a:spcBef>
              <a:spcAft>
                <a:spcPts val="1100"/>
              </a:spcAft>
              <a:buNone/>
            </a:pPr>
            <a:r>
              <a:t/>
            </a:r>
            <a:endParaRPr b="1" sz="1800">
              <a:solidFill>
                <a:srgbClr val="383A42"/>
              </a:solidFill>
              <a:highlight>
                <a:srgbClr val="FBFDFF"/>
              </a:highlight>
            </a:endParaRPr>
          </a:p>
        </p:txBody>
      </p:sp>
      <p:sp>
        <p:nvSpPr>
          <p:cNvPr id="2043" name="Google Shape;2043;p10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Вставка страницы в родителя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11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Вставка</a:t>
            </a:r>
            <a:endParaRPr/>
          </a:p>
        </p:txBody>
      </p:sp>
      <p:sp>
        <p:nvSpPr>
          <p:cNvPr id="2049" name="Google Shape;2049;p110"/>
          <p:cNvSpPr txBox="1"/>
          <p:nvPr>
            <p:ph idx="1" type="body"/>
          </p:nvPr>
        </p:nvSpPr>
        <p:spPr>
          <a:xfrm>
            <a:off x="107275" y="14906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rPr lang="ru-RU" sz="3000"/>
              <a:t> 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2050" name="Google Shape;2050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90625"/>
            <a:ext cx="9207176" cy="375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4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11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Вставка</a:t>
            </a:r>
            <a:endParaRPr/>
          </a:p>
        </p:txBody>
      </p:sp>
      <p:sp>
        <p:nvSpPr>
          <p:cNvPr id="2056" name="Google Shape;2056;p111"/>
          <p:cNvSpPr txBox="1"/>
          <p:nvPr>
            <p:ph idx="1" type="body"/>
          </p:nvPr>
        </p:nvSpPr>
        <p:spPr>
          <a:xfrm>
            <a:off x="107275" y="14906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rPr lang="ru-RU" sz="3000"/>
              <a:t> 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2057" name="Google Shape;2057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3575"/>
            <a:ext cx="9800150" cy="412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BB6D4"/>
        </a:solidFill>
      </p:bgPr>
    </p:bg>
    <p:spTree>
      <p:nvGrpSpPr>
        <p:cNvPr id="1827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76"/>
          <p:cNvSpPr txBox="1"/>
          <p:nvPr>
            <p:ph type="title"/>
          </p:nvPr>
        </p:nvSpPr>
        <p:spPr>
          <a:xfrm>
            <a:off x="539750" y="3346655"/>
            <a:ext cx="6569261" cy="2009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rPr lang="ru-RU"/>
              <a:t>Поехали!</a:t>
            </a:r>
            <a:endParaRPr/>
          </a:p>
        </p:txBody>
      </p:sp>
      <p:sp>
        <p:nvSpPr>
          <p:cNvPr id="1829" name="Google Shape;1829;p76"/>
          <p:cNvSpPr txBox="1"/>
          <p:nvPr>
            <p:ph idx="1" type="body"/>
          </p:nvPr>
        </p:nvSpPr>
        <p:spPr>
          <a:xfrm>
            <a:off x="539750" y="1602117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</a:pPr>
            <a:r>
              <a:rPr lang="ru-RU"/>
              <a:t> 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11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Вопросы?</a:t>
            </a:r>
            <a:endParaRPr/>
          </a:p>
        </p:txBody>
      </p:sp>
      <p:sp>
        <p:nvSpPr>
          <p:cNvPr id="2063" name="Google Shape;2063;p112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Вопросы вставке в В дерево?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grpSp>
        <p:nvGrpSpPr>
          <p:cNvPr id="2064" name="Google Shape;2064;p112"/>
          <p:cNvGrpSpPr/>
          <p:nvPr/>
        </p:nvGrpSpPr>
        <p:grpSpPr>
          <a:xfrm>
            <a:off x="3092866" y="3165287"/>
            <a:ext cx="3053992" cy="3132386"/>
            <a:chOff x="3651215" y="2976980"/>
            <a:chExt cx="2177379" cy="2031247"/>
          </a:xfrm>
        </p:grpSpPr>
        <p:sp>
          <p:nvSpPr>
            <p:cNvPr id="2065" name="Google Shape;2065;p112"/>
            <p:cNvSpPr/>
            <p:nvPr/>
          </p:nvSpPr>
          <p:spPr>
            <a:xfrm>
              <a:off x="5269636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6" name="Google Shape;2066;p112"/>
            <p:cNvSpPr/>
            <p:nvPr/>
          </p:nvSpPr>
          <p:spPr>
            <a:xfrm>
              <a:off x="5258677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7" name="Google Shape;2067;p112"/>
            <p:cNvSpPr/>
            <p:nvPr/>
          </p:nvSpPr>
          <p:spPr>
            <a:xfrm>
              <a:off x="5269636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8" name="Google Shape;2068;p112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9" name="Google Shape;2069;p112"/>
            <p:cNvSpPr/>
            <p:nvPr/>
          </p:nvSpPr>
          <p:spPr>
            <a:xfrm>
              <a:off x="3764403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0" name="Google Shape;2070;p112"/>
            <p:cNvSpPr/>
            <p:nvPr/>
          </p:nvSpPr>
          <p:spPr>
            <a:xfrm>
              <a:off x="3753443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1" name="Google Shape;2071;p112"/>
            <p:cNvSpPr/>
            <p:nvPr/>
          </p:nvSpPr>
          <p:spPr>
            <a:xfrm>
              <a:off x="3808308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2" name="Google Shape;2072;p112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3" name="Google Shape;2073;p112"/>
            <p:cNvSpPr/>
            <p:nvPr/>
          </p:nvSpPr>
          <p:spPr>
            <a:xfrm>
              <a:off x="4509746" y="3163300"/>
              <a:ext cx="453011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4" name="Google Shape;2074;p112"/>
            <p:cNvSpPr/>
            <p:nvPr/>
          </p:nvSpPr>
          <p:spPr>
            <a:xfrm>
              <a:off x="4498786" y="3152340"/>
              <a:ext cx="482238" cy="350718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5" name="Google Shape;2075;p112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6" name="Google Shape;2076;p112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7" name="Google Shape;2077;p112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8" name="Google Shape;2078;p112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9" name="Google Shape;2079;p112"/>
            <p:cNvSpPr/>
            <p:nvPr/>
          </p:nvSpPr>
          <p:spPr>
            <a:xfrm>
              <a:off x="4217480" y="3353272"/>
              <a:ext cx="1022930" cy="555304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0" name="Google Shape;2080;p112"/>
            <p:cNvSpPr/>
            <p:nvPr/>
          </p:nvSpPr>
          <p:spPr>
            <a:xfrm>
              <a:off x="4206520" y="3342313"/>
              <a:ext cx="1052156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1" name="Google Shape;2081;p112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2" name="Google Shape;2082;p112"/>
            <p:cNvSpPr/>
            <p:nvPr/>
          </p:nvSpPr>
          <p:spPr>
            <a:xfrm>
              <a:off x="4630305" y="3853778"/>
              <a:ext cx="233812" cy="233812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3" name="Google Shape;2083;p112"/>
            <p:cNvSpPr/>
            <p:nvPr/>
          </p:nvSpPr>
          <p:spPr>
            <a:xfrm>
              <a:off x="4188253" y="3440948"/>
              <a:ext cx="1110609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4" name="Google Shape;2084;p112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5" name="Google Shape;2085;p112"/>
            <p:cNvSpPr/>
            <p:nvPr/>
          </p:nvSpPr>
          <p:spPr>
            <a:xfrm>
              <a:off x="4422066" y="3674765"/>
              <a:ext cx="613758" cy="87679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6" name="Google Shape;2086;p112"/>
            <p:cNvSpPr/>
            <p:nvPr/>
          </p:nvSpPr>
          <p:spPr>
            <a:xfrm>
              <a:off x="4177293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7" name="Google Shape;2087;p112"/>
            <p:cNvSpPr/>
            <p:nvPr/>
          </p:nvSpPr>
          <p:spPr>
            <a:xfrm>
              <a:off x="5273290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8" name="Google Shape;2088;p112"/>
            <p:cNvSpPr/>
            <p:nvPr/>
          </p:nvSpPr>
          <p:spPr>
            <a:xfrm>
              <a:off x="3651215" y="4613668"/>
              <a:ext cx="2177379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9" name="Google Shape;2089;p112"/>
            <p:cNvSpPr/>
            <p:nvPr/>
          </p:nvSpPr>
          <p:spPr>
            <a:xfrm>
              <a:off x="4991984" y="3250979"/>
              <a:ext cx="131519" cy="146132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0" name="Google Shape;2090;p112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1" name="Google Shape;2091;p112"/>
            <p:cNvSpPr/>
            <p:nvPr/>
          </p:nvSpPr>
          <p:spPr>
            <a:xfrm>
              <a:off x="4100720" y="4142390"/>
              <a:ext cx="1285969" cy="847570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2" name="Google Shape;2092;p112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3" name="Google Shape;2093;p112"/>
            <p:cNvSpPr/>
            <p:nvPr/>
          </p:nvSpPr>
          <p:spPr>
            <a:xfrm>
              <a:off x="4392839" y="2987940"/>
              <a:ext cx="672211" cy="292265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4" name="Google Shape;2094;p112"/>
            <p:cNvSpPr/>
            <p:nvPr/>
          </p:nvSpPr>
          <p:spPr>
            <a:xfrm>
              <a:off x="4381879" y="2976980"/>
              <a:ext cx="701437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5" name="Google Shape;2095;p112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11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Удаление</a:t>
            </a:r>
            <a:endParaRPr/>
          </a:p>
        </p:txBody>
      </p:sp>
      <p:sp>
        <p:nvSpPr>
          <p:cNvPr id="2101" name="Google Shape;2101;p113"/>
          <p:cNvSpPr txBox="1"/>
          <p:nvPr>
            <p:ph idx="1" type="body"/>
          </p:nvPr>
        </p:nvSpPr>
        <p:spPr>
          <a:xfrm>
            <a:off x="0" y="1089025"/>
            <a:ext cx="86043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узел = Найти(ключ)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если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 узел пусто </a:t>
            </a: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то</a:t>
            </a:r>
            <a:endParaRPr b="1"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выход</a:t>
            </a:r>
            <a:endParaRPr b="1"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е</a:t>
            </a: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сли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 потомки[узел] лист </a:t>
            </a: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то</a:t>
            </a:r>
            <a:endParaRPr b="1"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если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 потомки[узел].ключи.размер &gt; t-1 </a:t>
            </a: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то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потомки[узел].УдалисьУСебя(ключ)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иначе</a:t>
            </a:r>
            <a:endParaRPr b="1"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 ...</a:t>
            </a:r>
            <a:endParaRPr sz="1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5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p114"/>
          <p:cNvSpPr txBox="1"/>
          <p:nvPr>
            <p:ph idx="1" type="body"/>
          </p:nvPr>
        </p:nvSpPr>
        <p:spPr>
          <a:xfrm>
            <a:off x="226075" y="1012825"/>
            <a:ext cx="83784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107" name="Google Shape;2107;p11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Удаление</a:t>
            </a:r>
            <a:endParaRPr/>
          </a:p>
        </p:txBody>
      </p:sp>
      <p:pic>
        <p:nvPicPr>
          <p:cNvPr id="2108" name="Google Shape;2108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2" y="2410376"/>
            <a:ext cx="9072375" cy="292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2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115"/>
          <p:cNvSpPr txBox="1"/>
          <p:nvPr>
            <p:ph idx="1" type="body"/>
          </p:nvPr>
        </p:nvSpPr>
        <p:spPr>
          <a:xfrm>
            <a:off x="226075" y="1012825"/>
            <a:ext cx="83784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...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иначе</a:t>
            </a:r>
            <a:endParaRPr b="1"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		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брат1 = узел.НайтиПолногоБрата()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если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 брат1 не пусто то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1371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ключ1 = брат1.ВыбратьКлюч1()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1371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ключ2 = родитель.ВыбратьКлюч2()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1371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родитель.ВставитьВСебя(ключ1)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1371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ЗаменитьКлюч(ключ, ключ2)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иначе </a:t>
            </a:r>
            <a:b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...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114" name="Google Shape;2114;p11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Удаление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8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p116"/>
          <p:cNvSpPr txBox="1"/>
          <p:nvPr>
            <p:ph idx="1" type="body"/>
          </p:nvPr>
        </p:nvSpPr>
        <p:spPr>
          <a:xfrm>
            <a:off x="-345425" y="1089025"/>
            <a:ext cx="95613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...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иначе</a:t>
            </a:r>
            <a:endParaRPr b="1"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		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брат2 = узел.НайтиХудогоБрата()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если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 брат2 не пусто то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13716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ключ1 = брат2.ВыбратьКлюч1()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13716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ключ2 = родитель.ВыбратьКлюч2(ключ)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13716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родитель.ВставитьВСебя(ключ1)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13716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УдлитьКлючУСебя(ключ)</a:t>
            </a:r>
            <a:b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	Объединить(брат2)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иначе </a:t>
            </a:r>
            <a:r>
              <a:rPr lang="ru-RU" sz="3000">
                <a:solidFill>
                  <a:srgbClr val="93C47D"/>
                </a:solidFill>
                <a:highlight>
                  <a:srgbClr val="FFFFFF"/>
                </a:highlight>
              </a:rPr>
              <a:t>// если не лист</a:t>
            </a:r>
            <a:b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...</a:t>
            </a:r>
            <a:endParaRPr b="1"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78840" lvl="0" marL="2160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120" name="Google Shape;2120;p11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Удаление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4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p11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Найти брата</a:t>
            </a:r>
            <a:endParaRPr/>
          </a:p>
        </p:txBody>
      </p:sp>
      <p:sp>
        <p:nvSpPr>
          <p:cNvPr id="2126" name="Google Shape;2126;p117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3000"/>
              <a:buChar char="-"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Полный брат - узел справа или слева, 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имеющий такого же родителя, который содержит больше t-1 ключей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Char char="-"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Худой брат - узел справа или слева, имеющий такого же родителя, который содержит меньше t-1 ключей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0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p11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Выбрать ключ 1</a:t>
            </a:r>
            <a:endParaRPr/>
          </a:p>
        </p:txBody>
      </p:sp>
      <p:sp>
        <p:nvSpPr>
          <p:cNvPr id="2132" name="Google Shape;2132;p118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Выбрать ключ у брата:</a:t>
            </a:r>
            <a:b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	</a:t>
            </a: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если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 это правый брат </a:t>
            </a: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то</a:t>
            </a:r>
            <a:b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		узел = 0</a:t>
            </a:r>
            <a:b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	</a:t>
            </a: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иначе</a:t>
            </a:r>
            <a:b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		узел = ключи.размер-1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     результат = &lt;ключ, значение&gt;[узел]</a:t>
            </a:r>
            <a:b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	УдалитьУСебяПоИндексу(узел)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вернуть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 результат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6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1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Выбрать ключ у родителя</a:t>
            </a:r>
            <a:endParaRPr/>
          </a:p>
        </p:txBody>
      </p:sp>
      <p:sp>
        <p:nvSpPr>
          <p:cNvPr id="2138" name="Google Shape;2138;p119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ВыбратьКлюч2(ключ):</a:t>
            </a:r>
            <a:b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	узел = 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НайтиКлюч(ключ)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результат = &lt;ключ, значение&gt;[узел]</a:t>
            </a:r>
            <a:b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	УдалитьУСебяПоИндексу(узел)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вернуть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 результат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2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p12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Удаление из узла</a:t>
            </a:r>
            <a:endParaRPr/>
          </a:p>
        </p:txBody>
      </p:sp>
      <p:sp>
        <p:nvSpPr>
          <p:cNvPr id="2144" name="Google Shape;2144;p120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2145" name="Google Shape;2145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40852"/>
            <a:ext cx="9143999" cy="294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9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p121"/>
          <p:cNvSpPr txBox="1"/>
          <p:nvPr>
            <p:ph idx="1" type="body"/>
          </p:nvPr>
        </p:nvSpPr>
        <p:spPr>
          <a:xfrm>
            <a:off x="-345425" y="1089025"/>
            <a:ext cx="95613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...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иначе </a:t>
            </a:r>
            <a:r>
              <a:rPr lang="ru-RU" sz="3000">
                <a:solidFill>
                  <a:srgbClr val="93C47D"/>
                </a:solidFill>
                <a:highlight>
                  <a:srgbClr val="FFFFFF"/>
                </a:highlight>
              </a:rPr>
              <a:t>// если не лист</a:t>
            </a:r>
            <a:endParaRPr b="1"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если 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потомки[узел].ключи &gt; t-1  </a:t>
            </a: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то</a:t>
            </a:r>
            <a:b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		потомок = потомки[узел]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	ключ1 = потомок.ВыбратьКлюч1()</a:t>
            </a:r>
            <a:b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		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УдалитьКлючУСебя(ключ)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1371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ВставитьВСебя(ключ1)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иначе</a:t>
            </a:r>
            <a:endParaRPr b="1"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	..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151" name="Google Shape;2151;p12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Удаление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833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77"/>
          <p:cNvSpPr txBox="1"/>
          <p:nvPr>
            <p:ph type="title"/>
          </p:nvPr>
        </p:nvSpPr>
        <p:spPr>
          <a:xfrm>
            <a:off x="539750" y="1409700"/>
            <a:ext cx="5526600" cy="16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rPr lang="ru-RU"/>
              <a:t>В-деревья, </a:t>
            </a:r>
            <a:br>
              <a:rPr lang="ru-RU"/>
            </a:br>
            <a:r>
              <a:rPr lang="ru-RU"/>
              <a:t>деревья отрезков</a:t>
            </a:r>
            <a:endParaRPr/>
          </a:p>
        </p:txBody>
      </p:sp>
      <p:sp>
        <p:nvSpPr>
          <p:cNvPr id="1835" name="Google Shape;1835;p77"/>
          <p:cNvSpPr txBox="1"/>
          <p:nvPr>
            <p:ph idx="1" type="body"/>
          </p:nvPr>
        </p:nvSpPr>
        <p:spPr>
          <a:xfrm>
            <a:off x="539749" y="39373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</a:pPr>
            <a:r>
              <a:t/>
            </a:r>
            <a:endParaRPr/>
          </a:p>
        </p:txBody>
      </p:sp>
      <p:sp>
        <p:nvSpPr>
          <p:cNvPr id="1836" name="Google Shape;1836;p77"/>
          <p:cNvSpPr txBox="1"/>
          <p:nvPr>
            <p:ph idx="2" type="body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</a:pPr>
            <a:r>
              <a:rPr lang="ru-RU"/>
              <a:t>Мазнев Валерий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5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p122"/>
          <p:cNvSpPr txBox="1"/>
          <p:nvPr>
            <p:ph idx="1" type="body"/>
          </p:nvPr>
        </p:nvSpPr>
        <p:spPr>
          <a:xfrm>
            <a:off x="-345425" y="1089025"/>
            <a:ext cx="95613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...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иначе </a:t>
            </a:r>
            <a:endParaRPr b="1"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	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брат = ПравыйБрат(потомки[узел])</a:t>
            </a:r>
            <a:endParaRPr b="1"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если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 потомки[брат].ключи &gt; t-1  </a:t>
            </a: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то</a:t>
            </a:r>
            <a:b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		потомок = потомки[узел]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	ключ1 = потомок.ВыбратьКлюч1()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1371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УдалитьКлючУСебя(ключ)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1371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ВставитьВСебя(ключ1)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иначе</a:t>
            </a:r>
            <a:endParaRPr b="1"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	...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157" name="Google Shape;2157;p12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Удаление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p123"/>
          <p:cNvSpPr txBox="1"/>
          <p:nvPr>
            <p:ph idx="1" type="body"/>
          </p:nvPr>
        </p:nvSpPr>
        <p:spPr>
          <a:xfrm>
            <a:off x="-345425" y="1089025"/>
            <a:ext cx="95613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...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иначе </a:t>
            </a:r>
            <a:endParaRPr b="1"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	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брат = ПравыйБрат(потомки[узел])</a:t>
            </a:r>
            <a:endParaRPr b="1"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ОбъединитьСебя(брат)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</a:rPr>
              <a:t>     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Удалить(ключ)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163" name="Google Shape;2163;p12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Удаление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7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124"/>
          <p:cNvSpPr txBox="1"/>
          <p:nvPr>
            <p:ph idx="1" type="body"/>
          </p:nvPr>
        </p:nvSpPr>
        <p:spPr>
          <a:xfrm>
            <a:off x="539750" y="1089025"/>
            <a:ext cx="81354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</a:rPr>
              <a:t>Рассмотреть случай, когда мы удалим последний ключ из последнего узла и надо будет занулить корень</a:t>
            </a:r>
            <a:endParaRPr b="1"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45720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169" name="Google Shape;2169;p12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Удаление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3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125"/>
          <p:cNvSpPr txBox="1"/>
          <p:nvPr>
            <p:ph idx="1" type="body"/>
          </p:nvPr>
        </p:nvSpPr>
        <p:spPr>
          <a:xfrm>
            <a:off x="539750" y="1089025"/>
            <a:ext cx="81354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175" name="Google Shape;2175;p12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Удаление</a:t>
            </a:r>
            <a:endParaRPr/>
          </a:p>
        </p:txBody>
      </p:sp>
      <p:pic>
        <p:nvPicPr>
          <p:cNvPr id="2176" name="Google Shape;2176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3300" y="1300175"/>
            <a:ext cx="9786051" cy="49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0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126"/>
          <p:cNvSpPr txBox="1"/>
          <p:nvPr>
            <p:ph idx="1" type="body"/>
          </p:nvPr>
        </p:nvSpPr>
        <p:spPr>
          <a:xfrm>
            <a:off x="539750" y="1089025"/>
            <a:ext cx="81354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182" name="Google Shape;2182;p12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Удаление</a:t>
            </a:r>
            <a:endParaRPr/>
          </a:p>
        </p:txBody>
      </p:sp>
      <p:pic>
        <p:nvPicPr>
          <p:cNvPr id="2183" name="Google Shape;2183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7410"/>
            <a:ext cx="9143999" cy="462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7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p12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Удаление</a:t>
            </a:r>
            <a:endParaRPr/>
          </a:p>
        </p:txBody>
      </p:sp>
      <p:pic>
        <p:nvPicPr>
          <p:cNvPr id="2189" name="Google Shape;2189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93552"/>
            <a:ext cx="8839198" cy="4720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3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p12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Вопросы?</a:t>
            </a:r>
            <a:endParaRPr/>
          </a:p>
        </p:txBody>
      </p:sp>
      <p:sp>
        <p:nvSpPr>
          <p:cNvPr id="2195" name="Google Shape;2195;p128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Вопросы по В деревьям?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grpSp>
        <p:nvGrpSpPr>
          <p:cNvPr id="2196" name="Google Shape;2196;p128"/>
          <p:cNvGrpSpPr/>
          <p:nvPr/>
        </p:nvGrpSpPr>
        <p:grpSpPr>
          <a:xfrm>
            <a:off x="3092866" y="3165287"/>
            <a:ext cx="3053992" cy="3132386"/>
            <a:chOff x="3651215" y="2976980"/>
            <a:chExt cx="2177379" cy="2031247"/>
          </a:xfrm>
        </p:grpSpPr>
        <p:sp>
          <p:nvSpPr>
            <p:cNvPr id="2197" name="Google Shape;2197;p128"/>
            <p:cNvSpPr/>
            <p:nvPr/>
          </p:nvSpPr>
          <p:spPr>
            <a:xfrm>
              <a:off x="5269636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8" name="Google Shape;2198;p128"/>
            <p:cNvSpPr/>
            <p:nvPr/>
          </p:nvSpPr>
          <p:spPr>
            <a:xfrm>
              <a:off x="5258677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9" name="Google Shape;2199;p128"/>
            <p:cNvSpPr/>
            <p:nvPr/>
          </p:nvSpPr>
          <p:spPr>
            <a:xfrm>
              <a:off x="5269636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0" name="Google Shape;2200;p128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1" name="Google Shape;2201;p128"/>
            <p:cNvSpPr/>
            <p:nvPr/>
          </p:nvSpPr>
          <p:spPr>
            <a:xfrm>
              <a:off x="3764403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2" name="Google Shape;2202;p128"/>
            <p:cNvSpPr/>
            <p:nvPr/>
          </p:nvSpPr>
          <p:spPr>
            <a:xfrm>
              <a:off x="3753443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3" name="Google Shape;2203;p128"/>
            <p:cNvSpPr/>
            <p:nvPr/>
          </p:nvSpPr>
          <p:spPr>
            <a:xfrm>
              <a:off x="3808308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4" name="Google Shape;2204;p128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5" name="Google Shape;2205;p128"/>
            <p:cNvSpPr/>
            <p:nvPr/>
          </p:nvSpPr>
          <p:spPr>
            <a:xfrm>
              <a:off x="4509746" y="3163300"/>
              <a:ext cx="453011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6" name="Google Shape;2206;p128"/>
            <p:cNvSpPr/>
            <p:nvPr/>
          </p:nvSpPr>
          <p:spPr>
            <a:xfrm>
              <a:off x="4498786" y="3152340"/>
              <a:ext cx="482238" cy="350718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7" name="Google Shape;2207;p128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8" name="Google Shape;2208;p128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9" name="Google Shape;2209;p128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0" name="Google Shape;2210;p128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1" name="Google Shape;2211;p128"/>
            <p:cNvSpPr/>
            <p:nvPr/>
          </p:nvSpPr>
          <p:spPr>
            <a:xfrm>
              <a:off x="4217480" y="3353272"/>
              <a:ext cx="1022930" cy="555304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2" name="Google Shape;2212;p128"/>
            <p:cNvSpPr/>
            <p:nvPr/>
          </p:nvSpPr>
          <p:spPr>
            <a:xfrm>
              <a:off x="4206520" y="3342313"/>
              <a:ext cx="1052156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3" name="Google Shape;2213;p128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4" name="Google Shape;2214;p128"/>
            <p:cNvSpPr/>
            <p:nvPr/>
          </p:nvSpPr>
          <p:spPr>
            <a:xfrm>
              <a:off x="4630305" y="3853778"/>
              <a:ext cx="233812" cy="233812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5" name="Google Shape;2215;p128"/>
            <p:cNvSpPr/>
            <p:nvPr/>
          </p:nvSpPr>
          <p:spPr>
            <a:xfrm>
              <a:off x="4188253" y="3440948"/>
              <a:ext cx="1110609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6" name="Google Shape;2216;p128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7" name="Google Shape;2217;p128"/>
            <p:cNvSpPr/>
            <p:nvPr/>
          </p:nvSpPr>
          <p:spPr>
            <a:xfrm>
              <a:off x="4422066" y="3674765"/>
              <a:ext cx="613758" cy="87679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8" name="Google Shape;2218;p128"/>
            <p:cNvSpPr/>
            <p:nvPr/>
          </p:nvSpPr>
          <p:spPr>
            <a:xfrm>
              <a:off x="4177293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9" name="Google Shape;2219;p128"/>
            <p:cNvSpPr/>
            <p:nvPr/>
          </p:nvSpPr>
          <p:spPr>
            <a:xfrm>
              <a:off x="5273290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0" name="Google Shape;2220;p128"/>
            <p:cNvSpPr/>
            <p:nvPr/>
          </p:nvSpPr>
          <p:spPr>
            <a:xfrm>
              <a:off x="3651215" y="4613668"/>
              <a:ext cx="2177379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1" name="Google Shape;2221;p128"/>
            <p:cNvSpPr/>
            <p:nvPr/>
          </p:nvSpPr>
          <p:spPr>
            <a:xfrm>
              <a:off x="4991984" y="3250979"/>
              <a:ext cx="131519" cy="146132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2" name="Google Shape;2222;p128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3" name="Google Shape;2223;p128"/>
            <p:cNvSpPr/>
            <p:nvPr/>
          </p:nvSpPr>
          <p:spPr>
            <a:xfrm>
              <a:off x="4100720" y="4142390"/>
              <a:ext cx="1285969" cy="847570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4" name="Google Shape;2224;p128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5" name="Google Shape;2225;p128"/>
            <p:cNvSpPr/>
            <p:nvPr/>
          </p:nvSpPr>
          <p:spPr>
            <a:xfrm>
              <a:off x="4392839" y="2987940"/>
              <a:ext cx="672211" cy="292265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6" name="Google Shape;2226;p128"/>
            <p:cNvSpPr/>
            <p:nvPr/>
          </p:nvSpPr>
          <p:spPr>
            <a:xfrm>
              <a:off x="4381879" y="2976980"/>
              <a:ext cx="701437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7" name="Google Shape;2227;p128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p12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В* дерево</a:t>
            </a:r>
            <a:endParaRPr/>
          </a:p>
        </p:txBody>
      </p:sp>
      <p:sp>
        <p:nvSpPr>
          <p:cNvPr id="2233" name="Google Shape;2233;p129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Вариант B дерева, заполненного на 2/3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При вставке, если узел полностью заполнен то вначале заполняем брата, а потом делим 2 узла на 3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Удаление как в В-дереве только держим заполненность 2/3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7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p13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Вопросы?</a:t>
            </a:r>
            <a:endParaRPr/>
          </a:p>
        </p:txBody>
      </p:sp>
      <p:sp>
        <p:nvSpPr>
          <p:cNvPr id="2239" name="Google Shape;2239;p130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Вопросы по В* деревьям?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grpSp>
        <p:nvGrpSpPr>
          <p:cNvPr id="2240" name="Google Shape;2240;p130"/>
          <p:cNvGrpSpPr/>
          <p:nvPr/>
        </p:nvGrpSpPr>
        <p:grpSpPr>
          <a:xfrm>
            <a:off x="3092866" y="3165287"/>
            <a:ext cx="3053992" cy="3132386"/>
            <a:chOff x="3651215" y="2976980"/>
            <a:chExt cx="2177379" cy="2031247"/>
          </a:xfrm>
        </p:grpSpPr>
        <p:sp>
          <p:nvSpPr>
            <p:cNvPr id="2241" name="Google Shape;2241;p130"/>
            <p:cNvSpPr/>
            <p:nvPr/>
          </p:nvSpPr>
          <p:spPr>
            <a:xfrm>
              <a:off x="5269636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2" name="Google Shape;2242;p130"/>
            <p:cNvSpPr/>
            <p:nvPr/>
          </p:nvSpPr>
          <p:spPr>
            <a:xfrm>
              <a:off x="5258677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3" name="Google Shape;2243;p130"/>
            <p:cNvSpPr/>
            <p:nvPr/>
          </p:nvSpPr>
          <p:spPr>
            <a:xfrm>
              <a:off x="5269636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4" name="Google Shape;2244;p130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5" name="Google Shape;2245;p130"/>
            <p:cNvSpPr/>
            <p:nvPr/>
          </p:nvSpPr>
          <p:spPr>
            <a:xfrm>
              <a:off x="3764403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6" name="Google Shape;2246;p130"/>
            <p:cNvSpPr/>
            <p:nvPr/>
          </p:nvSpPr>
          <p:spPr>
            <a:xfrm>
              <a:off x="3753443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7" name="Google Shape;2247;p130"/>
            <p:cNvSpPr/>
            <p:nvPr/>
          </p:nvSpPr>
          <p:spPr>
            <a:xfrm>
              <a:off x="3808308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8" name="Google Shape;2248;p130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9" name="Google Shape;2249;p130"/>
            <p:cNvSpPr/>
            <p:nvPr/>
          </p:nvSpPr>
          <p:spPr>
            <a:xfrm>
              <a:off x="4509746" y="3163300"/>
              <a:ext cx="453011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0" name="Google Shape;2250;p130"/>
            <p:cNvSpPr/>
            <p:nvPr/>
          </p:nvSpPr>
          <p:spPr>
            <a:xfrm>
              <a:off x="4498786" y="3152340"/>
              <a:ext cx="482238" cy="350718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1" name="Google Shape;2251;p130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2" name="Google Shape;2252;p130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3" name="Google Shape;2253;p130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4" name="Google Shape;2254;p130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5" name="Google Shape;2255;p130"/>
            <p:cNvSpPr/>
            <p:nvPr/>
          </p:nvSpPr>
          <p:spPr>
            <a:xfrm>
              <a:off x="4217480" y="3353272"/>
              <a:ext cx="1022930" cy="555304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6" name="Google Shape;2256;p130"/>
            <p:cNvSpPr/>
            <p:nvPr/>
          </p:nvSpPr>
          <p:spPr>
            <a:xfrm>
              <a:off x="4206520" y="3342313"/>
              <a:ext cx="1052156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7" name="Google Shape;2257;p130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8" name="Google Shape;2258;p130"/>
            <p:cNvSpPr/>
            <p:nvPr/>
          </p:nvSpPr>
          <p:spPr>
            <a:xfrm>
              <a:off x="4630305" y="3853778"/>
              <a:ext cx="233812" cy="233812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9" name="Google Shape;2259;p130"/>
            <p:cNvSpPr/>
            <p:nvPr/>
          </p:nvSpPr>
          <p:spPr>
            <a:xfrm>
              <a:off x="4188253" y="3440948"/>
              <a:ext cx="1110609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0" name="Google Shape;2260;p130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1" name="Google Shape;2261;p130"/>
            <p:cNvSpPr/>
            <p:nvPr/>
          </p:nvSpPr>
          <p:spPr>
            <a:xfrm>
              <a:off x="4422066" y="3674765"/>
              <a:ext cx="613758" cy="87679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2" name="Google Shape;2262;p130"/>
            <p:cNvSpPr/>
            <p:nvPr/>
          </p:nvSpPr>
          <p:spPr>
            <a:xfrm>
              <a:off x="4177293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3" name="Google Shape;2263;p130"/>
            <p:cNvSpPr/>
            <p:nvPr/>
          </p:nvSpPr>
          <p:spPr>
            <a:xfrm>
              <a:off x="5273290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4" name="Google Shape;2264;p130"/>
            <p:cNvSpPr/>
            <p:nvPr/>
          </p:nvSpPr>
          <p:spPr>
            <a:xfrm>
              <a:off x="3651215" y="4613668"/>
              <a:ext cx="2177379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5" name="Google Shape;2265;p130"/>
            <p:cNvSpPr/>
            <p:nvPr/>
          </p:nvSpPr>
          <p:spPr>
            <a:xfrm>
              <a:off x="4991984" y="3250979"/>
              <a:ext cx="131519" cy="146132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6" name="Google Shape;2266;p130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7" name="Google Shape;2267;p130"/>
            <p:cNvSpPr/>
            <p:nvPr/>
          </p:nvSpPr>
          <p:spPr>
            <a:xfrm>
              <a:off x="4100720" y="4142390"/>
              <a:ext cx="1285969" cy="847570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8" name="Google Shape;2268;p130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9" name="Google Shape;2269;p130"/>
            <p:cNvSpPr/>
            <p:nvPr/>
          </p:nvSpPr>
          <p:spPr>
            <a:xfrm>
              <a:off x="4392839" y="2987940"/>
              <a:ext cx="672211" cy="292265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0" name="Google Shape;2270;p130"/>
            <p:cNvSpPr/>
            <p:nvPr/>
          </p:nvSpPr>
          <p:spPr>
            <a:xfrm>
              <a:off x="4381879" y="2976980"/>
              <a:ext cx="701437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1" name="Google Shape;2271;p130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5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p13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В+ дерево</a:t>
            </a:r>
            <a:endParaRPr/>
          </a:p>
        </p:txBody>
      </p:sp>
      <p:sp>
        <p:nvSpPr>
          <p:cNvPr id="2277" name="Google Shape;2277;p131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 Вариант B дерева, в котором значения сохраняются только в листовых (терминальных) узлах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2278" name="Google Shape;2278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5700" y="3598225"/>
            <a:ext cx="9715500" cy="272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0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7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Содержание</a:t>
            </a:r>
            <a:endParaRPr/>
          </a:p>
        </p:txBody>
      </p:sp>
      <p:sp>
        <p:nvSpPr>
          <p:cNvPr id="1842" name="Google Shape;1842;p78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 деревья</a:t>
            </a:r>
            <a:endParaRPr sz="3000"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B+ деревья</a:t>
            </a:r>
            <a:endParaRPr sz="3000"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Деревья оптимального поиска</a:t>
            </a:r>
            <a:endParaRPr sz="3000"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Матричные деревья</a:t>
            </a:r>
            <a:endParaRPr sz="3000"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Деревья отрезков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1843" name="Google Shape;1843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3407" y="3188371"/>
            <a:ext cx="3046324" cy="30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p13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В+ дерево</a:t>
            </a:r>
            <a:endParaRPr/>
          </a:p>
        </p:txBody>
      </p:sp>
      <p:sp>
        <p:nvSpPr>
          <p:cNvPr id="2284" name="Google Shape;2284;p132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Теоретически</a:t>
            </a:r>
            <a:r>
              <a:rPr lang="ru-RU" sz="3000"/>
              <a:t> описано в 1978 г.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Использовалось IBM в VSAM с 1973 г.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Используется в файловых системах : NTFS, ReiserFS, NSS, XFS, JFS, ReFS и BFS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Используется в СУБД: DB2, Informix, Microsoft SQL Server, Oracle Database, Adaptive Server Enterprise и SQLite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8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p13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В+ дерево</a:t>
            </a:r>
            <a:endParaRPr/>
          </a:p>
        </p:txBody>
      </p:sp>
      <p:sp>
        <p:nvSpPr>
          <p:cNvPr id="2290" name="Google Shape;2290;p133"/>
          <p:cNvSpPr txBox="1"/>
          <p:nvPr>
            <p:ph idx="1" type="body"/>
          </p:nvPr>
        </p:nvSpPr>
        <p:spPr>
          <a:xfrm>
            <a:off x="107275" y="14906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rPr lang="ru-RU" sz="3000"/>
              <a:t> 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2291" name="Google Shape;2291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0766"/>
            <a:ext cx="9144000" cy="6036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5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p13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Лист</a:t>
            </a:r>
            <a:endParaRPr/>
          </a:p>
        </p:txBody>
      </p:sp>
      <p:sp>
        <p:nvSpPr>
          <p:cNvPr id="2297" name="Google Shape;2297;p134"/>
          <p:cNvSpPr txBox="1"/>
          <p:nvPr>
            <p:ph idx="1" type="body"/>
          </p:nvPr>
        </p:nvSpPr>
        <p:spPr>
          <a:xfrm>
            <a:off x="542700" y="2707501"/>
            <a:ext cx="80586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class BTreeLeaf&lt;Key, Value&gt; {</a:t>
            </a: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int size;</a:t>
            </a: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	   bool isLeaf;</a:t>
            </a: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Key[] keys;</a:t>
            </a: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	   void* children[];</a:t>
            </a: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	   BTreeLeaf *next;</a:t>
            </a: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latin typeface="Roboto"/>
                <a:ea typeface="Roboto"/>
                <a:cs typeface="Roboto"/>
                <a:sym typeface="Roboto"/>
              </a:rPr>
              <a:t>     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8" name="Google Shape;2298;p134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/>
              <a:t>Структура данных B+ дерева</a:t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2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135"/>
          <p:cNvSpPr txBox="1"/>
          <p:nvPr>
            <p:ph idx="1" type="body"/>
          </p:nvPr>
        </p:nvSpPr>
        <p:spPr>
          <a:xfrm>
            <a:off x="539750" y="1212875"/>
            <a:ext cx="8823300" cy="5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highlight>
                  <a:schemeClr val="lt1"/>
                </a:highlight>
              </a:rPr>
              <a:t>ЛистовойУзел()</a:t>
            </a:r>
            <a: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  <a:t>:</a:t>
            </a:r>
            <a:br>
              <a:rPr b="1" lang="ru-RU" sz="1800">
                <a:solidFill>
                  <a:srgbClr val="000000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rgbClr val="B7B7B7"/>
                </a:solidFill>
                <a:highlight>
                  <a:schemeClr val="lt1"/>
                </a:highlight>
              </a:rPr>
              <a:t>	вернуть </a:t>
            </a:r>
            <a:r>
              <a:rPr lang="ru-RU" sz="1800">
                <a:solidFill>
                  <a:srgbClr val="B7B7B7"/>
                </a:solidFill>
                <a:highlight>
                  <a:schemeClr val="lt1"/>
                </a:highlight>
              </a:rPr>
              <a:t>потомки.размер == 0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	вернуть 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являетсяЛистом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266700" marR="266700" rtl="0" algn="l">
              <a:lnSpc>
                <a:spcPct val="115000"/>
              </a:lnSpc>
              <a:spcBef>
                <a:spcPts val="1600"/>
              </a:spcBef>
              <a:spcAft>
                <a:spcPts val="1100"/>
              </a:spcAft>
              <a:buNone/>
            </a:pPr>
            <a:r>
              <a:t/>
            </a:r>
            <a:endParaRPr b="1" sz="1800">
              <a:solidFill>
                <a:srgbClr val="383A42"/>
              </a:solidFill>
              <a:highlight>
                <a:srgbClr val="FBFDFF"/>
              </a:highlight>
            </a:endParaRPr>
          </a:p>
        </p:txBody>
      </p:sp>
      <p:sp>
        <p:nvSpPr>
          <p:cNvPr id="2304" name="Google Shape;2304;p13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Проверка на лист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8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p13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В+ дерево</a:t>
            </a:r>
            <a:endParaRPr/>
          </a:p>
        </p:txBody>
      </p:sp>
      <p:sp>
        <p:nvSpPr>
          <p:cNvPr id="2310" name="Google Shape;2310;p136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Требует больше памяти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Поиск всегда заканчивается в листе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Удаление тоже всегда происходит из листа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Имеет возможность последовательного доступа к значениям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 остальном это обычное В-дерево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4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Google Shape;2315;p13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Вопросы?</a:t>
            </a:r>
            <a:endParaRPr/>
          </a:p>
        </p:txBody>
      </p:sp>
      <p:sp>
        <p:nvSpPr>
          <p:cNvPr id="2316" name="Google Shape;2316;p137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Вопросы по В+ деревьям?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grpSp>
        <p:nvGrpSpPr>
          <p:cNvPr id="2317" name="Google Shape;2317;p137"/>
          <p:cNvGrpSpPr/>
          <p:nvPr/>
        </p:nvGrpSpPr>
        <p:grpSpPr>
          <a:xfrm>
            <a:off x="3092866" y="3165287"/>
            <a:ext cx="3053992" cy="3132386"/>
            <a:chOff x="3651215" y="2976980"/>
            <a:chExt cx="2177379" cy="2031247"/>
          </a:xfrm>
        </p:grpSpPr>
        <p:sp>
          <p:nvSpPr>
            <p:cNvPr id="2318" name="Google Shape;2318;p137"/>
            <p:cNvSpPr/>
            <p:nvPr/>
          </p:nvSpPr>
          <p:spPr>
            <a:xfrm>
              <a:off x="5269636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9" name="Google Shape;2319;p137"/>
            <p:cNvSpPr/>
            <p:nvPr/>
          </p:nvSpPr>
          <p:spPr>
            <a:xfrm>
              <a:off x="5258677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0" name="Google Shape;2320;p137"/>
            <p:cNvSpPr/>
            <p:nvPr/>
          </p:nvSpPr>
          <p:spPr>
            <a:xfrm>
              <a:off x="5269636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1" name="Google Shape;2321;p137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2" name="Google Shape;2322;p137"/>
            <p:cNvSpPr/>
            <p:nvPr/>
          </p:nvSpPr>
          <p:spPr>
            <a:xfrm>
              <a:off x="3764403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3" name="Google Shape;2323;p137"/>
            <p:cNvSpPr/>
            <p:nvPr/>
          </p:nvSpPr>
          <p:spPr>
            <a:xfrm>
              <a:off x="3753443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4" name="Google Shape;2324;p137"/>
            <p:cNvSpPr/>
            <p:nvPr/>
          </p:nvSpPr>
          <p:spPr>
            <a:xfrm>
              <a:off x="3808308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5" name="Google Shape;2325;p137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6" name="Google Shape;2326;p137"/>
            <p:cNvSpPr/>
            <p:nvPr/>
          </p:nvSpPr>
          <p:spPr>
            <a:xfrm>
              <a:off x="4509746" y="3163300"/>
              <a:ext cx="453011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7" name="Google Shape;2327;p137"/>
            <p:cNvSpPr/>
            <p:nvPr/>
          </p:nvSpPr>
          <p:spPr>
            <a:xfrm>
              <a:off x="4498786" y="3152340"/>
              <a:ext cx="482238" cy="350718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8" name="Google Shape;2328;p137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9" name="Google Shape;2329;p137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0" name="Google Shape;2330;p137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1" name="Google Shape;2331;p137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2" name="Google Shape;2332;p137"/>
            <p:cNvSpPr/>
            <p:nvPr/>
          </p:nvSpPr>
          <p:spPr>
            <a:xfrm>
              <a:off x="4217480" y="3353272"/>
              <a:ext cx="1022930" cy="555304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3" name="Google Shape;2333;p137"/>
            <p:cNvSpPr/>
            <p:nvPr/>
          </p:nvSpPr>
          <p:spPr>
            <a:xfrm>
              <a:off x="4206520" y="3342313"/>
              <a:ext cx="1052156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4" name="Google Shape;2334;p137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5" name="Google Shape;2335;p137"/>
            <p:cNvSpPr/>
            <p:nvPr/>
          </p:nvSpPr>
          <p:spPr>
            <a:xfrm>
              <a:off x="4630305" y="3853778"/>
              <a:ext cx="233812" cy="233812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6" name="Google Shape;2336;p137"/>
            <p:cNvSpPr/>
            <p:nvPr/>
          </p:nvSpPr>
          <p:spPr>
            <a:xfrm>
              <a:off x="4188253" y="3440948"/>
              <a:ext cx="1110609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7" name="Google Shape;2337;p137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8" name="Google Shape;2338;p137"/>
            <p:cNvSpPr/>
            <p:nvPr/>
          </p:nvSpPr>
          <p:spPr>
            <a:xfrm>
              <a:off x="4422066" y="3674765"/>
              <a:ext cx="613758" cy="87679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9" name="Google Shape;2339;p137"/>
            <p:cNvSpPr/>
            <p:nvPr/>
          </p:nvSpPr>
          <p:spPr>
            <a:xfrm>
              <a:off x="4177293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0" name="Google Shape;2340;p137"/>
            <p:cNvSpPr/>
            <p:nvPr/>
          </p:nvSpPr>
          <p:spPr>
            <a:xfrm>
              <a:off x="5273290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1" name="Google Shape;2341;p137"/>
            <p:cNvSpPr/>
            <p:nvPr/>
          </p:nvSpPr>
          <p:spPr>
            <a:xfrm>
              <a:off x="3651215" y="4613668"/>
              <a:ext cx="2177379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2" name="Google Shape;2342;p137"/>
            <p:cNvSpPr/>
            <p:nvPr/>
          </p:nvSpPr>
          <p:spPr>
            <a:xfrm>
              <a:off x="4991984" y="3250979"/>
              <a:ext cx="131519" cy="146132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3" name="Google Shape;2343;p137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4" name="Google Shape;2344;p137"/>
            <p:cNvSpPr/>
            <p:nvPr/>
          </p:nvSpPr>
          <p:spPr>
            <a:xfrm>
              <a:off x="4100720" y="4142390"/>
              <a:ext cx="1285969" cy="847570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5" name="Google Shape;2345;p137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6" name="Google Shape;2346;p137"/>
            <p:cNvSpPr/>
            <p:nvPr/>
          </p:nvSpPr>
          <p:spPr>
            <a:xfrm>
              <a:off x="4392839" y="2987940"/>
              <a:ext cx="672211" cy="292265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7" name="Google Shape;2347;p137"/>
            <p:cNvSpPr/>
            <p:nvPr/>
          </p:nvSpPr>
          <p:spPr>
            <a:xfrm>
              <a:off x="4381879" y="2976980"/>
              <a:ext cx="701437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8" name="Google Shape;2348;p137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BB6D4"/>
        </a:solidFill>
      </p:bgPr>
    </p:bg>
    <p:spTree>
      <p:nvGrpSpPr>
        <p:cNvPr id="2352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p138"/>
          <p:cNvSpPr txBox="1"/>
          <p:nvPr>
            <p:ph type="title"/>
          </p:nvPr>
        </p:nvSpPr>
        <p:spPr>
          <a:xfrm>
            <a:off x="539750" y="3346655"/>
            <a:ext cx="6569400" cy="20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rPr lang="ru-RU"/>
              <a:t>Сорри, дальше черновик</a:t>
            </a:r>
            <a:endParaRPr/>
          </a:p>
        </p:txBody>
      </p:sp>
      <p:sp>
        <p:nvSpPr>
          <p:cNvPr id="2354" name="Google Shape;2354;p138"/>
          <p:cNvSpPr txBox="1"/>
          <p:nvPr>
            <p:ph idx="1" type="body"/>
          </p:nvPr>
        </p:nvSpPr>
        <p:spPr>
          <a:xfrm>
            <a:off x="539750" y="1602117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</a:pPr>
            <a:r>
              <a:rPr lang="ru-RU"/>
              <a:t>  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8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p13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Домашнее задание</a:t>
            </a:r>
            <a:endParaRPr/>
          </a:p>
        </p:txBody>
      </p:sp>
      <p:sp>
        <p:nvSpPr>
          <p:cNvPr id="2360" name="Google Shape;2360;p139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Реализовать дерево оптимального поиска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Алгоритм 1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Алгоритм 2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Опционально:</a:t>
            </a:r>
            <a:br>
              <a:rPr lang="ru-RU" sz="3000"/>
            </a:br>
            <a:r>
              <a:rPr lang="ru-RU" sz="3000"/>
              <a:t>Декартово дерево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1" name="Google Shape;2361;p139"/>
          <p:cNvSpPr/>
          <p:nvPr/>
        </p:nvSpPr>
        <p:spPr>
          <a:xfrm>
            <a:off x="4718103" y="2085735"/>
            <a:ext cx="3866100" cy="39747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362" name="Google Shape;2362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2581388"/>
            <a:ext cx="2509051" cy="29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6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p14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Домашнее задание</a:t>
            </a:r>
            <a:endParaRPr/>
          </a:p>
        </p:txBody>
      </p:sp>
      <p:sp>
        <p:nvSpPr>
          <p:cNvPr id="2368" name="Google Shape;2368;p140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/>
              <a:t>Сравнить производительность</a:t>
            </a:r>
            <a:br>
              <a:rPr lang="ru-RU" sz="3000"/>
            </a:br>
            <a:r>
              <a:rPr lang="ru-RU" sz="3000"/>
              <a:t>на dataset</a:t>
            </a:r>
            <a:endParaRPr sz="3000"/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Построение</a:t>
            </a:r>
            <a:endParaRPr sz="3000"/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Поиск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Включить в </a:t>
            </a:r>
            <a:br>
              <a:rPr lang="ru-RU" sz="3000"/>
            </a:br>
            <a:r>
              <a:rPr lang="ru-RU" sz="3000"/>
              <a:t>общий тест</a:t>
            </a:r>
            <a:endParaRPr sz="30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9" name="Google Shape;2369;p140"/>
          <p:cNvSpPr/>
          <p:nvPr/>
        </p:nvSpPr>
        <p:spPr>
          <a:xfrm>
            <a:off x="4718103" y="2085735"/>
            <a:ext cx="3866100" cy="39747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370" name="Google Shape;2370;p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2581388"/>
            <a:ext cx="2509051" cy="29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4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p14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Total recall</a:t>
            </a:r>
            <a:endParaRPr/>
          </a:p>
        </p:txBody>
      </p:sp>
      <p:sp>
        <p:nvSpPr>
          <p:cNvPr id="2376" name="Google Shape;2376;p141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 дерево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В* дерево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В+ дерево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Дерево оптимального поиска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Матричное дерево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Дерево отрезков </a:t>
            </a:r>
            <a:endParaRPr sz="3000"/>
          </a:p>
        </p:txBody>
      </p:sp>
      <p:grpSp>
        <p:nvGrpSpPr>
          <p:cNvPr id="2377" name="Google Shape;2377;p141"/>
          <p:cNvGrpSpPr/>
          <p:nvPr/>
        </p:nvGrpSpPr>
        <p:grpSpPr>
          <a:xfrm>
            <a:off x="4761016" y="3273387"/>
            <a:ext cx="3053992" cy="3132386"/>
            <a:chOff x="3651215" y="2976980"/>
            <a:chExt cx="2177379" cy="2031247"/>
          </a:xfrm>
        </p:grpSpPr>
        <p:sp>
          <p:nvSpPr>
            <p:cNvPr id="2378" name="Google Shape;2378;p141"/>
            <p:cNvSpPr/>
            <p:nvPr/>
          </p:nvSpPr>
          <p:spPr>
            <a:xfrm>
              <a:off x="5269636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79" name="Google Shape;2379;p141"/>
            <p:cNvSpPr/>
            <p:nvPr/>
          </p:nvSpPr>
          <p:spPr>
            <a:xfrm>
              <a:off x="5258677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0" name="Google Shape;2380;p141"/>
            <p:cNvSpPr/>
            <p:nvPr/>
          </p:nvSpPr>
          <p:spPr>
            <a:xfrm>
              <a:off x="5269636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1" name="Google Shape;2381;p141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2" name="Google Shape;2382;p141"/>
            <p:cNvSpPr/>
            <p:nvPr/>
          </p:nvSpPr>
          <p:spPr>
            <a:xfrm>
              <a:off x="3764403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3" name="Google Shape;2383;p141"/>
            <p:cNvSpPr/>
            <p:nvPr/>
          </p:nvSpPr>
          <p:spPr>
            <a:xfrm>
              <a:off x="3753443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4" name="Google Shape;2384;p141"/>
            <p:cNvSpPr/>
            <p:nvPr/>
          </p:nvSpPr>
          <p:spPr>
            <a:xfrm>
              <a:off x="3808308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5" name="Google Shape;2385;p141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6" name="Google Shape;2386;p141"/>
            <p:cNvSpPr/>
            <p:nvPr/>
          </p:nvSpPr>
          <p:spPr>
            <a:xfrm>
              <a:off x="4509746" y="3163300"/>
              <a:ext cx="453011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7" name="Google Shape;2387;p141"/>
            <p:cNvSpPr/>
            <p:nvPr/>
          </p:nvSpPr>
          <p:spPr>
            <a:xfrm>
              <a:off x="4498786" y="3152340"/>
              <a:ext cx="482238" cy="350718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8" name="Google Shape;2388;p141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9" name="Google Shape;2389;p141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0" name="Google Shape;2390;p141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1" name="Google Shape;2391;p141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2" name="Google Shape;2392;p141"/>
            <p:cNvSpPr/>
            <p:nvPr/>
          </p:nvSpPr>
          <p:spPr>
            <a:xfrm>
              <a:off x="4217480" y="3353272"/>
              <a:ext cx="1022930" cy="555304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3" name="Google Shape;2393;p141"/>
            <p:cNvSpPr/>
            <p:nvPr/>
          </p:nvSpPr>
          <p:spPr>
            <a:xfrm>
              <a:off x="4206520" y="3342313"/>
              <a:ext cx="1052156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4" name="Google Shape;2394;p141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5" name="Google Shape;2395;p141"/>
            <p:cNvSpPr/>
            <p:nvPr/>
          </p:nvSpPr>
          <p:spPr>
            <a:xfrm>
              <a:off x="4630305" y="3853778"/>
              <a:ext cx="233812" cy="233812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6" name="Google Shape;2396;p141"/>
            <p:cNvSpPr/>
            <p:nvPr/>
          </p:nvSpPr>
          <p:spPr>
            <a:xfrm>
              <a:off x="4188253" y="3440948"/>
              <a:ext cx="1110609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7" name="Google Shape;2397;p141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8" name="Google Shape;2398;p141"/>
            <p:cNvSpPr/>
            <p:nvPr/>
          </p:nvSpPr>
          <p:spPr>
            <a:xfrm>
              <a:off x="4422066" y="3674765"/>
              <a:ext cx="613758" cy="87679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9" name="Google Shape;2399;p141"/>
            <p:cNvSpPr/>
            <p:nvPr/>
          </p:nvSpPr>
          <p:spPr>
            <a:xfrm>
              <a:off x="4177293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0" name="Google Shape;2400;p141"/>
            <p:cNvSpPr/>
            <p:nvPr/>
          </p:nvSpPr>
          <p:spPr>
            <a:xfrm>
              <a:off x="5273290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1" name="Google Shape;2401;p141"/>
            <p:cNvSpPr/>
            <p:nvPr/>
          </p:nvSpPr>
          <p:spPr>
            <a:xfrm>
              <a:off x="3651215" y="4613668"/>
              <a:ext cx="2177379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2" name="Google Shape;2402;p141"/>
            <p:cNvSpPr/>
            <p:nvPr/>
          </p:nvSpPr>
          <p:spPr>
            <a:xfrm>
              <a:off x="4991984" y="3250979"/>
              <a:ext cx="131519" cy="146132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3" name="Google Shape;2403;p141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4" name="Google Shape;2404;p141"/>
            <p:cNvSpPr/>
            <p:nvPr/>
          </p:nvSpPr>
          <p:spPr>
            <a:xfrm>
              <a:off x="4100720" y="4142390"/>
              <a:ext cx="1285969" cy="847570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5" name="Google Shape;2405;p141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6" name="Google Shape;2406;p141"/>
            <p:cNvSpPr/>
            <p:nvPr/>
          </p:nvSpPr>
          <p:spPr>
            <a:xfrm>
              <a:off x="4392839" y="2987940"/>
              <a:ext cx="672211" cy="292265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7" name="Google Shape;2407;p141"/>
            <p:cNvSpPr/>
            <p:nvPr/>
          </p:nvSpPr>
          <p:spPr>
            <a:xfrm>
              <a:off x="4381879" y="2976980"/>
              <a:ext cx="701437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8" name="Google Shape;2408;p141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7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В-дерево</a:t>
            </a:r>
            <a:endParaRPr/>
          </a:p>
        </p:txBody>
      </p:sp>
      <p:sp>
        <p:nvSpPr>
          <p:cNvPr id="1849" name="Google Shape;1849;p79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 Сбалансированное, сильно ветвистое дерево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Бэйером и МакКрейтом в 1970 г.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Используется как индексы СУБД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1850" name="Google Shape;185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5700" y="3598225"/>
            <a:ext cx="9715500" cy="272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accent3"/>
        </a:solidFill>
      </p:bgPr>
    </p:bg>
    <p:spTree>
      <p:nvGrpSpPr>
        <p:cNvPr id="2412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142"/>
          <p:cNvSpPr/>
          <p:nvPr/>
        </p:nvSpPr>
        <p:spPr>
          <a:xfrm>
            <a:off x="2286000" y="1635741"/>
            <a:ext cx="4572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4" name="Google Shape;2414;p142"/>
          <p:cNvSpPr/>
          <p:nvPr/>
        </p:nvSpPr>
        <p:spPr>
          <a:xfrm>
            <a:off x="539750" y="1552366"/>
            <a:ext cx="80646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Заполните, пожалуйста, опрос о занятии</a:t>
            </a:r>
            <a:endParaRPr/>
          </a:p>
        </p:txBody>
      </p:sp>
      <p:sp>
        <p:nvSpPr>
          <p:cNvPr id="2415" name="Google Shape;2415;p142"/>
          <p:cNvSpPr/>
          <p:nvPr/>
        </p:nvSpPr>
        <p:spPr>
          <a:xfrm>
            <a:off x="3492446" y="4088938"/>
            <a:ext cx="2159100" cy="18792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47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416" name="Google Shape;2416;p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0739" y="4345816"/>
            <a:ext cx="1460106" cy="173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accent1"/>
        </a:solidFill>
      </p:bgPr>
    </p:bg>
    <p:spTree>
      <p:nvGrpSpPr>
        <p:cNvPr id="2420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p143"/>
          <p:cNvSpPr/>
          <p:nvPr/>
        </p:nvSpPr>
        <p:spPr>
          <a:xfrm>
            <a:off x="2286000" y="1635740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22" name="Google Shape;2422;p143"/>
          <p:cNvGrpSpPr/>
          <p:nvPr/>
        </p:nvGrpSpPr>
        <p:grpSpPr>
          <a:xfrm>
            <a:off x="2841525" y="2804415"/>
            <a:ext cx="3400056" cy="3400040"/>
            <a:chOff x="3229533" y="3396343"/>
            <a:chExt cx="2624037" cy="2624037"/>
          </a:xfrm>
        </p:grpSpPr>
        <p:sp>
          <p:nvSpPr>
            <p:cNvPr id="2423" name="Google Shape;2423;p143"/>
            <p:cNvSpPr/>
            <p:nvPr/>
          </p:nvSpPr>
          <p:spPr>
            <a:xfrm>
              <a:off x="3229533" y="3396343"/>
              <a:ext cx="2624037" cy="2624037"/>
            </a:xfrm>
            <a:custGeom>
              <a:rect b="b" l="l" r="r" t="t"/>
              <a:pathLst>
                <a:path extrusionOk="0" h="2624036" w="2624036">
                  <a:moveTo>
                    <a:pt x="2611306" y="1312278"/>
                  </a:moveTo>
                  <a:cubicBezTo>
                    <a:pt x="2611306" y="2029711"/>
                    <a:pt x="2029711" y="2611306"/>
                    <a:pt x="1312278" y="2611306"/>
                  </a:cubicBezTo>
                  <a:cubicBezTo>
                    <a:pt x="594845" y="2611306"/>
                    <a:pt x="13250" y="2029711"/>
                    <a:pt x="13250" y="1312278"/>
                  </a:cubicBezTo>
                  <a:cubicBezTo>
                    <a:pt x="13250" y="594845"/>
                    <a:pt x="594845" y="13250"/>
                    <a:pt x="1312278" y="13250"/>
                  </a:cubicBezTo>
                  <a:cubicBezTo>
                    <a:pt x="2029711" y="13250"/>
                    <a:pt x="2611306" y="594845"/>
                    <a:pt x="2611306" y="1312278"/>
                  </a:cubicBezTo>
                  <a:close/>
                </a:path>
              </a:pathLst>
            </a:custGeom>
            <a:solidFill>
              <a:srgbClr val="D8E4E7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4" name="Google Shape;2424;p143"/>
            <p:cNvSpPr/>
            <p:nvPr/>
          </p:nvSpPr>
          <p:spPr>
            <a:xfrm>
              <a:off x="3596724" y="4292043"/>
              <a:ext cx="506621" cy="493633"/>
            </a:xfrm>
            <a:custGeom>
              <a:rect b="b" l="l" r="r" t="t"/>
              <a:pathLst>
                <a:path extrusionOk="0" h="493630" w="506620">
                  <a:moveTo>
                    <a:pt x="465745" y="381654"/>
                  </a:moveTo>
                  <a:lnTo>
                    <a:pt x="439764" y="291762"/>
                  </a:lnTo>
                  <a:cubicBezTo>
                    <a:pt x="251866" y="316467"/>
                    <a:pt x="75144" y="196866"/>
                    <a:pt x="28232" y="13250"/>
                  </a:cubicBezTo>
                  <a:cubicBezTo>
                    <a:pt x="-29501" y="211865"/>
                    <a:pt x="84707" y="419677"/>
                    <a:pt x="283322" y="477410"/>
                  </a:cubicBezTo>
                  <a:cubicBezTo>
                    <a:pt x="353543" y="497821"/>
                    <a:pt x="428203" y="497229"/>
                    <a:pt x="498091" y="475704"/>
                  </a:cubicBezTo>
                  <a:cubicBezTo>
                    <a:pt x="484191" y="446476"/>
                    <a:pt x="475358" y="414260"/>
                    <a:pt x="465745" y="381654"/>
                  </a:cubicBez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5" name="Google Shape;2425;p143"/>
            <p:cNvSpPr/>
            <p:nvPr/>
          </p:nvSpPr>
          <p:spPr>
            <a:xfrm>
              <a:off x="3583475" y="4278793"/>
              <a:ext cx="532601" cy="519613"/>
            </a:xfrm>
            <a:custGeom>
              <a:rect b="b" l="l" r="r" t="t"/>
              <a:pathLst>
                <a:path extrusionOk="0" h="519611" w="532601">
                  <a:moveTo>
                    <a:pt x="478995" y="394904"/>
                  </a:moveTo>
                  <a:lnTo>
                    <a:pt x="453014" y="305012"/>
                  </a:lnTo>
                  <a:cubicBezTo>
                    <a:pt x="265116" y="329717"/>
                    <a:pt x="88394" y="210116"/>
                    <a:pt x="41482" y="26500"/>
                  </a:cubicBezTo>
                  <a:cubicBezTo>
                    <a:pt x="-16251" y="225115"/>
                    <a:pt x="97957" y="432927"/>
                    <a:pt x="296572" y="490660"/>
                  </a:cubicBezTo>
                  <a:cubicBezTo>
                    <a:pt x="366793" y="511071"/>
                    <a:pt x="441453" y="510479"/>
                    <a:pt x="511341" y="488954"/>
                  </a:cubicBezTo>
                  <a:cubicBezTo>
                    <a:pt x="497441" y="459726"/>
                    <a:pt x="488608" y="427510"/>
                    <a:pt x="478995" y="394904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6" name="Google Shape;2426;p143"/>
            <p:cNvSpPr/>
            <p:nvPr/>
          </p:nvSpPr>
          <p:spPr>
            <a:xfrm>
              <a:off x="3613119" y="4291653"/>
              <a:ext cx="454660" cy="402701"/>
            </a:xfrm>
            <a:custGeom>
              <a:rect b="b" l="l" r="r" t="t"/>
              <a:pathLst>
                <a:path extrusionOk="0" h="402698" w="454659">
                  <a:moveTo>
                    <a:pt x="449350" y="382044"/>
                  </a:moveTo>
                  <a:cubicBezTo>
                    <a:pt x="431813" y="322029"/>
                    <a:pt x="414926" y="261624"/>
                    <a:pt x="395960" y="201869"/>
                  </a:cubicBezTo>
                  <a:cubicBezTo>
                    <a:pt x="241594" y="224849"/>
                    <a:pt x="89160" y="149694"/>
                    <a:pt x="13396" y="13250"/>
                  </a:cubicBezTo>
                  <a:cubicBezTo>
                    <a:pt x="7674" y="219792"/>
                    <a:pt x="170471" y="391865"/>
                    <a:pt x="377013" y="397587"/>
                  </a:cubicBezTo>
                  <a:cubicBezTo>
                    <a:pt x="402244" y="398286"/>
                    <a:pt x="427481" y="396430"/>
                    <a:pt x="452338" y="392047"/>
                  </a:cubicBezTo>
                  <a:lnTo>
                    <a:pt x="449350" y="382044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7" name="Google Shape;2427;p143"/>
            <p:cNvSpPr/>
            <p:nvPr/>
          </p:nvSpPr>
          <p:spPr>
            <a:xfrm>
              <a:off x="3598457" y="4278403"/>
              <a:ext cx="480640" cy="428681"/>
            </a:xfrm>
            <a:custGeom>
              <a:rect b="b" l="l" r="r" t="t"/>
              <a:pathLst>
                <a:path extrusionOk="0" h="428679" w="480640">
                  <a:moveTo>
                    <a:pt x="464013" y="395294"/>
                  </a:moveTo>
                  <a:cubicBezTo>
                    <a:pt x="446476" y="335279"/>
                    <a:pt x="429589" y="274874"/>
                    <a:pt x="410623" y="215119"/>
                  </a:cubicBezTo>
                  <a:cubicBezTo>
                    <a:pt x="256257" y="238099"/>
                    <a:pt x="103822" y="162944"/>
                    <a:pt x="28059" y="26500"/>
                  </a:cubicBezTo>
                  <a:cubicBezTo>
                    <a:pt x="22337" y="233042"/>
                    <a:pt x="185134" y="405115"/>
                    <a:pt x="391675" y="410837"/>
                  </a:cubicBezTo>
                  <a:cubicBezTo>
                    <a:pt x="416906" y="411536"/>
                    <a:pt x="442144" y="409680"/>
                    <a:pt x="467001" y="405297"/>
                  </a:cubicBezTo>
                  <a:lnTo>
                    <a:pt x="464013" y="395294"/>
                  </a:lnTo>
                  <a:close/>
                  <a:moveTo>
                    <a:pt x="438032" y="305402"/>
                  </a:moveTo>
                  <a:cubicBezTo>
                    <a:pt x="250134" y="330106"/>
                    <a:pt x="73412" y="210506"/>
                    <a:pt x="26500" y="26890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8" name="Google Shape;2428;p143"/>
            <p:cNvSpPr/>
            <p:nvPr/>
          </p:nvSpPr>
          <p:spPr>
            <a:xfrm>
              <a:off x="4921648" y="4288275"/>
              <a:ext cx="506621" cy="493633"/>
            </a:xfrm>
            <a:custGeom>
              <a:rect b="b" l="l" r="r" t="t"/>
              <a:pathLst>
                <a:path extrusionOk="0" h="493630" w="506620">
                  <a:moveTo>
                    <a:pt x="45726" y="381654"/>
                  </a:moveTo>
                  <a:lnTo>
                    <a:pt x="71706" y="291892"/>
                  </a:lnTo>
                  <a:cubicBezTo>
                    <a:pt x="259585" y="316343"/>
                    <a:pt x="436175" y="196776"/>
                    <a:pt x="483238" y="13250"/>
                  </a:cubicBezTo>
                  <a:cubicBezTo>
                    <a:pt x="541097" y="211752"/>
                    <a:pt x="427094" y="419580"/>
                    <a:pt x="228590" y="477445"/>
                  </a:cubicBezTo>
                  <a:cubicBezTo>
                    <a:pt x="158196" y="497967"/>
                    <a:pt x="83307" y="497361"/>
                    <a:pt x="13250" y="475704"/>
                  </a:cubicBezTo>
                  <a:cubicBezTo>
                    <a:pt x="27280" y="446606"/>
                    <a:pt x="36113" y="414260"/>
                    <a:pt x="45726" y="381654"/>
                  </a:cubicBez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9" name="Google Shape;2429;p143"/>
            <p:cNvSpPr/>
            <p:nvPr/>
          </p:nvSpPr>
          <p:spPr>
            <a:xfrm>
              <a:off x="4908397" y="4275025"/>
              <a:ext cx="532601" cy="519613"/>
            </a:xfrm>
            <a:custGeom>
              <a:rect b="b" l="l" r="r" t="t"/>
              <a:pathLst>
                <a:path extrusionOk="0" h="519611" w="532601">
                  <a:moveTo>
                    <a:pt x="58976" y="394904"/>
                  </a:moveTo>
                  <a:lnTo>
                    <a:pt x="84956" y="305142"/>
                  </a:lnTo>
                  <a:cubicBezTo>
                    <a:pt x="272835" y="329593"/>
                    <a:pt x="449425" y="210026"/>
                    <a:pt x="496489" y="26500"/>
                  </a:cubicBezTo>
                  <a:cubicBezTo>
                    <a:pt x="554347" y="225002"/>
                    <a:pt x="440344" y="432830"/>
                    <a:pt x="241840" y="490695"/>
                  </a:cubicBezTo>
                  <a:cubicBezTo>
                    <a:pt x="171446" y="511217"/>
                    <a:pt x="96557" y="510612"/>
                    <a:pt x="26500" y="488954"/>
                  </a:cubicBezTo>
                  <a:cubicBezTo>
                    <a:pt x="40530" y="459856"/>
                    <a:pt x="49363" y="427510"/>
                    <a:pt x="58976" y="394904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0" name="Google Shape;2430;p143"/>
            <p:cNvSpPr/>
            <p:nvPr/>
          </p:nvSpPr>
          <p:spPr>
            <a:xfrm>
              <a:off x="4951136" y="4287886"/>
              <a:ext cx="454660" cy="402701"/>
            </a:xfrm>
            <a:custGeom>
              <a:rect b="b" l="l" r="r" t="t"/>
              <a:pathLst>
                <a:path extrusionOk="0" h="402698" w="454659">
                  <a:moveTo>
                    <a:pt x="16238" y="382044"/>
                  </a:moveTo>
                  <a:cubicBezTo>
                    <a:pt x="33775" y="322029"/>
                    <a:pt x="50662" y="261624"/>
                    <a:pt x="69628" y="201999"/>
                  </a:cubicBezTo>
                  <a:cubicBezTo>
                    <a:pt x="78331" y="203168"/>
                    <a:pt x="87035" y="204337"/>
                    <a:pt x="95738" y="204987"/>
                  </a:cubicBezTo>
                  <a:cubicBezTo>
                    <a:pt x="246556" y="216678"/>
                    <a:pt x="383343" y="137307"/>
                    <a:pt x="452192" y="13250"/>
                  </a:cubicBezTo>
                  <a:cubicBezTo>
                    <a:pt x="457817" y="219938"/>
                    <a:pt x="294814" y="392049"/>
                    <a:pt x="88126" y="397671"/>
                  </a:cubicBezTo>
                  <a:cubicBezTo>
                    <a:pt x="63055" y="398353"/>
                    <a:pt x="37958" y="396513"/>
                    <a:pt x="13250" y="392177"/>
                  </a:cubicBezTo>
                  <a:lnTo>
                    <a:pt x="16238" y="382044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1" name="Google Shape;2431;p143"/>
            <p:cNvSpPr/>
            <p:nvPr/>
          </p:nvSpPr>
          <p:spPr>
            <a:xfrm>
              <a:off x="4937886" y="4274636"/>
              <a:ext cx="480640" cy="428681"/>
            </a:xfrm>
            <a:custGeom>
              <a:rect b="b" l="l" r="r" t="t"/>
              <a:pathLst>
                <a:path extrusionOk="0" h="428679" w="480640">
                  <a:moveTo>
                    <a:pt x="29488" y="395294"/>
                  </a:moveTo>
                  <a:cubicBezTo>
                    <a:pt x="47025" y="335279"/>
                    <a:pt x="63912" y="274874"/>
                    <a:pt x="82878" y="215249"/>
                  </a:cubicBezTo>
                  <a:cubicBezTo>
                    <a:pt x="91581" y="216418"/>
                    <a:pt x="100285" y="217587"/>
                    <a:pt x="108989" y="218237"/>
                  </a:cubicBezTo>
                  <a:cubicBezTo>
                    <a:pt x="259806" y="229928"/>
                    <a:pt x="396593" y="150557"/>
                    <a:pt x="465442" y="26500"/>
                  </a:cubicBezTo>
                  <a:cubicBezTo>
                    <a:pt x="471067" y="233189"/>
                    <a:pt x="308065" y="405299"/>
                    <a:pt x="101376" y="410922"/>
                  </a:cubicBezTo>
                  <a:cubicBezTo>
                    <a:pt x="76305" y="411603"/>
                    <a:pt x="51208" y="409763"/>
                    <a:pt x="26500" y="405427"/>
                  </a:cubicBezTo>
                  <a:lnTo>
                    <a:pt x="29488" y="395294"/>
                  </a:lnTo>
                  <a:close/>
                  <a:moveTo>
                    <a:pt x="55468" y="305531"/>
                  </a:moveTo>
                  <a:cubicBezTo>
                    <a:pt x="243347" y="329983"/>
                    <a:pt x="419937" y="210415"/>
                    <a:pt x="467001" y="26890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2" name="Google Shape;2432;p143"/>
            <p:cNvSpPr/>
            <p:nvPr/>
          </p:nvSpPr>
          <p:spPr>
            <a:xfrm>
              <a:off x="5408654" y="4935454"/>
              <a:ext cx="272796" cy="389710"/>
            </a:xfrm>
            <a:custGeom>
              <a:rect b="b" l="l" r="r" t="t"/>
              <a:pathLst>
                <a:path extrusionOk="0" h="389708" w="272795">
                  <a:moveTo>
                    <a:pt x="255259" y="26500"/>
                  </a:moveTo>
                  <a:cubicBezTo>
                    <a:pt x="129383" y="26500"/>
                    <a:pt x="27280" y="128604"/>
                    <a:pt x="27280" y="254480"/>
                  </a:cubicBezTo>
                  <a:lnTo>
                    <a:pt x="27280" y="367365"/>
                  </a:lnTo>
                  <a:moveTo>
                    <a:pt x="179006" y="139126"/>
                  </a:moveTo>
                  <a:cubicBezTo>
                    <a:pt x="94777" y="139126"/>
                    <a:pt x="26500" y="207403"/>
                    <a:pt x="26500" y="291632"/>
                  </a:cubicBezTo>
                  <a:cubicBezTo>
                    <a:pt x="26500" y="291671"/>
                    <a:pt x="26500" y="291723"/>
                    <a:pt x="26500" y="291762"/>
                  </a:cubicBezTo>
                  <a:lnTo>
                    <a:pt x="26500" y="367105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3" name="Google Shape;2433;p143"/>
            <p:cNvSpPr/>
            <p:nvPr/>
          </p:nvSpPr>
          <p:spPr>
            <a:xfrm>
              <a:off x="4872416" y="5103809"/>
              <a:ext cx="571573" cy="168875"/>
            </a:xfrm>
            <a:custGeom>
              <a:rect b="b" l="l" r="r" t="t"/>
              <a:pathLst>
                <a:path extrusionOk="0" h="168873" w="571572">
                  <a:moveTo>
                    <a:pt x="154454" y="13250"/>
                  </a:moveTo>
                  <a:lnTo>
                    <a:pt x="558972" y="109248"/>
                  </a:lnTo>
                  <a:lnTo>
                    <a:pt x="558972" y="156273"/>
                  </a:lnTo>
                  <a:lnTo>
                    <a:pt x="13250" y="162638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4" name="Google Shape;2434;p143"/>
            <p:cNvSpPr/>
            <p:nvPr/>
          </p:nvSpPr>
          <p:spPr>
            <a:xfrm>
              <a:off x="4233424" y="5090559"/>
              <a:ext cx="1221087" cy="805401"/>
            </a:xfrm>
            <a:custGeom>
              <a:rect b="b" l="l" r="r" t="t"/>
              <a:pathLst>
                <a:path extrusionOk="0" h="805397" w="1221086">
                  <a:moveTo>
                    <a:pt x="793446" y="26500"/>
                  </a:moveTo>
                  <a:lnTo>
                    <a:pt x="1197964" y="122498"/>
                  </a:lnTo>
                  <a:lnTo>
                    <a:pt x="1197964" y="169523"/>
                  </a:lnTo>
                  <a:lnTo>
                    <a:pt x="652242" y="175888"/>
                  </a:lnTo>
                  <a:moveTo>
                    <a:pt x="367365" y="781235"/>
                  </a:moveTo>
                  <a:cubicBezTo>
                    <a:pt x="367365" y="655230"/>
                    <a:pt x="265261" y="553126"/>
                    <a:pt x="139386" y="553126"/>
                  </a:cubicBezTo>
                  <a:lnTo>
                    <a:pt x="26500" y="553126"/>
                  </a:lnTo>
                  <a:moveTo>
                    <a:pt x="254739" y="704982"/>
                  </a:moveTo>
                  <a:cubicBezTo>
                    <a:pt x="254739" y="620675"/>
                    <a:pt x="186410" y="552347"/>
                    <a:pt x="102104" y="552347"/>
                  </a:cubicBezTo>
                  <a:lnTo>
                    <a:pt x="26760" y="552347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5" name="Google Shape;2435;p143"/>
            <p:cNvSpPr/>
            <p:nvPr/>
          </p:nvSpPr>
          <p:spPr>
            <a:xfrm>
              <a:off x="4231085" y="5246444"/>
              <a:ext cx="168874" cy="402701"/>
            </a:xfrm>
            <a:custGeom>
              <a:rect b="b" l="l" r="r" t="t"/>
              <a:pathLst>
                <a:path extrusionOk="0" h="402698" w="168873">
                  <a:moveTo>
                    <a:pt x="162638" y="27150"/>
                  </a:moveTo>
                  <a:lnTo>
                    <a:pt x="118601" y="392826"/>
                  </a:lnTo>
                  <a:lnTo>
                    <a:pt x="71447" y="392826"/>
                  </a:lnTo>
                  <a:lnTo>
                    <a:pt x="13250" y="13250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6" name="Google Shape;2436;p143"/>
            <p:cNvSpPr/>
            <p:nvPr/>
          </p:nvSpPr>
          <p:spPr>
            <a:xfrm>
              <a:off x="4217835" y="5233194"/>
              <a:ext cx="194854" cy="428681"/>
            </a:xfrm>
            <a:custGeom>
              <a:rect b="b" l="l" r="r" t="t"/>
              <a:pathLst>
                <a:path extrusionOk="0" h="428679" w="194854">
                  <a:moveTo>
                    <a:pt x="175888" y="40400"/>
                  </a:moveTo>
                  <a:lnTo>
                    <a:pt x="131851" y="406076"/>
                  </a:lnTo>
                  <a:lnTo>
                    <a:pt x="84697" y="406076"/>
                  </a:lnTo>
                  <a:lnTo>
                    <a:pt x="26500" y="26500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7" name="Google Shape;2437;p143"/>
            <p:cNvSpPr/>
            <p:nvPr/>
          </p:nvSpPr>
          <p:spPr>
            <a:xfrm>
              <a:off x="3992844" y="3582512"/>
              <a:ext cx="1039223" cy="1688744"/>
            </a:xfrm>
            <a:custGeom>
              <a:rect b="b" l="l" r="r" t="t"/>
              <a:pathLst>
                <a:path extrusionOk="0" h="1688736" w="1039222">
                  <a:moveTo>
                    <a:pt x="892822" y="1687048"/>
                  </a:moveTo>
                  <a:lnTo>
                    <a:pt x="154065" y="1687048"/>
                  </a:lnTo>
                  <a:cubicBezTo>
                    <a:pt x="76253" y="1687048"/>
                    <a:pt x="13250" y="1623915"/>
                    <a:pt x="13250" y="1546103"/>
                  </a:cubicBezTo>
                  <a:lnTo>
                    <a:pt x="13250" y="528185"/>
                  </a:lnTo>
                  <a:lnTo>
                    <a:pt x="1033507" y="528185"/>
                  </a:lnTo>
                  <a:lnTo>
                    <a:pt x="1033507" y="1546103"/>
                  </a:lnTo>
                  <a:cubicBezTo>
                    <a:pt x="1033507" y="1623915"/>
                    <a:pt x="970504" y="1687048"/>
                    <a:pt x="892692" y="1687048"/>
                  </a:cubicBezTo>
                  <a:moveTo>
                    <a:pt x="116133" y="381784"/>
                  </a:moveTo>
                  <a:lnTo>
                    <a:pt x="229278" y="13250"/>
                  </a:lnTo>
                  <a:lnTo>
                    <a:pt x="320081" y="198102"/>
                  </a:lnTo>
                  <a:lnTo>
                    <a:pt x="116133" y="381784"/>
                  </a:ln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8" name="Google Shape;2438;p143"/>
            <p:cNvSpPr/>
            <p:nvPr/>
          </p:nvSpPr>
          <p:spPr>
            <a:xfrm>
              <a:off x="4082477" y="3569262"/>
              <a:ext cx="246815" cy="415691"/>
            </a:xfrm>
            <a:custGeom>
              <a:rect b="b" l="l" r="r" t="t"/>
              <a:pathLst>
                <a:path extrusionOk="0" h="415688" w="246815">
                  <a:moveTo>
                    <a:pt x="26500" y="395034"/>
                  </a:moveTo>
                  <a:lnTo>
                    <a:pt x="139646" y="26500"/>
                  </a:lnTo>
                  <a:lnTo>
                    <a:pt x="230448" y="211352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9" name="Google Shape;2439;p143"/>
            <p:cNvSpPr/>
            <p:nvPr/>
          </p:nvSpPr>
          <p:spPr>
            <a:xfrm>
              <a:off x="4705750" y="3582512"/>
              <a:ext cx="220835" cy="389710"/>
            </a:xfrm>
            <a:custGeom>
              <a:rect b="b" l="l" r="r" t="t"/>
              <a:pathLst>
                <a:path extrusionOk="0" h="389708" w="220834">
                  <a:moveTo>
                    <a:pt x="217197" y="381784"/>
                  </a:moveTo>
                  <a:lnTo>
                    <a:pt x="104052" y="13250"/>
                  </a:lnTo>
                  <a:lnTo>
                    <a:pt x="13250" y="198102"/>
                  </a:lnTo>
                  <a:lnTo>
                    <a:pt x="217197" y="381784"/>
                  </a:ln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0" name="Google Shape;2440;p143"/>
            <p:cNvSpPr/>
            <p:nvPr/>
          </p:nvSpPr>
          <p:spPr>
            <a:xfrm>
              <a:off x="4692501" y="3569261"/>
              <a:ext cx="246815" cy="415691"/>
            </a:xfrm>
            <a:custGeom>
              <a:rect b="b" l="l" r="r" t="t"/>
              <a:pathLst>
                <a:path extrusionOk="0" h="415688" w="246815">
                  <a:moveTo>
                    <a:pt x="230448" y="395034"/>
                  </a:moveTo>
                  <a:lnTo>
                    <a:pt x="117302" y="26500"/>
                  </a:lnTo>
                  <a:lnTo>
                    <a:pt x="26500" y="211352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1" name="Google Shape;2441;p143"/>
            <p:cNvSpPr/>
            <p:nvPr/>
          </p:nvSpPr>
          <p:spPr>
            <a:xfrm>
              <a:off x="3979464" y="4047436"/>
              <a:ext cx="1065204" cy="1247073"/>
            </a:xfrm>
            <a:custGeom>
              <a:rect b="b" l="l" r="r" t="t"/>
              <a:pathLst>
                <a:path extrusionOk="0" h="1247066" w="1065202">
                  <a:moveTo>
                    <a:pt x="1049485" y="26500"/>
                  </a:moveTo>
                  <a:lnTo>
                    <a:pt x="1049485" y="1069360"/>
                  </a:lnTo>
                  <a:cubicBezTo>
                    <a:pt x="1049485" y="1153667"/>
                    <a:pt x="981156" y="1222126"/>
                    <a:pt x="896849" y="1222126"/>
                  </a:cubicBezTo>
                  <a:lnTo>
                    <a:pt x="179136" y="1222126"/>
                  </a:lnTo>
                  <a:cubicBezTo>
                    <a:pt x="94816" y="1222048"/>
                    <a:pt x="26500" y="1153680"/>
                    <a:pt x="26500" y="1069360"/>
                  </a:cubicBezTo>
                  <a:lnTo>
                    <a:pt x="26500" y="26500"/>
                  </a:lnTo>
                </a:path>
              </a:pathLst>
            </a:custGeom>
            <a:noFill/>
            <a:ln cap="flat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2" name="Google Shape;2442;p143"/>
            <p:cNvSpPr/>
            <p:nvPr/>
          </p:nvSpPr>
          <p:spPr>
            <a:xfrm>
              <a:off x="4127423" y="4675259"/>
              <a:ext cx="766427" cy="584566"/>
            </a:xfrm>
            <a:custGeom>
              <a:rect b="b" l="l" r="r" t="t"/>
              <a:pathLst>
                <a:path extrusionOk="0" h="584562" w="766426">
                  <a:moveTo>
                    <a:pt x="13250" y="579756"/>
                  </a:moveTo>
                  <a:lnTo>
                    <a:pt x="13250" y="263313"/>
                  </a:lnTo>
                  <a:cubicBezTo>
                    <a:pt x="13250" y="125746"/>
                    <a:pt x="115873" y="13250"/>
                    <a:pt x="241229" y="13250"/>
                  </a:cubicBezTo>
                  <a:lnTo>
                    <a:pt x="530003" y="13250"/>
                  </a:lnTo>
                  <a:cubicBezTo>
                    <a:pt x="655360" y="13250"/>
                    <a:pt x="757983" y="125746"/>
                    <a:pt x="757983" y="263313"/>
                  </a:cubicBezTo>
                  <a:lnTo>
                    <a:pt x="757983" y="579886"/>
                  </a:lnTo>
                  <a:lnTo>
                    <a:pt x="13250" y="579886"/>
                  </a:lnTo>
                </a:path>
              </a:pathLst>
            </a:custGeom>
            <a:solidFill>
              <a:srgbClr val="AEA0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3" name="Google Shape;2443;p143"/>
            <p:cNvSpPr/>
            <p:nvPr/>
          </p:nvSpPr>
          <p:spPr>
            <a:xfrm>
              <a:off x="4027138" y="3711505"/>
              <a:ext cx="974272" cy="532604"/>
            </a:xfrm>
            <a:custGeom>
              <a:rect b="b" l="l" r="r" t="t"/>
              <a:pathLst>
                <a:path extrusionOk="0" h="532601" w="974271">
                  <a:moveTo>
                    <a:pt x="962840" y="488045"/>
                  </a:moveTo>
                  <a:cubicBezTo>
                    <a:pt x="962840" y="619117"/>
                    <a:pt x="487915" y="383993"/>
                    <a:pt x="487915" y="383993"/>
                  </a:cubicBezTo>
                  <a:cubicBezTo>
                    <a:pt x="487915" y="383993"/>
                    <a:pt x="13250" y="619117"/>
                    <a:pt x="13250" y="488045"/>
                  </a:cubicBezTo>
                  <a:cubicBezTo>
                    <a:pt x="13250" y="225823"/>
                    <a:pt x="225823" y="13250"/>
                    <a:pt x="488045" y="13250"/>
                  </a:cubicBezTo>
                  <a:cubicBezTo>
                    <a:pt x="750267" y="13250"/>
                    <a:pt x="962840" y="225823"/>
                    <a:pt x="962840" y="488045"/>
                  </a:cubicBez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4" name="Google Shape;2444;p143"/>
            <p:cNvSpPr/>
            <p:nvPr/>
          </p:nvSpPr>
          <p:spPr>
            <a:xfrm>
              <a:off x="4013888" y="3698255"/>
              <a:ext cx="1000252" cy="558584"/>
            </a:xfrm>
            <a:custGeom>
              <a:rect b="b" l="l" r="r" t="t"/>
              <a:pathLst>
                <a:path extrusionOk="0" h="558582" w="1000251">
                  <a:moveTo>
                    <a:pt x="976090" y="501295"/>
                  </a:moveTo>
                  <a:cubicBezTo>
                    <a:pt x="976090" y="632367"/>
                    <a:pt x="501165" y="397243"/>
                    <a:pt x="501165" y="397243"/>
                  </a:cubicBezTo>
                  <a:cubicBezTo>
                    <a:pt x="501165" y="397243"/>
                    <a:pt x="26500" y="632367"/>
                    <a:pt x="26500" y="501295"/>
                  </a:cubicBezTo>
                  <a:cubicBezTo>
                    <a:pt x="26500" y="239073"/>
                    <a:pt x="239073" y="26500"/>
                    <a:pt x="501295" y="26500"/>
                  </a:cubicBezTo>
                  <a:cubicBezTo>
                    <a:pt x="763517" y="26500"/>
                    <a:pt x="976090" y="239073"/>
                    <a:pt x="976090" y="501295"/>
                  </a:cubicBezTo>
                  <a:close/>
                </a:path>
              </a:pathLst>
            </a:custGeom>
            <a:noFill/>
            <a:ln cap="flat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5" name="Google Shape;2445;p143"/>
            <p:cNvSpPr/>
            <p:nvPr/>
          </p:nvSpPr>
          <p:spPr>
            <a:xfrm>
              <a:off x="4412690" y="4196304"/>
              <a:ext cx="194854" cy="207845"/>
            </a:xfrm>
            <a:custGeom>
              <a:rect b="b" l="l" r="r" t="t"/>
              <a:pathLst>
                <a:path extrusionOk="0" h="207844" w="194854">
                  <a:moveTo>
                    <a:pt x="191477" y="107430"/>
                  </a:moveTo>
                  <a:lnTo>
                    <a:pt x="102363" y="196543"/>
                  </a:lnTo>
                  <a:lnTo>
                    <a:pt x="13250" y="107430"/>
                  </a:lnTo>
                  <a:lnTo>
                    <a:pt x="102363" y="13250"/>
                  </a:lnTo>
                  <a:lnTo>
                    <a:pt x="191477" y="107430"/>
                  </a:lnTo>
                </a:path>
              </a:pathLst>
            </a:custGeom>
            <a:solidFill>
              <a:srgbClr val="F5BB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6" name="Google Shape;2446;p143"/>
            <p:cNvSpPr/>
            <p:nvPr/>
          </p:nvSpPr>
          <p:spPr>
            <a:xfrm>
              <a:off x="4399439" y="4183054"/>
              <a:ext cx="220835" cy="233826"/>
            </a:xfrm>
            <a:custGeom>
              <a:rect b="b" l="l" r="r" t="t"/>
              <a:pathLst>
                <a:path extrusionOk="0" h="233825" w="220834">
                  <a:moveTo>
                    <a:pt x="204727" y="120680"/>
                  </a:moveTo>
                  <a:lnTo>
                    <a:pt x="115614" y="209793"/>
                  </a:lnTo>
                  <a:lnTo>
                    <a:pt x="26500" y="120680"/>
                  </a:lnTo>
                  <a:lnTo>
                    <a:pt x="115614" y="26500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7" name="Google Shape;2447;p143"/>
            <p:cNvSpPr/>
            <p:nvPr/>
          </p:nvSpPr>
          <p:spPr>
            <a:xfrm>
              <a:off x="3971843" y="3766665"/>
              <a:ext cx="1078194" cy="584566"/>
            </a:xfrm>
            <a:custGeom>
              <a:rect b="b" l="l" r="r" t="t"/>
              <a:pathLst>
                <a:path extrusionOk="0" h="584562" w="1078193">
                  <a:moveTo>
                    <a:pt x="790285" y="13299"/>
                  </a:moveTo>
                  <a:cubicBezTo>
                    <a:pt x="688312" y="13259"/>
                    <a:pt x="594176" y="67966"/>
                    <a:pt x="543730" y="156582"/>
                  </a:cubicBezTo>
                  <a:cubicBezTo>
                    <a:pt x="466104" y="20392"/>
                    <a:pt x="292772" y="-27083"/>
                    <a:pt x="156582" y="50543"/>
                  </a:cubicBezTo>
                  <a:cubicBezTo>
                    <a:pt x="20392" y="128169"/>
                    <a:pt x="-27083" y="301501"/>
                    <a:pt x="50543" y="437692"/>
                  </a:cubicBezTo>
                  <a:cubicBezTo>
                    <a:pt x="128169" y="573882"/>
                    <a:pt x="301501" y="621356"/>
                    <a:pt x="437691" y="543730"/>
                  </a:cubicBezTo>
                  <a:cubicBezTo>
                    <a:pt x="481905" y="518529"/>
                    <a:pt x="518529" y="481904"/>
                    <a:pt x="543730" y="437692"/>
                  </a:cubicBezTo>
                  <a:cubicBezTo>
                    <a:pt x="621356" y="573882"/>
                    <a:pt x="794689" y="621356"/>
                    <a:pt x="930879" y="543730"/>
                  </a:cubicBezTo>
                  <a:cubicBezTo>
                    <a:pt x="1067069" y="466104"/>
                    <a:pt x="1114536" y="292772"/>
                    <a:pt x="1036919" y="156582"/>
                  </a:cubicBezTo>
                  <a:cubicBezTo>
                    <a:pt x="986413" y="67983"/>
                    <a:pt x="892272" y="13286"/>
                    <a:pt x="790285" y="1329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8" name="Google Shape;2448;p143"/>
            <p:cNvSpPr/>
            <p:nvPr/>
          </p:nvSpPr>
          <p:spPr>
            <a:xfrm>
              <a:off x="3958593" y="3753414"/>
              <a:ext cx="1104175" cy="610546"/>
            </a:xfrm>
            <a:custGeom>
              <a:rect b="b" l="l" r="r" t="t"/>
              <a:pathLst>
                <a:path extrusionOk="0" h="610543" w="1104173">
                  <a:moveTo>
                    <a:pt x="803535" y="26549"/>
                  </a:moveTo>
                  <a:cubicBezTo>
                    <a:pt x="701562" y="26509"/>
                    <a:pt x="607426" y="81216"/>
                    <a:pt x="556980" y="169832"/>
                  </a:cubicBezTo>
                  <a:cubicBezTo>
                    <a:pt x="479354" y="33642"/>
                    <a:pt x="306022" y="-13832"/>
                    <a:pt x="169832" y="63794"/>
                  </a:cubicBezTo>
                  <a:cubicBezTo>
                    <a:pt x="33642" y="141420"/>
                    <a:pt x="-13832" y="314751"/>
                    <a:pt x="63794" y="450942"/>
                  </a:cubicBezTo>
                  <a:cubicBezTo>
                    <a:pt x="141420" y="587132"/>
                    <a:pt x="314751" y="634606"/>
                    <a:pt x="450942" y="556980"/>
                  </a:cubicBezTo>
                  <a:cubicBezTo>
                    <a:pt x="495155" y="531779"/>
                    <a:pt x="531779" y="495154"/>
                    <a:pt x="556980" y="450942"/>
                  </a:cubicBezTo>
                  <a:cubicBezTo>
                    <a:pt x="634606" y="587132"/>
                    <a:pt x="807939" y="634606"/>
                    <a:pt x="944129" y="556980"/>
                  </a:cubicBezTo>
                  <a:cubicBezTo>
                    <a:pt x="1080319" y="479354"/>
                    <a:pt x="1127786" y="306022"/>
                    <a:pt x="1050169" y="169832"/>
                  </a:cubicBezTo>
                  <a:cubicBezTo>
                    <a:pt x="999663" y="81233"/>
                    <a:pt x="905522" y="26536"/>
                    <a:pt x="803535" y="26549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9" name="Google Shape;2449;p143"/>
            <p:cNvSpPr/>
            <p:nvPr/>
          </p:nvSpPr>
          <p:spPr>
            <a:xfrm>
              <a:off x="4182762" y="4002357"/>
              <a:ext cx="129903" cy="77942"/>
            </a:xfrm>
            <a:custGeom>
              <a:rect b="b" l="l" r="r" t="t"/>
              <a:pathLst>
                <a:path extrusionOk="0" h="77941" w="129902">
                  <a:moveTo>
                    <a:pt x="13250" y="68459"/>
                  </a:moveTo>
                  <a:cubicBezTo>
                    <a:pt x="13250" y="37968"/>
                    <a:pt x="37968" y="13250"/>
                    <a:pt x="68459" y="13250"/>
                  </a:cubicBezTo>
                  <a:cubicBezTo>
                    <a:pt x="98950" y="13250"/>
                    <a:pt x="123667" y="37968"/>
                    <a:pt x="123667" y="6845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0" name="Google Shape;2450;p143"/>
            <p:cNvSpPr/>
            <p:nvPr/>
          </p:nvSpPr>
          <p:spPr>
            <a:xfrm>
              <a:off x="4169510" y="3989100"/>
              <a:ext cx="155883" cy="103922"/>
            </a:xfrm>
            <a:custGeom>
              <a:rect b="b" l="l" r="r" t="t"/>
              <a:pathLst>
                <a:path extrusionOk="0" h="103922" w="155883">
                  <a:moveTo>
                    <a:pt x="26500" y="81709"/>
                  </a:moveTo>
                  <a:cubicBezTo>
                    <a:pt x="26500" y="51218"/>
                    <a:pt x="51218" y="26500"/>
                    <a:pt x="81709" y="26500"/>
                  </a:cubicBezTo>
                  <a:cubicBezTo>
                    <a:pt x="112200" y="26500"/>
                    <a:pt x="136918" y="51218"/>
                    <a:pt x="136918" y="81709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1" name="Google Shape;2451;p143"/>
            <p:cNvSpPr/>
            <p:nvPr/>
          </p:nvSpPr>
          <p:spPr>
            <a:xfrm>
              <a:off x="4697305" y="4002349"/>
              <a:ext cx="129903" cy="77942"/>
            </a:xfrm>
            <a:custGeom>
              <a:rect b="b" l="l" r="r" t="t"/>
              <a:pathLst>
                <a:path extrusionOk="0" h="77941" w="129902">
                  <a:moveTo>
                    <a:pt x="13250" y="68459"/>
                  </a:moveTo>
                  <a:cubicBezTo>
                    <a:pt x="13250" y="37968"/>
                    <a:pt x="37971" y="13250"/>
                    <a:pt x="68459" y="13250"/>
                  </a:cubicBezTo>
                  <a:cubicBezTo>
                    <a:pt x="98947" y="13250"/>
                    <a:pt x="123667" y="37968"/>
                    <a:pt x="123667" y="6845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2" name="Google Shape;2452;p143"/>
            <p:cNvSpPr/>
            <p:nvPr/>
          </p:nvSpPr>
          <p:spPr>
            <a:xfrm>
              <a:off x="4684054" y="3989089"/>
              <a:ext cx="155883" cy="103922"/>
            </a:xfrm>
            <a:custGeom>
              <a:rect b="b" l="l" r="r" t="t"/>
              <a:pathLst>
                <a:path extrusionOk="0" h="103922" w="155883">
                  <a:moveTo>
                    <a:pt x="26500" y="81709"/>
                  </a:moveTo>
                  <a:cubicBezTo>
                    <a:pt x="26500" y="51218"/>
                    <a:pt x="51221" y="26500"/>
                    <a:pt x="81709" y="26500"/>
                  </a:cubicBezTo>
                  <a:cubicBezTo>
                    <a:pt x="112197" y="26500"/>
                    <a:pt x="136918" y="51218"/>
                    <a:pt x="136918" y="81709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453" name="Google Shape;2453;p143"/>
          <p:cNvSpPr/>
          <p:nvPr/>
        </p:nvSpPr>
        <p:spPr>
          <a:xfrm>
            <a:off x="1600200" y="1042512"/>
            <a:ext cx="59436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Спасибо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за внимание!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4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8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В-дерево</a:t>
            </a:r>
            <a:endParaRPr/>
          </a:p>
        </p:txBody>
      </p:sp>
      <p:sp>
        <p:nvSpPr>
          <p:cNvPr id="1856" name="Google Shape;1856;p80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 Данные хранятся на медленном устройстве HDD, SSD, …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Выгоднее читать блоками (страницами)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8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В-дерево</a:t>
            </a:r>
            <a:endParaRPr/>
          </a:p>
        </p:txBody>
      </p:sp>
      <p:sp>
        <p:nvSpPr>
          <p:cNvPr id="1862" name="Google Shape;1862;p81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Особенности </a:t>
            </a:r>
            <a:r>
              <a:rPr lang="ru-RU" sz="3000"/>
              <a:t>хранения</a:t>
            </a:r>
            <a:r>
              <a:rPr lang="ru-RU" sz="3000"/>
              <a:t> на HDD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Настройки ОС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СУБД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8_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