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b="def" i="def"/>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b="def" i="def"/>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b="def" i="def"/>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Shape 116"/>
          <p:cNvSpPr/>
          <p:nvPr>
            <p:ph type="sldImg"/>
          </p:nvPr>
        </p:nvSpPr>
        <p:spPr>
          <a:xfrm>
            <a:off x="1143000" y="685800"/>
            <a:ext cx="4572000" cy="3429000"/>
          </a:xfrm>
          <a:prstGeom prst="rect">
            <a:avLst/>
          </a:prstGeom>
        </p:spPr>
        <p:txBody>
          <a:bodyPr/>
          <a:lstStyle/>
          <a:p>
            <a:pPr/>
          </a:p>
        </p:txBody>
      </p:sp>
      <p:sp>
        <p:nvSpPr>
          <p:cNvPr id="117" name="Shape 11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Sp="1" showMasterPhAnim="1">
  <p:cSld name="Заголовок и подзаголовок">
    <p:spTree>
      <p:nvGrpSpPr>
        <p:cNvPr id="1" name=""/>
        <p:cNvGrpSpPr/>
        <p:nvPr/>
      </p:nvGrpSpPr>
      <p:grpSpPr>
        <a:xfrm>
          <a:off x="0" y="0"/>
          <a:ext cx="0" cy="0"/>
          <a:chOff x="0" y="0"/>
          <a:chExt cx="0" cy="0"/>
        </a:xfrm>
      </p:grpSpPr>
      <p:sp>
        <p:nvSpPr>
          <p:cNvPr id="11" name="Текст заголовка"/>
          <p:cNvSpPr txBox="1"/>
          <p:nvPr>
            <p:ph type="title"/>
          </p:nvPr>
        </p:nvSpPr>
        <p:spPr>
          <a:xfrm>
            <a:off x="1270000" y="1638300"/>
            <a:ext cx="10464800" cy="3302000"/>
          </a:xfrm>
          <a:prstGeom prst="rect">
            <a:avLst/>
          </a:prstGeom>
        </p:spPr>
        <p:txBody>
          <a:bodyPr anchor="b"/>
          <a:lstStyle/>
          <a:p>
            <a:pPr/>
            <a:r>
              <a:t>Текст заголовка</a:t>
            </a:r>
          </a:p>
        </p:txBody>
      </p:sp>
      <p:sp>
        <p:nvSpPr>
          <p:cNvPr id="12" name="Уровень текста 1…"/>
          <p:cNvSpPr txBox="1"/>
          <p:nvPr>
            <p:ph type="body" sz="quarter" idx="1"/>
          </p:nvPr>
        </p:nvSpPr>
        <p:spPr>
          <a:xfrm>
            <a:off x="1270000" y="5041900"/>
            <a:ext cx="10464800" cy="1130300"/>
          </a:xfrm>
          <a:prstGeom prst="rect">
            <a:avLst/>
          </a:prstGeom>
        </p:spPr>
        <p:txBody>
          <a:bodyPr anchor="t"/>
          <a:lstStyle>
            <a:lvl1pPr marL="0" indent="0" algn="ctr">
              <a:spcBef>
                <a:spcPts val="0"/>
              </a:spcBef>
              <a:buSzTx/>
              <a:buNone/>
              <a:defRPr sz="3700"/>
            </a:lvl1pPr>
            <a:lvl2pPr marL="0" indent="228600" algn="ctr">
              <a:spcBef>
                <a:spcPts val="0"/>
              </a:spcBef>
              <a:buSzTx/>
              <a:buNone/>
              <a:defRPr sz="3700"/>
            </a:lvl2pPr>
            <a:lvl3pPr marL="0" indent="457200" algn="ctr">
              <a:spcBef>
                <a:spcPts val="0"/>
              </a:spcBef>
              <a:buSzTx/>
              <a:buNone/>
              <a:defRPr sz="3700"/>
            </a:lvl3pPr>
            <a:lvl4pPr marL="0" indent="685800" algn="ctr">
              <a:spcBef>
                <a:spcPts val="0"/>
              </a:spcBef>
              <a:buSzTx/>
              <a:buNone/>
              <a:defRPr sz="3700"/>
            </a:lvl4pPr>
            <a:lvl5pPr marL="0" indent="914400" algn="ctr">
              <a:spcBef>
                <a:spcPts val="0"/>
              </a:spcBef>
              <a:buSzTx/>
              <a:buNone/>
              <a:defRPr sz="3700"/>
            </a:lvl5pPr>
          </a:lstStyle>
          <a:p>
            <a:pPr/>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13" name="Номер слайда"/>
          <p:cNvSpPr txBox="1"/>
          <p:nvPr>
            <p:ph type="sldNum" sz="quarter" idx="2"/>
          </p:nvPr>
        </p:nvSpPr>
        <p:spPr>
          <a:prstGeom prst="rect">
            <a:avLst/>
          </a:prstGeom>
        </p:spPr>
        <p:txBody>
          <a:bodyPr/>
          <a:lstStyle>
            <a:lvl1pPr>
              <a:defRPr>
                <a:latin typeface="Helvetica Neue Thin"/>
                <a:ea typeface="Helvetica Neue Thin"/>
                <a:cs typeface="Helvetica Neue Thin"/>
                <a:sym typeface="Helvetica Neue Thin"/>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Цитата">
    <p:spTree>
      <p:nvGrpSpPr>
        <p:cNvPr id="1" name=""/>
        <p:cNvGrpSpPr/>
        <p:nvPr/>
      </p:nvGrpSpPr>
      <p:grpSpPr>
        <a:xfrm>
          <a:off x="0" y="0"/>
          <a:ext cx="0" cy="0"/>
          <a:chOff x="0" y="0"/>
          <a:chExt cx="0" cy="0"/>
        </a:xfrm>
      </p:grpSpPr>
      <p:sp>
        <p:nvSpPr>
          <p:cNvPr id="93" name="— Иван Арсентьев"/>
          <p:cNvSpPr txBox="1"/>
          <p:nvPr>
            <p:ph type="body" sz="quarter" idx="13"/>
          </p:nvPr>
        </p:nvSpPr>
        <p:spPr>
          <a:xfrm>
            <a:off x="1270000" y="6362700"/>
            <a:ext cx="10464800" cy="461366"/>
          </a:xfrm>
          <a:prstGeom prst="rect">
            <a:avLst/>
          </a:prstGeom>
        </p:spPr>
        <p:txBody>
          <a:bodyPr anchor="t">
            <a:spAutoFit/>
          </a:bodyPr>
          <a:lstStyle>
            <a:lvl1pPr marL="0" indent="0" algn="ctr">
              <a:spcBef>
                <a:spcPts val="0"/>
              </a:spcBef>
              <a:buSzTx/>
              <a:buNone/>
              <a:defRPr i="1" sz="2400"/>
            </a:lvl1pPr>
          </a:lstStyle>
          <a:p>
            <a:pPr/>
            <a:r>
              <a:t>— Иван Арсентьев</a:t>
            </a:r>
          </a:p>
        </p:txBody>
      </p:sp>
      <p:sp>
        <p:nvSpPr>
          <p:cNvPr id="94" name="«Место ввода цитаты»."/>
          <p:cNvSpPr txBox="1"/>
          <p:nvPr>
            <p:ph type="body" sz="quarter" idx="14"/>
          </p:nvPr>
        </p:nvSpPr>
        <p:spPr>
          <a:xfrm>
            <a:off x="1270000" y="4267112"/>
            <a:ext cx="10464800" cy="609776"/>
          </a:xfrm>
          <a:prstGeom prst="rect">
            <a:avLst/>
          </a:prstGeom>
        </p:spPr>
        <p:txBody>
          <a:bodyPr>
            <a:spAutoFit/>
          </a:bodyPr>
          <a:lstStyle>
            <a:lvl1pPr marL="0" indent="0" algn="ctr">
              <a:spcBef>
                <a:spcPts val="0"/>
              </a:spcBef>
              <a:buSzTx/>
              <a:buNone/>
              <a:defRPr sz="3400">
                <a:latin typeface="+mn-lt"/>
                <a:ea typeface="+mn-ea"/>
                <a:cs typeface="+mn-cs"/>
                <a:sym typeface="Helvetica Neue Medium"/>
              </a:defRPr>
            </a:lvl1pPr>
          </a:lstStyle>
          <a:p>
            <a:pPr/>
            <a:r>
              <a:t>«Место ввода цитаты».</a:t>
            </a:r>
          </a:p>
        </p:txBody>
      </p:sp>
      <p:sp>
        <p:nvSpPr>
          <p:cNvPr id="95" name="Номер слайда"/>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Фото">
    <p:spTree>
      <p:nvGrpSpPr>
        <p:cNvPr id="1" name=""/>
        <p:cNvGrpSpPr/>
        <p:nvPr/>
      </p:nvGrpSpPr>
      <p:grpSpPr>
        <a:xfrm>
          <a:off x="0" y="0"/>
          <a:ext cx="0" cy="0"/>
          <a:chOff x="0" y="0"/>
          <a:chExt cx="0" cy="0"/>
        </a:xfrm>
      </p:grpSpPr>
      <p:sp>
        <p:nvSpPr>
          <p:cNvPr id="102" name="Изображение"/>
          <p:cNvSpPr/>
          <p:nvPr>
            <p:ph type="pic" idx="13"/>
          </p:nvPr>
        </p:nvSpPr>
        <p:spPr>
          <a:xfrm>
            <a:off x="0" y="0"/>
            <a:ext cx="13004800" cy="9753600"/>
          </a:xfrm>
          <a:prstGeom prst="rect">
            <a:avLst/>
          </a:prstGeom>
        </p:spPr>
        <p:txBody>
          <a:bodyPr lIns="91439" tIns="45719" rIns="91439" bIns="45719" anchor="t">
            <a:noAutofit/>
          </a:bodyPr>
          <a:lstStyle/>
          <a:p>
            <a:pPr/>
          </a:p>
        </p:txBody>
      </p:sp>
      <p:sp>
        <p:nvSpPr>
          <p:cNvPr id="103" name="Номер слайда"/>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Пустой">
    <p:spTree>
      <p:nvGrpSpPr>
        <p:cNvPr id="1" name=""/>
        <p:cNvGrpSpPr/>
        <p:nvPr/>
      </p:nvGrpSpPr>
      <p:grpSpPr>
        <a:xfrm>
          <a:off x="0" y="0"/>
          <a:ext cx="0" cy="0"/>
          <a:chOff x="0" y="0"/>
          <a:chExt cx="0" cy="0"/>
        </a:xfrm>
      </p:grpSpPr>
      <p:sp>
        <p:nvSpPr>
          <p:cNvPr id="110" name="Номер слайда"/>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Фото — горизонтально">
    <p:spTree>
      <p:nvGrpSpPr>
        <p:cNvPr id="1" name=""/>
        <p:cNvGrpSpPr/>
        <p:nvPr/>
      </p:nvGrpSpPr>
      <p:grpSpPr>
        <a:xfrm>
          <a:off x="0" y="0"/>
          <a:ext cx="0" cy="0"/>
          <a:chOff x="0" y="0"/>
          <a:chExt cx="0" cy="0"/>
        </a:xfrm>
      </p:grpSpPr>
      <p:sp>
        <p:nvSpPr>
          <p:cNvPr id="20" name="Изображение"/>
          <p:cNvSpPr/>
          <p:nvPr>
            <p:ph type="pic" idx="13"/>
          </p:nvPr>
        </p:nvSpPr>
        <p:spPr>
          <a:xfrm>
            <a:off x="1625600" y="673100"/>
            <a:ext cx="9753600" cy="5905500"/>
          </a:xfrm>
          <a:prstGeom prst="rect">
            <a:avLst/>
          </a:prstGeom>
        </p:spPr>
        <p:txBody>
          <a:bodyPr lIns="91439" tIns="45719" rIns="91439" bIns="45719" anchor="t">
            <a:noAutofit/>
          </a:bodyPr>
          <a:lstStyle/>
          <a:p>
            <a:pPr/>
          </a:p>
        </p:txBody>
      </p:sp>
      <p:sp>
        <p:nvSpPr>
          <p:cNvPr id="21" name="Текст заголовка"/>
          <p:cNvSpPr txBox="1"/>
          <p:nvPr>
            <p:ph type="title"/>
          </p:nvPr>
        </p:nvSpPr>
        <p:spPr>
          <a:xfrm>
            <a:off x="1270000" y="6718300"/>
            <a:ext cx="10464800" cy="1422400"/>
          </a:xfrm>
          <a:prstGeom prst="rect">
            <a:avLst/>
          </a:prstGeom>
        </p:spPr>
        <p:txBody>
          <a:bodyPr anchor="b"/>
          <a:lstStyle/>
          <a:p>
            <a:pPr/>
            <a:r>
              <a:t>Текст заголовка</a:t>
            </a:r>
          </a:p>
        </p:txBody>
      </p:sp>
      <p:sp>
        <p:nvSpPr>
          <p:cNvPr id="22" name="Уровень текста 1…"/>
          <p:cNvSpPr txBox="1"/>
          <p:nvPr>
            <p:ph type="body" sz="quarter" idx="1"/>
          </p:nvPr>
        </p:nvSpPr>
        <p:spPr>
          <a:xfrm>
            <a:off x="1270000" y="8153400"/>
            <a:ext cx="10464800" cy="1130300"/>
          </a:xfrm>
          <a:prstGeom prst="rect">
            <a:avLst/>
          </a:prstGeom>
        </p:spPr>
        <p:txBody>
          <a:bodyPr anchor="t"/>
          <a:lstStyle>
            <a:lvl1pPr marL="0" indent="0" algn="ctr">
              <a:spcBef>
                <a:spcPts val="0"/>
              </a:spcBef>
              <a:buSzTx/>
              <a:buNone/>
              <a:defRPr sz="3700"/>
            </a:lvl1pPr>
            <a:lvl2pPr marL="0" indent="228600" algn="ctr">
              <a:spcBef>
                <a:spcPts val="0"/>
              </a:spcBef>
              <a:buSzTx/>
              <a:buNone/>
              <a:defRPr sz="3700"/>
            </a:lvl2pPr>
            <a:lvl3pPr marL="0" indent="457200" algn="ctr">
              <a:spcBef>
                <a:spcPts val="0"/>
              </a:spcBef>
              <a:buSzTx/>
              <a:buNone/>
              <a:defRPr sz="3700"/>
            </a:lvl3pPr>
            <a:lvl4pPr marL="0" indent="685800" algn="ctr">
              <a:spcBef>
                <a:spcPts val="0"/>
              </a:spcBef>
              <a:buSzTx/>
              <a:buNone/>
              <a:defRPr sz="3700"/>
            </a:lvl4pPr>
            <a:lvl5pPr marL="0" indent="914400" algn="ctr">
              <a:spcBef>
                <a:spcPts val="0"/>
              </a:spcBef>
              <a:buSzTx/>
              <a:buNone/>
              <a:defRPr sz="3700"/>
            </a:lvl5pPr>
          </a:lstStyle>
          <a:p>
            <a:pPr/>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23" name="Номер слайда"/>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Заголовок — по центру">
    <p:spTree>
      <p:nvGrpSpPr>
        <p:cNvPr id="1" name=""/>
        <p:cNvGrpSpPr/>
        <p:nvPr/>
      </p:nvGrpSpPr>
      <p:grpSpPr>
        <a:xfrm>
          <a:off x="0" y="0"/>
          <a:ext cx="0" cy="0"/>
          <a:chOff x="0" y="0"/>
          <a:chExt cx="0" cy="0"/>
        </a:xfrm>
      </p:grpSpPr>
      <p:sp>
        <p:nvSpPr>
          <p:cNvPr id="30" name="Текст заголовка"/>
          <p:cNvSpPr txBox="1"/>
          <p:nvPr>
            <p:ph type="title"/>
          </p:nvPr>
        </p:nvSpPr>
        <p:spPr>
          <a:xfrm>
            <a:off x="1270000" y="3225800"/>
            <a:ext cx="10464800" cy="3302000"/>
          </a:xfrm>
          <a:prstGeom prst="rect">
            <a:avLst/>
          </a:prstGeom>
        </p:spPr>
        <p:txBody>
          <a:bodyPr/>
          <a:lstStyle/>
          <a:p>
            <a:pPr/>
            <a:r>
              <a:t>Текст заголовка</a:t>
            </a:r>
          </a:p>
        </p:txBody>
      </p:sp>
      <p:sp>
        <p:nvSpPr>
          <p:cNvPr id="31" name="Номер слайда"/>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Фото — вертикально">
    <p:spTree>
      <p:nvGrpSpPr>
        <p:cNvPr id="1" name=""/>
        <p:cNvGrpSpPr/>
        <p:nvPr/>
      </p:nvGrpSpPr>
      <p:grpSpPr>
        <a:xfrm>
          <a:off x="0" y="0"/>
          <a:ext cx="0" cy="0"/>
          <a:chOff x="0" y="0"/>
          <a:chExt cx="0" cy="0"/>
        </a:xfrm>
      </p:grpSpPr>
      <p:sp>
        <p:nvSpPr>
          <p:cNvPr id="38" name="Изображение"/>
          <p:cNvSpPr/>
          <p:nvPr>
            <p:ph type="pic" sz="half" idx="13"/>
          </p:nvPr>
        </p:nvSpPr>
        <p:spPr>
          <a:xfrm>
            <a:off x="6718300" y="635000"/>
            <a:ext cx="5334000" cy="8216900"/>
          </a:xfrm>
          <a:prstGeom prst="rect">
            <a:avLst/>
          </a:prstGeom>
        </p:spPr>
        <p:txBody>
          <a:bodyPr lIns="91439" tIns="45719" rIns="91439" bIns="45719" anchor="t">
            <a:noAutofit/>
          </a:bodyPr>
          <a:lstStyle/>
          <a:p>
            <a:pPr/>
          </a:p>
        </p:txBody>
      </p:sp>
      <p:sp>
        <p:nvSpPr>
          <p:cNvPr id="39" name="Текст заголовка"/>
          <p:cNvSpPr txBox="1"/>
          <p:nvPr>
            <p:ph type="title"/>
          </p:nvPr>
        </p:nvSpPr>
        <p:spPr>
          <a:xfrm>
            <a:off x="952500" y="635000"/>
            <a:ext cx="5334000" cy="3987800"/>
          </a:xfrm>
          <a:prstGeom prst="rect">
            <a:avLst/>
          </a:prstGeom>
        </p:spPr>
        <p:txBody>
          <a:bodyPr anchor="b"/>
          <a:lstStyle>
            <a:lvl1pPr>
              <a:defRPr sz="6000"/>
            </a:lvl1pPr>
          </a:lstStyle>
          <a:p>
            <a:pPr/>
            <a:r>
              <a:t>Текст заголовка</a:t>
            </a:r>
          </a:p>
        </p:txBody>
      </p:sp>
      <p:sp>
        <p:nvSpPr>
          <p:cNvPr id="40" name="Уровень текста 1…"/>
          <p:cNvSpPr txBox="1"/>
          <p:nvPr>
            <p:ph type="body" sz="quarter" idx="1"/>
          </p:nvPr>
        </p:nvSpPr>
        <p:spPr>
          <a:xfrm>
            <a:off x="952500" y="4724400"/>
            <a:ext cx="5334000" cy="4114800"/>
          </a:xfrm>
          <a:prstGeom prst="rect">
            <a:avLst/>
          </a:prstGeom>
        </p:spPr>
        <p:txBody>
          <a:bodyPr anchor="t"/>
          <a:lstStyle>
            <a:lvl1pPr marL="0" indent="0" algn="ctr">
              <a:spcBef>
                <a:spcPts val="0"/>
              </a:spcBef>
              <a:buSzTx/>
              <a:buNone/>
              <a:defRPr sz="3700"/>
            </a:lvl1pPr>
            <a:lvl2pPr marL="0" indent="228600" algn="ctr">
              <a:spcBef>
                <a:spcPts val="0"/>
              </a:spcBef>
              <a:buSzTx/>
              <a:buNone/>
              <a:defRPr sz="3700"/>
            </a:lvl2pPr>
            <a:lvl3pPr marL="0" indent="457200" algn="ctr">
              <a:spcBef>
                <a:spcPts val="0"/>
              </a:spcBef>
              <a:buSzTx/>
              <a:buNone/>
              <a:defRPr sz="3700"/>
            </a:lvl3pPr>
            <a:lvl4pPr marL="0" indent="685800" algn="ctr">
              <a:spcBef>
                <a:spcPts val="0"/>
              </a:spcBef>
              <a:buSzTx/>
              <a:buNone/>
              <a:defRPr sz="3700"/>
            </a:lvl4pPr>
            <a:lvl5pPr marL="0" indent="914400" algn="ctr">
              <a:spcBef>
                <a:spcPts val="0"/>
              </a:spcBef>
              <a:buSzTx/>
              <a:buNone/>
              <a:defRPr sz="3700"/>
            </a:lvl5pPr>
          </a:lstStyle>
          <a:p>
            <a:pPr/>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41" name="Номер слайда"/>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Заголовок — вверху">
    <p:spTree>
      <p:nvGrpSpPr>
        <p:cNvPr id="1" name=""/>
        <p:cNvGrpSpPr/>
        <p:nvPr/>
      </p:nvGrpSpPr>
      <p:grpSpPr>
        <a:xfrm>
          <a:off x="0" y="0"/>
          <a:ext cx="0" cy="0"/>
          <a:chOff x="0" y="0"/>
          <a:chExt cx="0" cy="0"/>
        </a:xfrm>
      </p:grpSpPr>
      <p:sp>
        <p:nvSpPr>
          <p:cNvPr id="48" name="Текст заголовка"/>
          <p:cNvSpPr txBox="1"/>
          <p:nvPr>
            <p:ph type="title"/>
          </p:nvPr>
        </p:nvSpPr>
        <p:spPr>
          <a:prstGeom prst="rect">
            <a:avLst/>
          </a:prstGeom>
        </p:spPr>
        <p:txBody>
          <a:bodyPr/>
          <a:lstStyle/>
          <a:p>
            <a:pPr/>
            <a:r>
              <a:t>Текст заголовка</a:t>
            </a:r>
          </a:p>
        </p:txBody>
      </p:sp>
      <p:sp>
        <p:nvSpPr>
          <p:cNvPr id="49" name="Номер слайда"/>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Заголовок и пункты">
    <p:spTree>
      <p:nvGrpSpPr>
        <p:cNvPr id="1" name=""/>
        <p:cNvGrpSpPr/>
        <p:nvPr/>
      </p:nvGrpSpPr>
      <p:grpSpPr>
        <a:xfrm>
          <a:off x="0" y="0"/>
          <a:ext cx="0" cy="0"/>
          <a:chOff x="0" y="0"/>
          <a:chExt cx="0" cy="0"/>
        </a:xfrm>
      </p:grpSpPr>
      <p:sp>
        <p:nvSpPr>
          <p:cNvPr id="56" name="Текст заголовка"/>
          <p:cNvSpPr txBox="1"/>
          <p:nvPr>
            <p:ph type="title"/>
          </p:nvPr>
        </p:nvSpPr>
        <p:spPr>
          <a:prstGeom prst="rect">
            <a:avLst/>
          </a:prstGeom>
        </p:spPr>
        <p:txBody>
          <a:bodyPr/>
          <a:lstStyle/>
          <a:p>
            <a:pPr/>
            <a:r>
              <a:t>Текст заголовка</a:t>
            </a:r>
          </a:p>
        </p:txBody>
      </p:sp>
      <p:sp>
        <p:nvSpPr>
          <p:cNvPr id="57" name="Уровень текста 1…"/>
          <p:cNvSpPr txBox="1"/>
          <p:nvPr>
            <p:ph type="body" idx="1"/>
          </p:nvPr>
        </p:nvSpPr>
        <p:spPr>
          <a:prstGeom prst="rect">
            <a:avLst/>
          </a:prstGeom>
        </p:spPr>
        <p:txBody>
          <a:bodyPr/>
          <a:lstStyle/>
          <a:p>
            <a:pPr/>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58" name="Номер слайда"/>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Заголовок, пункты и фото">
    <p:spTree>
      <p:nvGrpSpPr>
        <p:cNvPr id="1" name=""/>
        <p:cNvGrpSpPr/>
        <p:nvPr/>
      </p:nvGrpSpPr>
      <p:grpSpPr>
        <a:xfrm>
          <a:off x="0" y="0"/>
          <a:ext cx="0" cy="0"/>
          <a:chOff x="0" y="0"/>
          <a:chExt cx="0" cy="0"/>
        </a:xfrm>
      </p:grpSpPr>
      <p:sp>
        <p:nvSpPr>
          <p:cNvPr id="65" name="Изображение"/>
          <p:cNvSpPr/>
          <p:nvPr>
            <p:ph type="pic" sz="half" idx="13"/>
          </p:nvPr>
        </p:nvSpPr>
        <p:spPr>
          <a:xfrm>
            <a:off x="6718300" y="2590800"/>
            <a:ext cx="5334000" cy="6286500"/>
          </a:xfrm>
          <a:prstGeom prst="rect">
            <a:avLst/>
          </a:prstGeom>
        </p:spPr>
        <p:txBody>
          <a:bodyPr lIns="91439" tIns="45719" rIns="91439" bIns="45719" anchor="t">
            <a:noAutofit/>
          </a:bodyPr>
          <a:lstStyle/>
          <a:p>
            <a:pPr/>
          </a:p>
        </p:txBody>
      </p:sp>
      <p:sp>
        <p:nvSpPr>
          <p:cNvPr id="66" name="Текст заголовка"/>
          <p:cNvSpPr txBox="1"/>
          <p:nvPr>
            <p:ph type="title"/>
          </p:nvPr>
        </p:nvSpPr>
        <p:spPr>
          <a:prstGeom prst="rect">
            <a:avLst/>
          </a:prstGeom>
        </p:spPr>
        <p:txBody>
          <a:bodyPr/>
          <a:lstStyle/>
          <a:p>
            <a:pPr/>
            <a:r>
              <a:t>Текст заголовка</a:t>
            </a:r>
          </a:p>
        </p:txBody>
      </p:sp>
      <p:sp>
        <p:nvSpPr>
          <p:cNvPr id="67" name="Уровень текста 1…"/>
          <p:cNvSpPr txBox="1"/>
          <p:nvPr>
            <p:ph type="body" sz="half" idx="1"/>
          </p:nvPr>
        </p:nvSpPr>
        <p:spPr>
          <a:xfrm>
            <a:off x="952500" y="25908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pPr/>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68" name="Номер слайда"/>
          <p:cNvSpPr txBox="1"/>
          <p:nvPr>
            <p:ph type="sldNum" sz="quarter" idx="2"/>
          </p:nvPr>
        </p:nvSpPr>
        <p:spPr>
          <a:xfrm>
            <a:off x="6328884" y="9296400"/>
            <a:ext cx="340259" cy="342900"/>
          </a:xfrm>
          <a:prstGeom prst="rect">
            <a:avLst/>
          </a:prstGeom>
        </p:spPr>
        <p:txBody>
          <a:bodyPr/>
          <a:lstStyle>
            <a:lvl1pPr>
              <a:defRPr>
                <a:latin typeface="Helvetica Light"/>
                <a:ea typeface="Helvetica Light"/>
                <a:cs typeface="Helvetica Light"/>
                <a:sym typeface="Helvetica Ligh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Пункты">
    <p:spTree>
      <p:nvGrpSpPr>
        <p:cNvPr id="1" name=""/>
        <p:cNvGrpSpPr/>
        <p:nvPr/>
      </p:nvGrpSpPr>
      <p:grpSpPr>
        <a:xfrm>
          <a:off x="0" y="0"/>
          <a:ext cx="0" cy="0"/>
          <a:chOff x="0" y="0"/>
          <a:chExt cx="0" cy="0"/>
        </a:xfrm>
      </p:grpSpPr>
      <p:sp>
        <p:nvSpPr>
          <p:cNvPr id="75" name="Уровень текста 1…"/>
          <p:cNvSpPr txBox="1"/>
          <p:nvPr>
            <p:ph type="body" idx="1"/>
          </p:nvPr>
        </p:nvSpPr>
        <p:spPr>
          <a:xfrm>
            <a:off x="952500" y="1270000"/>
            <a:ext cx="11099800" cy="7213600"/>
          </a:xfrm>
          <a:prstGeom prst="rect">
            <a:avLst/>
          </a:prstGeom>
        </p:spPr>
        <p:txBody>
          <a:bodyPr/>
          <a:lstStyle/>
          <a:p>
            <a:pPr/>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76" name="Номер слайда"/>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Фото — 3 шт.">
    <p:spTree>
      <p:nvGrpSpPr>
        <p:cNvPr id="1" name=""/>
        <p:cNvGrpSpPr/>
        <p:nvPr/>
      </p:nvGrpSpPr>
      <p:grpSpPr>
        <a:xfrm>
          <a:off x="0" y="0"/>
          <a:ext cx="0" cy="0"/>
          <a:chOff x="0" y="0"/>
          <a:chExt cx="0" cy="0"/>
        </a:xfrm>
      </p:grpSpPr>
      <p:sp>
        <p:nvSpPr>
          <p:cNvPr id="83" name="Изображение"/>
          <p:cNvSpPr/>
          <p:nvPr>
            <p:ph type="pic" sz="quarter" idx="13"/>
          </p:nvPr>
        </p:nvSpPr>
        <p:spPr>
          <a:xfrm>
            <a:off x="6718300" y="5092700"/>
            <a:ext cx="5334000" cy="3771900"/>
          </a:xfrm>
          <a:prstGeom prst="rect">
            <a:avLst/>
          </a:prstGeom>
        </p:spPr>
        <p:txBody>
          <a:bodyPr lIns="91439" tIns="45719" rIns="91439" bIns="45719" anchor="t">
            <a:noAutofit/>
          </a:bodyPr>
          <a:lstStyle/>
          <a:p>
            <a:pPr/>
          </a:p>
        </p:txBody>
      </p:sp>
      <p:sp>
        <p:nvSpPr>
          <p:cNvPr id="84" name="Изображение"/>
          <p:cNvSpPr/>
          <p:nvPr>
            <p:ph type="pic" sz="quarter" idx="14"/>
          </p:nvPr>
        </p:nvSpPr>
        <p:spPr>
          <a:xfrm>
            <a:off x="6718300" y="889000"/>
            <a:ext cx="5334000" cy="3771900"/>
          </a:xfrm>
          <a:prstGeom prst="rect">
            <a:avLst/>
          </a:prstGeom>
        </p:spPr>
        <p:txBody>
          <a:bodyPr lIns="91439" tIns="45719" rIns="91439" bIns="45719" anchor="t">
            <a:noAutofit/>
          </a:bodyPr>
          <a:lstStyle/>
          <a:p>
            <a:pPr/>
          </a:p>
        </p:txBody>
      </p:sp>
      <p:sp>
        <p:nvSpPr>
          <p:cNvPr id="85" name="Изображение"/>
          <p:cNvSpPr/>
          <p:nvPr>
            <p:ph type="pic" sz="half" idx="15"/>
          </p:nvPr>
        </p:nvSpPr>
        <p:spPr>
          <a:xfrm>
            <a:off x="952500" y="889000"/>
            <a:ext cx="5334000" cy="7975600"/>
          </a:xfrm>
          <a:prstGeom prst="rect">
            <a:avLst/>
          </a:prstGeom>
        </p:spPr>
        <p:txBody>
          <a:bodyPr lIns="91439" tIns="45719" rIns="91439" bIns="45719" anchor="t">
            <a:noAutofit/>
          </a:bodyPr>
          <a:lstStyle/>
          <a:p>
            <a:pPr/>
          </a:p>
        </p:txBody>
      </p:sp>
      <p:sp>
        <p:nvSpPr>
          <p:cNvPr id="86" name="Номер слайда"/>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Текст заголовка"/>
          <p:cNvSpPr txBox="1"/>
          <p:nvPr>
            <p:ph type="title"/>
          </p:nvPr>
        </p:nvSpPr>
        <p:spPr>
          <a:xfrm>
            <a:off x="952500" y="254000"/>
            <a:ext cx="11099800" cy="2159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Текст заголовка</a:t>
            </a:r>
          </a:p>
        </p:txBody>
      </p:sp>
      <p:sp>
        <p:nvSpPr>
          <p:cNvPr id="3" name="Уровень текста 1…"/>
          <p:cNvSpPr txBox="1"/>
          <p:nvPr>
            <p:ph type="body" idx="1"/>
          </p:nvPr>
        </p:nvSpPr>
        <p:spPr>
          <a:xfrm>
            <a:off x="952500" y="2590800"/>
            <a:ext cx="11099800" cy="62865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4" name="Номер слайда"/>
          <p:cNvSpPr txBox="1"/>
          <p:nvPr>
            <p:ph type="sldNum" sz="quarter" idx="2"/>
          </p:nvPr>
        </p:nvSpPr>
        <p:spPr>
          <a:xfrm>
            <a:off x="6328884" y="9296400"/>
            <a:ext cx="340259" cy="324306"/>
          </a:xfrm>
          <a:prstGeom prst="rect">
            <a:avLst/>
          </a:prstGeom>
          <a:ln w="12700">
            <a:miter lim="400000"/>
          </a:ln>
        </p:spPr>
        <p:txBody>
          <a:bodyPr wrap="none" lIns="50800" tIns="50800" rIns="50800" bIns="50800">
            <a:spAutoFit/>
          </a:bodyPr>
          <a:lstStyle>
            <a:lvl1pPr>
              <a:defRPr b="0" sz="1600">
                <a:latin typeface="Helvetica Neue Light"/>
                <a:ea typeface="Helvetica Neue Light"/>
                <a:cs typeface="Helvetica Neue Light"/>
                <a:sym typeface="Helvetica Neue Light"/>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xmlns:p14="http://schemas.microsoft.com/office/powerpoint/2010/main" spd="med" advClick="1"/>
  <p:txStyles>
    <p:titleStyle>
      <a:lvl1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1pPr>
      <a:lvl2pPr marL="0" marR="0" indent="2286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2pPr>
      <a:lvl3pPr marL="0" marR="0" indent="4572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3pPr>
      <a:lvl4pPr marL="0" marR="0" indent="6858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4pPr>
      <a:lvl5pPr marL="0" marR="0" indent="9144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5pPr>
      <a:lvl6pPr marL="0" marR="0" indent="11430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6pPr>
      <a:lvl7pPr marL="0" marR="0" indent="13716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7pPr>
      <a:lvl8pPr marL="0" marR="0" indent="16002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8pPr>
      <a:lvl9pPr marL="0" marR="0" indent="18288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9pPr>
    </p:titleStyle>
    <p:bodyStyle>
      <a:lvl1pPr marL="444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1pPr>
      <a:lvl2pPr marL="8890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2pPr>
      <a:lvl3pPr marL="1333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3pPr>
      <a:lvl4pPr marL="17780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4pPr>
      <a:lvl5pPr marL="2222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5pPr>
      <a:lvl6pPr marL="26670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6pPr>
      <a:lvl7pPr marL="3111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7pPr>
      <a:lvl8pPr marL="35560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8pPr>
      <a:lvl9pPr marL="4000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1pPr>
      <a:lvl2pPr marL="0" marR="0" indent="22860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2pPr>
      <a:lvl3pPr marL="0" marR="0" indent="45720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3pPr>
      <a:lvl4pPr marL="0" marR="0" indent="68580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4pPr>
      <a:lvl5pPr marL="0" marR="0" indent="91440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5pPr>
      <a:lvl6pPr marL="0" marR="0" indent="114300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6pPr>
      <a:lvl7pPr marL="0" marR="0" indent="137160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7pPr>
      <a:lvl8pPr marL="0" marR="0" indent="160020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8pPr>
      <a:lvl9pPr marL="0" marR="0" indent="182880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s://en.wikipedia.org/wiki/Sokoban#Scientific_research_on_Sokoban" TargetMode="External"/></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9" name="Проекты"/>
          <p:cNvSpPr txBox="1"/>
          <p:nvPr>
            <p:ph type="ctrTitle"/>
          </p:nvPr>
        </p:nvSpPr>
        <p:spPr>
          <a:prstGeom prst="rect">
            <a:avLst/>
          </a:prstGeom>
        </p:spPr>
        <p:txBody>
          <a:bodyPr/>
          <a:lstStyle/>
          <a:p>
            <a:pPr/>
            <a:r>
              <a:t>Проекты</a:t>
            </a:r>
          </a:p>
        </p:txBody>
      </p:sp>
      <p:sp>
        <p:nvSpPr>
          <p:cNvPr id="120" name="Алгоритмы-2018/12"/>
          <p:cNvSpPr txBox="1"/>
          <p:nvPr>
            <p:ph type="subTitle" sz="quarter" idx="1"/>
          </p:nvPr>
        </p:nvSpPr>
        <p:spPr>
          <a:prstGeom prst="rect">
            <a:avLst/>
          </a:prstGeom>
        </p:spPr>
        <p:txBody>
          <a:bodyPr/>
          <a:lstStyle/>
          <a:p>
            <a:pPr/>
            <a:r>
              <a:t>Алгоритмы-2018/12</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6" name="Менеджер памяти"/>
          <p:cNvSpPr txBox="1"/>
          <p:nvPr>
            <p:ph type="title"/>
          </p:nvPr>
        </p:nvSpPr>
        <p:spPr>
          <a:prstGeom prst="rect">
            <a:avLst/>
          </a:prstGeom>
        </p:spPr>
        <p:txBody>
          <a:bodyPr/>
          <a:lstStyle/>
          <a:p>
            <a:pPr/>
            <a:r>
              <a:t>Менеджер памяти</a:t>
            </a:r>
          </a:p>
        </p:txBody>
      </p:sp>
      <p:sp>
        <p:nvSpPr>
          <p:cNvPr id="147" name="Менеджер памяти и garbage collector…"/>
          <p:cNvSpPr txBox="1"/>
          <p:nvPr>
            <p:ph type="body" idx="1"/>
          </p:nvPr>
        </p:nvSpPr>
        <p:spPr>
          <a:prstGeom prst="rect">
            <a:avLst/>
          </a:prstGeom>
        </p:spPr>
        <p:txBody>
          <a:bodyPr/>
          <a:lstStyle/>
          <a:p>
            <a:pPr/>
            <a:r>
              <a:t>Менеджер памяти и garbage collector</a:t>
            </a:r>
          </a:p>
          <a:p>
            <a:pPr/>
            <a:r>
              <a:t>Менеджер памяти применяется для узкоспециализированный целей, скажем, в C++</a:t>
            </a:r>
          </a:p>
          <a:p>
            <a:pPr/>
            <a:r>
              <a:t> Можно реализовать менеджер памяти, построенный на базе одного из алгоритмов, рассмотренных на вебинаре по менеджменту памяти.</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9" name="Индексы для СУБД"/>
          <p:cNvSpPr txBox="1"/>
          <p:nvPr>
            <p:ph type="title"/>
          </p:nvPr>
        </p:nvSpPr>
        <p:spPr>
          <a:prstGeom prst="rect">
            <a:avLst/>
          </a:prstGeom>
        </p:spPr>
        <p:txBody>
          <a:bodyPr/>
          <a:lstStyle/>
          <a:p>
            <a:pPr/>
            <a:r>
              <a:t>Индексы для СУБД</a:t>
            </a:r>
          </a:p>
        </p:txBody>
      </p:sp>
      <p:sp>
        <p:nvSpPr>
          <p:cNvPr id="150" name="Можно реализовать один из индексов: B-Tree, LSM…"/>
          <p:cNvSpPr txBox="1"/>
          <p:nvPr>
            <p:ph type="body" idx="1"/>
          </p:nvPr>
        </p:nvSpPr>
        <p:spPr>
          <a:prstGeom prst="rect">
            <a:avLst/>
          </a:prstGeom>
        </p:spPr>
        <p:txBody>
          <a:bodyPr/>
          <a:lstStyle/>
          <a:p>
            <a:pPr marL="324485" indent="-324485" defTabSz="426466">
              <a:spcBef>
                <a:spcPts val="3000"/>
              </a:spcBef>
              <a:defRPr sz="2336"/>
            </a:pPr>
            <a:r>
              <a:t>Можно реализовать один из индексов: B-Tree, LSM</a:t>
            </a:r>
          </a:p>
          <a:p>
            <a:pPr marL="324485" indent="-324485" defTabSz="426466">
              <a:spcBef>
                <a:spcPts val="3000"/>
              </a:spcBef>
              <a:defRPr sz="2336"/>
            </a:pPr>
            <a:r>
              <a:t>Подробнее про LSM: “LSM-деревья (Log-structured merge-tree). Идея в том, что у LSM дерева есть несколько уровней хранения увеличивающихся размеров, первый (нулевой, он же memtable) из которых лежит в памяти, а остальные лежат на диске. Каждый уровень представляет собой дерево или список деревьев, и у каждого уровня есть растущий (обычно в 10 раз на уровень) лимит размера. Вставка производится сначала в нулевой уровень, при переполнении он сбрасывается в первый, при переполнении первого — попадает во второй… И так далее. Вставки получаются быстрые, так как не нужно мучаться с перезаписью отдельных мелких блоков данных. Однако зато мы, во-первых, имеем неслабый write amplification, а во-вторых — при поиске значений должны просматривать все деревья (что не круто). С первым ничего не поделаешь, а со вторым борются поддержанием в памяти bloom-фильтров, посмотрев в которые, можно сказать, в каких деревьях данных точно НЕТ, а в каких они МОГУТ БЫТЬ.”</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2" name="База хешей и расстояние Хэмминга"/>
          <p:cNvSpPr txBox="1"/>
          <p:nvPr>
            <p:ph type="title"/>
          </p:nvPr>
        </p:nvSpPr>
        <p:spPr>
          <a:prstGeom prst="rect">
            <a:avLst/>
          </a:prstGeom>
        </p:spPr>
        <p:txBody>
          <a:bodyPr/>
          <a:lstStyle>
            <a:lvl1pPr defTabSz="484886">
              <a:defRPr sz="6640"/>
            </a:lvl1pPr>
          </a:lstStyle>
          <a:p>
            <a:pPr/>
            <a:r>
              <a:t>База хешей и расстояние Хэмминга</a:t>
            </a:r>
          </a:p>
        </p:txBody>
      </p:sp>
      <p:sp>
        <p:nvSpPr>
          <p:cNvPr id="153" name="Дано: база бинарных хэшей одного и того же размера, искомый хэш и расстояние.…"/>
          <p:cNvSpPr txBox="1"/>
          <p:nvPr>
            <p:ph type="body" idx="1"/>
          </p:nvPr>
        </p:nvSpPr>
        <p:spPr>
          <a:prstGeom prst="rect">
            <a:avLst/>
          </a:prstGeom>
        </p:spPr>
        <p:txBody>
          <a:bodyPr/>
          <a:lstStyle/>
          <a:p>
            <a:pPr/>
            <a:r>
              <a:t>Дано: база бинарных хэшей одного и того же размера, искомый хэш и расстояние.</a:t>
            </a:r>
          </a:p>
          <a:p>
            <a:pPr/>
            <a:r>
              <a:t>Нужно найти все хэши, отстоящие от заданного не более, чем на расстояние</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5" name="База хешей и расстояние Хэмминга"/>
          <p:cNvSpPr txBox="1"/>
          <p:nvPr>
            <p:ph type="title"/>
          </p:nvPr>
        </p:nvSpPr>
        <p:spPr>
          <a:prstGeom prst="rect">
            <a:avLst/>
          </a:prstGeom>
        </p:spPr>
        <p:txBody>
          <a:bodyPr/>
          <a:lstStyle>
            <a:lvl1pPr defTabSz="484886">
              <a:defRPr sz="6640"/>
            </a:lvl1pPr>
          </a:lstStyle>
          <a:p>
            <a:pPr/>
            <a:r>
              <a:t>База хешей и расстояние Хэмминга</a:t>
            </a:r>
          </a:p>
        </p:txBody>
      </p:sp>
      <p:sp>
        <p:nvSpPr>
          <p:cNvPr id="156" name="Однако, есть алгоритм “мульти-индекс“, решающий эту задачу быстрее.…"/>
          <p:cNvSpPr txBox="1"/>
          <p:nvPr>
            <p:ph type="body" idx="1"/>
          </p:nvPr>
        </p:nvSpPr>
        <p:spPr>
          <a:prstGeom prst="rect">
            <a:avLst/>
          </a:prstGeom>
        </p:spPr>
        <p:txBody>
          <a:bodyPr/>
          <a:lstStyle/>
          <a:p>
            <a:pPr/>
            <a:r>
              <a:t>Однако, есть алгоритм “мульти-индекс“, решающий эту задачу быстрее.</a:t>
            </a:r>
          </a:p>
          <a:p>
            <a:pPr/>
            <a:r>
              <a:t>Презентация для ознакомления: https://norouzi.github.io/research/posters/mih_poster.pdf</a:t>
            </a:r>
          </a:p>
          <a:p>
            <a:pPr/>
            <a:r>
              <a:t>Основная статья для ознакомления: https://www.cs.toronto.edu/~norouzi/research/papers/multi_index_hashing.pdf</a:t>
            </a:r>
          </a:p>
          <a:p>
            <a:pPr/>
            <a:r>
              <a:t>и его улучшенная версия: http://pages.di.unipi.it/rossano/wp-content/uploads/sites/7/2016/05/sigir16b.pdf</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8" name="База хешей и расстояние Хэмминга"/>
          <p:cNvSpPr txBox="1"/>
          <p:nvPr>
            <p:ph type="title"/>
          </p:nvPr>
        </p:nvSpPr>
        <p:spPr>
          <a:prstGeom prst="rect">
            <a:avLst/>
          </a:prstGeom>
        </p:spPr>
        <p:txBody>
          <a:bodyPr/>
          <a:lstStyle>
            <a:lvl1pPr defTabSz="484886">
              <a:defRPr sz="6640"/>
            </a:lvl1pPr>
          </a:lstStyle>
          <a:p>
            <a:pPr/>
            <a:r>
              <a:t>База хешей и расстояние Хэмминга</a:t>
            </a:r>
          </a:p>
        </p:txBody>
      </p:sp>
      <p:sp>
        <p:nvSpPr>
          <p:cNvPr id="159" name="Идея алгоритма: каждый элемент датасета (то есть в нашем случае это хеши) разбивается на части (например, на байты), по которым отдельно строятся индексы, запрос разбивается на такие же части, затем производится поиск похожих по отдельным частям (пространство перебора гораздо меньше – самих данных меньше и расстояние ищется меньшее: профит) и результаты объединяются, затем удаляются лишние результаты (false positives появляются из-за особенностей алгоритма).…"/>
          <p:cNvSpPr txBox="1"/>
          <p:nvPr>
            <p:ph type="body" idx="1"/>
          </p:nvPr>
        </p:nvSpPr>
        <p:spPr>
          <a:prstGeom prst="rect">
            <a:avLst/>
          </a:prstGeom>
        </p:spPr>
        <p:txBody>
          <a:bodyPr/>
          <a:lstStyle/>
          <a:p>
            <a:pPr marL="377825" indent="-377825" defTabSz="496570">
              <a:spcBef>
                <a:spcPts val="3500"/>
              </a:spcBef>
              <a:defRPr sz="2720"/>
            </a:pPr>
            <a:r>
              <a:t>Идея алгоритма: каждый элемент датасета (то есть в нашем случае это хеши) разбивается на части (например, на байты), по которым отдельно строятся индексы, запрос разбивается на такие же части, затем производится поиск похожих по отдельным частям (пространство перебора гораздо меньше – самих данных меньше и расстояние ищется меньшее: профит) и результаты объединяются, затем удаляются лишние результаты (false positives появляются из-за особенностей алгоритма).</a:t>
            </a:r>
          </a:p>
          <a:p>
            <a:pPr marL="377825" indent="-377825" defTabSz="496570">
              <a:spcBef>
                <a:spcPts val="3500"/>
              </a:spcBef>
              <a:defRPr sz="2720"/>
            </a:pPr>
            <a:r>
              <a:t>Выпускной проект, связанный с вероятностными алгоритмами и структурами данных, в принципе, отличается от соответствующей домашки только обязательностью собственной реализации алгоритма. Подробное описание есть в вебинаре.</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1" name="Нейросети"/>
          <p:cNvSpPr txBox="1"/>
          <p:nvPr>
            <p:ph type="title"/>
          </p:nvPr>
        </p:nvSpPr>
        <p:spPr>
          <a:prstGeom prst="rect">
            <a:avLst/>
          </a:prstGeom>
        </p:spPr>
        <p:txBody>
          <a:bodyPr/>
          <a:lstStyle/>
          <a:p>
            <a:pPr/>
            <a:r>
              <a:t>Нейросети</a:t>
            </a:r>
          </a:p>
        </p:txBody>
      </p:sp>
      <p:sp>
        <p:nvSpPr>
          <p:cNvPr id="162" name="Сделать библиотеку, включающую в себя:…"/>
          <p:cNvSpPr txBox="1"/>
          <p:nvPr>
            <p:ph type="body" idx="1"/>
          </p:nvPr>
        </p:nvSpPr>
        <p:spPr>
          <a:prstGeom prst="rect">
            <a:avLst/>
          </a:prstGeom>
        </p:spPr>
        <p:txBody>
          <a:bodyPr/>
          <a:lstStyle/>
          <a:p>
            <a:pPr marL="422275" indent="-422275" defTabSz="554990">
              <a:spcBef>
                <a:spcPts val="3900"/>
              </a:spcBef>
              <a:defRPr sz="3040"/>
            </a:pPr>
            <a:r>
              <a:t>Сделать библиотеку, включающую в себя:</a:t>
            </a:r>
          </a:p>
          <a:p>
            <a:pPr lvl="1" marL="844550" indent="-422275" defTabSz="554990">
              <a:spcBef>
                <a:spcPts val="3900"/>
              </a:spcBef>
              <a:defRPr sz="3040"/>
            </a:pPr>
            <a:r>
              <a:t>Чтение данных и их подготовку</a:t>
            </a:r>
          </a:p>
          <a:p>
            <a:pPr lvl="1" marL="844550" indent="-422275" defTabSz="554990">
              <a:spcBef>
                <a:spcPts val="3900"/>
              </a:spcBef>
              <a:defRPr sz="3040"/>
            </a:pPr>
            <a:r>
              <a:t>Абстракции для различных слоев и «соединения» слоев (Dense, Convolutional, RNN etc.), инициализация, регуляризация слоев</a:t>
            </a:r>
          </a:p>
          <a:p>
            <a:pPr lvl="1" marL="844550" indent="-422275" defTabSz="554990">
              <a:spcBef>
                <a:spcPts val="3900"/>
              </a:spcBef>
              <a:defRPr sz="3040"/>
            </a:pPr>
            <a:r>
              <a:t>Алгоритмы обучения: SGD, AdaM, … с настройкой гиперпараметров, функции ошибки и т.д.</a:t>
            </a:r>
          </a:p>
          <a:p>
            <a:pPr lvl="1" marL="844550" indent="-422275" defTabSz="554990">
              <a:spcBef>
                <a:spcPts val="3900"/>
              </a:spcBef>
              <a:defRPr sz="3040"/>
            </a:pPr>
            <a:r>
              <a:t>Код для валидации и сохранения модели: метрики, сериализация модели</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4" name="Градиентный бусинг"/>
          <p:cNvSpPr txBox="1"/>
          <p:nvPr>
            <p:ph type="title"/>
          </p:nvPr>
        </p:nvSpPr>
        <p:spPr>
          <a:prstGeom prst="rect">
            <a:avLst/>
          </a:prstGeom>
        </p:spPr>
        <p:txBody>
          <a:bodyPr/>
          <a:lstStyle/>
          <a:p>
            <a:pPr/>
            <a:r>
              <a:t>Градиентный бусинг</a:t>
            </a:r>
          </a:p>
        </p:txBody>
      </p:sp>
      <p:sp>
        <p:nvSpPr>
          <p:cNvPr id="165" name="Библиотека, способная выполнять то же самое, что и на предыдущем слайде, но с изменениями:…"/>
          <p:cNvSpPr txBox="1"/>
          <p:nvPr>
            <p:ph type="body" idx="1"/>
          </p:nvPr>
        </p:nvSpPr>
        <p:spPr>
          <a:prstGeom prst="rect">
            <a:avLst/>
          </a:prstGeom>
        </p:spPr>
        <p:txBody>
          <a:bodyPr/>
          <a:lstStyle/>
          <a:p>
            <a:pPr/>
            <a:r>
              <a:t>Библиотека, способная выполнять то же самое, что и на предыдущем слайде, но с изменениями:</a:t>
            </a:r>
          </a:p>
          <a:p>
            <a:pPr lvl="1"/>
            <a:r>
              <a:t>Градиентный бустинг вместо сетей</a:t>
            </a:r>
          </a:p>
          <a:p>
            <a:pPr lvl="1"/>
            <a:r>
              <a:t>Специфические для бусинка эвристики</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7" name="Сокобан"/>
          <p:cNvSpPr txBox="1"/>
          <p:nvPr>
            <p:ph type="title"/>
          </p:nvPr>
        </p:nvSpPr>
        <p:spPr>
          <a:prstGeom prst="rect">
            <a:avLst/>
          </a:prstGeom>
        </p:spPr>
        <p:txBody>
          <a:bodyPr/>
          <a:lstStyle/>
          <a:p>
            <a:pPr/>
            <a:r>
              <a:t>Сокобан</a:t>
            </a:r>
          </a:p>
        </p:txBody>
      </p:sp>
      <p:sp>
        <p:nvSpPr>
          <p:cNvPr id="168" name="NP-сложная…"/>
          <p:cNvSpPr txBox="1"/>
          <p:nvPr>
            <p:ph type="body" idx="1"/>
          </p:nvPr>
        </p:nvSpPr>
        <p:spPr>
          <a:prstGeom prst="rect">
            <a:avLst/>
          </a:prstGeom>
        </p:spPr>
        <p:txBody>
          <a:bodyPr/>
          <a:lstStyle/>
          <a:p>
            <a:pPr/>
            <a:r>
              <a:t>NP-сложная</a:t>
            </a:r>
          </a:p>
          <a:p>
            <a:pPr/>
            <a:r>
              <a:t>Большой фактор ветвления, глубина задачи</a:t>
            </a:r>
          </a:p>
          <a:p>
            <a:pPr/>
            <a:r>
              <a:t>Сложности составления солвера для задачи </a:t>
            </a:r>
            <a:r>
              <a:rPr u="sng">
                <a:hlinkClick r:id="rId2" invalidUrl="" action="" tgtFrame="" tooltip="" history="1" highlightClick="0" endSnd="0"/>
              </a:rPr>
              <a:t>https://en.wikipedia.org/wiki/Sokoban#Scientific_research_on_Sokoban</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0" name="Дальнейший план"/>
          <p:cNvSpPr txBox="1"/>
          <p:nvPr>
            <p:ph type="title"/>
          </p:nvPr>
        </p:nvSpPr>
        <p:spPr>
          <a:prstGeom prst="rect">
            <a:avLst/>
          </a:prstGeom>
        </p:spPr>
        <p:txBody>
          <a:bodyPr/>
          <a:lstStyle/>
          <a:p>
            <a:pPr/>
            <a:r>
              <a:t>Дальнейший план</a:t>
            </a:r>
          </a:p>
        </p:txBody>
      </p:sp>
      <p:sp>
        <p:nvSpPr>
          <p:cNvPr id="171" name="До среды предлагаю подумать, какие проекты вам нравятся, обдумать уточняющие вопросы, буду в 20-00 ждать ваших вопросов или предложений…"/>
          <p:cNvSpPr txBox="1"/>
          <p:nvPr>
            <p:ph type="body" idx="1"/>
          </p:nvPr>
        </p:nvSpPr>
        <p:spPr>
          <a:prstGeom prst="rect">
            <a:avLst/>
          </a:prstGeom>
        </p:spPr>
        <p:txBody>
          <a:bodyPr/>
          <a:lstStyle/>
          <a:p>
            <a:pPr/>
            <a:r>
              <a:t>До среды предлагаю подумать, какие проекты вам нравятся, обдумать уточняющие вопросы, буду в 20-00 ждать ваших вопросов или предложений</a:t>
            </a:r>
          </a:p>
          <a:p>
            <a:pPr/>
            <a:r>
              <a:t>В следующий понедельник либо среду (на выбор) проведем обсуждение, если нужно. Если удобнее, можно назначить время и лично созвониться или списаться </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2" name="Базовая информация"/>
          <p:cNvSpPr txBox="1"/>
          <p:nvPr>
            <p:ph type="title"/>
          </p:nvPr>
        </p:nvSpPr>
        <p:spPr>
          <a:prstGeom prst="rect">
            <a:avLst/>
          </a:prstGeom>
        </p:spPr>
        <p:txBody>
          <a:bodyPr/>
          <a:lstStyle/>
          <a:p>
            <a:pPr/>
            <a:r>
              <a:t>Базовая информация</a:t>
            </a:r>
          </a:p>
        </p:txBody>
      </p:sp>
      <p:sp>
        <p:nvSpPr>
          <p:cNvPr id="123" name="Проект можно делать, а можно не делать. Например, доделывать в течение месяца домашние работы…"/>
          <p:cNvSpPr txBox="1"/>
          <p:nvPr>
            <p:ph type="body" idx="1"/>
          </p:nvPr>
        </p:nvSpPr>
        <p:spPr>
          <a:prstGeom prst="rect">
            <a:avLst/>
          </a:prstGeom>
        </p:spPr>
        <p:txBody>
          <a:bodyPr/>
          <a:lstStyle/>
          <a:p>
            <a:pPr/>
            <a:r>
              <a:t>Проект можно делать, а можно не делать. Например, доделывать в течение месяца домашние работы</a:t>
            </a:r>
          </a:p>
          <a:p>
            <a:pPr/>
            <a:r>
              <a:t>Проект, в общем-то, нужен для знаний, если нравится тема, или если хочется добавить что-то интересное в портфолио (на свой GitHub)</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5" name="Организационное"/>
          <p:cNvSpPr txBox="1"/>
          <p:nvPr>
            <p:ph type="title"/>
          </p:nvPr>
        </p:nvSpPr>
        <p:spPr>
          <a:prstGeom prst="rect">
            <a:avLst/>
          </a:prstGeom>
        </p:spPr>
        <p:txBody>
          <a:bodyPr/>
          <a:lstStyle/>
          <a:p>
            <a:pPr/>
            <a:r>
              <a:t>Организационное</a:t>
            </a:r>
          </a:p>
        </p:txBody>
      </p:sp>
      <p:sp>
        <p:nvSpPr>
          <p:cNvPr id="126" name="На проекты запланирован месяц живого времени и 4 занятия, это занятие - первое.…"/>
          <p:cNvSpPr txBox="1"/>
          <p:nvPr>
            <p:ph type="body" idx="1"/>
          </p:nvPr>
        </p:nvSpPr>
        <p:spPr>
          <a:prstGeom prst="rect">
            <a:avLst/>
          </a:prstGeom>
        </p:spPr>
        <p:txBody>
          <a:bodyPr/>
          <a:lstStyle/>
          <a:p>
            <a:pPr/>
            <a:r>
              <a:t>На проекты запланирован месяц живого времени и 4 занятия, это занятие - первое. </a:t>
            </a:r>
          </a:p>
          <a:p>
            <a:pPr/>
            <a:r>
              <a:t>Промежуточные занятия - это встречи по поводу проектов. Если есть необходимость: задать вопросы по проекту и удобнее решить их в таком формате</a:t>
            </a:r>
          </a:p>
          <a:p>
            <a:pPr/>
            <a:r>
              <a:t>Также запланирована промежуточная встреча с презентацией результатов. Но это по желанию - можно и защитить в личном порядке (т.к. курс не про защиту проектов, в про алгоритмы) </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8" name="Темы проектов"/>
          <p:cNvSpPr txBox="1"/>
          <p:nvPr>
            <p:ph type="title"/>
          </p:nvPr>
        </p:nvSpPr>
        <p:spPr>
          <a:prstGeom prst="rect">
            <a:avLst/>
          </a:prstGeom>
        </p:spPr>
        <p:txBody>
          <a:bodyPr/>
          <a:lstStyle/>
          <a:p>
            <a:pPr/>
            <a:r>
              <a:t>Темы проектов</a:t>
            </a:r>
          </a:p>
        </p:txBody>
      </p:sp>
      <p:sp>
        <p:nvSpPr>
          <p:cNvPr id="129" name="Текстовый блок"/>
          <p:cNvSpPr txBox="1"/>
          <p:nvPr>
            <p:ph type="body" idx="1"/>
          </p:nvPr>
        </p:nvSpPr>
        <p:spPr>
          <a:prstGeom prst="rect">
            <a:avLst/>
          </a:prstGeom>
        </p:spPr>
        <p:txBody>
          <a:bodyPr/>
          <a:lstStyle/>
          <a:p>
            <a:pP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1" name="Михаил Горшков"/>
          <p:cNvSpPr txBox="1"/>
          <p:nvPr>
            <p:ph type="title"/>
          </p:nvPr>
        </p:nvSpPr>
        <p:spPr>
          <a:prstGeom prst="rect">
            <a:avLst/>
          </a:prstGeom>
        </p:spPr>
        <p:txBody>
          <a:bodyPr/>
          <a:lstStyle/>
          <a:p>
            <a:pPr/>
            <a:r>
              <a:t>Михаил Горшков</a:t>
            </a:r>
          </a:p>
        </p:txBody>
      </p:sp>
      <p:sp>
        <p:nvSpPr>
          <p:cNvPr id="132" name="Мини-поисковик по базе текстов…"/>
          <p:cNvSpPr txBox="1"/>
          <p:nvPr>
            <p:ph type="body" idx="1"/>
          </p:nvPr>
        </p:nvSpPr>
        <p:spPr>
          <a:prstGeom prst="rect">
            <a:avLst/>
          </a:prstGeom>
        </p:spPr>
        <p:txBody>
          <a:bodyPr/>
          <a:lstStyle/>
          <a:p>
            <a:pPr marL="382270" indent="-382270" defTabSz="502412">
              <a:spcBef>
                <a:spcPts val="3600"/>
              </a:spcBef>
              <a:defRPr sz="2752"/>
            </a:pPr>
            <a:r>
              <a:t>Мини-поисковик по базе текстов</a:t>
            </a:r>
          </a:p>
          <a:p>
            <a:pPr marL="382270" indent="-382270" defTabSz="502412">
              <a:spcBef>
                <a:spcPts val="3600"/>
              </a:spcBef>
              <a:defRPr sz="2752"/>
            </a:pPr>
            <a:r>
              <a:t>Сервис саджестов. Работает по аналогии с поисковой строкой в Яндексе или Гугле</a:t>
            </a:r>
          </a:p>
          <a:p>
            <a:pPr marL="382270" indent="-382270" defTabSz="502412">
              <a:spcBef>
                <a:spcPts val="3600"/>
              </a:spcBef>
              <a:defRPr sz="2752"/>
            </a:pPr>
            <a:r>
              <a:t>Кастомная хэш-таблица</a:t>
            </a:r>
          </a:p>
          <a:p>
            <a:pPr marL="382270" indent="-382270" defTabSz="502412">
              <a:spcBef>
                <a:spcPts val="3600"/>
              </a:spcBef>
              <a:defRPr sz="2752"/>
            </a:pPr>
            <a:r>
              <a:t>Менеджер памяти и garbage collector</a:t>
            </a:r>
          </a:p>
          <a:p>
            <a:pPr marL="382270" indent="-382270" defTabSz="502412">
              <a:spcBef>
                <a:spcPts val="3600"/>
              </a:spcBef>
              <a:defRPr sz="2752"/>
            </a:pPr>
            <a:r>
              <a:t>Индексы для СУБД. Можно реализовать один из индексов: B-Tree, LSM</a:t>
            </a:r>
          </a:p>
          <a:p>
            <a:pPr marL="382270" indent="-382270" defTabSz="502412">
              <a:spcBef>
                <a:spcPts val="3600"/>
              </a:spcBef>
              <a:defRPr sz="2752"/>
            </a:pPr>
            <a:r>
              <a:t>Индексы для СУБД. Можно реализовать один из индексов: B-Tree, LSM</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4" name="Евгений, Михаил"/>
          <p:cNvSpPr txBox="1"/>
          <p:nvPr>
            <p:ph type="title"/>
          </p:nvPr>
        </p:nvSpPr>
        <p:spPr>
          <a:prstGeom prst="rect">
            <a:avLst/>
          </a:prstGeom>
        </p:spPr>
        <p:txBody>
          <a:bodyPr/>
          <a:lstStyle/>
          <a:p>
            <a:pPr/>
            <a:r>
              <a:t>Евгений, Михаил</a:t>
            </a:r>
          </a:p>
        </p:txBody>
      </p:sp>
      <p:sp>
        <p:nvSpPr>
          <p:cNvPr id="135" name="Евгений:…"/>
          <p:cNvSpPr txBox="1"/>
          <p:nvPr>
            <p:ph type="body" idx="1"/>
          </p:nvPr>
        </p:nvSpPr>
        <p:spPr>
          <a:prstGeom prst="rect">
            <a:avLst/>
          </a:prstGeom>
        </p:spPr>
        <p:txBody>
          <a:bodyPr/>
          <a:lstStyle/>
          <a:p>
            <a:pPr/>
            <a:r>
              <a:t>Евгений:</a:t>
            </a:r>
          </a:p>
          <a:p>
            <a:pPr lvl="1"/>
            <a:r>
              <a:t>Алгоритм для решения игры сокобан, либо схожие задачи</a:t>
            </a:r>
          </a:p>
          <a:p>
            <a:pPr/>
            <a:r>
              <a:t>Михаил:</a:t>
            </a:r>
          </a:p>
          <a:p>
            <a:pPr lvl="1"/>
            <a:r>
              <a:t>Библиотека для построения и обучения нейросетей</a:t>
            </a:r>
          </a:p>
          <a:p>
            <a:pPr lvl="1"/>
            <a:r>
              <a:t>Алгоритм градиентного бустинга</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7" name="Мини-поисковик по базе текстов"/>
          <p:cNvSpPr txBox="1"/>
          <p:nvPr>
            <p:ph type="title"/>
          </p:nvPr>
        </p:nvSpPr>
        <p:spPr>
          <a:prstGeom prst="rect">
            <a:avLst/>
          </a:prstGeom>
        </p:spPr>
        <p:txBody>
          <a:bodyPr/>
          <a:lstStyle>
            <a:lvl1pPr defTabSz="484886">
              <a:defRPr sz="6640"/>
            </a:lvl1pPr>
          </a:lstStyle>
          <a:p>
            <a:pPr/>
            <a:r>
              <a:t>Мини-поисковик по базе текстов</a:t>
            </a:r>
          </a:p>
        </p:txBody>
      </p:sp>
      <p:sp>
        <p:nvSpPr>
          <p:cNvPr id="138" name="Софт (индексатор) индексирует файлы и создает индекс для последующего использования поисковой частью. При изменении текста (текстов) необходимо переиндексировать корпус.…"/>
          <p:cNvSpPr txBox="1"/>
          <p:nvPr>
            <p:ph type="body" idx="1"/>
          </p:nvPr>
        </p:nvSpPr>
        <p:spPr>
          <a:prstGeom prst="rect">
            <a:avLst/>
          </a:prstGeom>
        </p:spPr>
        <p:txBody>
          <a:bodyPr/>
          <a:lstStyle/>
          <a:p>
            <a:pPr marL="386715" indent="-386715" defTabSz="508254">
              <a:spcBef>
                <a:spcPts val="3600"/>
              </a:spcBef>
              <a:defRPr sz="2784"/>
            </a:pPr>
            <a:r>
              <a:t>Софт (индексатор) индексирует файлы и создает индекс для последующего использования поисковой частью. При изменении текста (текстов) необходимо переиндексировать корпус.</a:t>
            </a:r>
          </a:p>
          <a:p>
            <a:pPr marL="386715" indent="-386715" defTabSz="508254">
              <a:spcBef>
                <a:spcPts val="3600"/>
              </a:spcBef>
              <a:defRPr sz="2784"/>
            </a:pPr>
            <a:r>
              <a:t>Поисковик принимает на вход слово (фразу) и выдает тексты, в которых слово (фраза) встречаются. Опционально сделать поддержку словоформ. Вводишь “собака“, поисковик выводит все тексты со словом “собака“, “собаки“, “Собакевич” и т.д.</a:t>
            </a:r>
          </a:p>
          <a:p>
            <a:pPr marL="386715" indent="-386715" defTabSz="508254">
              <a:spcBef>
                <a:spcPts val="3600"/>
              </a:spcBef>
              <a:defRPr sz="2784"/>
            </a:pPr>
            <a:r>
              <a:t>Техническую реализацию можно забрейнстормить прямо на вебинаре.</a:t>
            </a:r>
          </a:p>
          <a:p>
            <a:pPr marL="386715" indent="-386715" defTabSz="508254">
              <a:spcBef>
                <a:spcPts val="3600"/>
              </a:spcBef>
              <a:defRPr sz="2784"/>
            </a:pPr>
            <a:r>
              <a:t>Можно ранжирование</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0" name="Сервис саджестов"/>
          <p:cNvSpPr txBox="1"/>
          <p:nvPr>
            <p:ph type="title"/>
          </p:nvPr>
        </p:nvSpPr>
        <p:spPr>
          <a:prstGeom prst="rect">
            <a:avLst/>
          </a:prstGeom>
        </p:spPr>
        <p:txBody>
          <a:bodyPr/>
          <a:lstStyle/>
          <a:p>
            <a:pPr/>
            <a:r>
              <a:t>Сервис саджестов</a:t>
            </a:r>
          </a:p>
        </p:txBody>
      </p:sp>
      <p:sp>
        <p:nvSpPr>
          <p:cNvPr id="141" name="Работает по аналогии с поисковой строкой в Яндексе или Гугле. Задается список текстов. Они индексируются. Пишется софт, который по началу слова-фразы-предложения выдает все возможные продолжения, содержащиеся в этих текстах…"/>
          <p:cNvSpPr txBox="1"/>
          <p:nvPr>
            <p:ph type="body" idx="1"/>
          </p:nvPr>
        </p:nvSpPr>
        <p:spPr>
          <a:prstGeom prst="rect">
            <a:avLst/>
          </a:prstGeom>
        </p:spPr>
        <p:txBody>
          <a:bodyPr/>
          <a:lstStyle/>
          <a:p>
            <a:pPr/>
            <a:r>
              <a:t>Работает по аналогии с поисковой строкой в Яндексе или Гугле. Задается список текстов. Они индексируются. Пишется софт, который по началу слова-фразы-предложения выдает все возможные продолжения, содержащиеся в этих текстах</a:t>
            </a:r>
          </a:p>
          <a:p>
            <a:pPr/>
            <a:r>
              <a:t>Можно усложнять, добавляя ранжирование</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3" name="Кастомная хеш-таблица"/>
          <p:cNvSpPr txBox="1"/>
          <p:nvPr>
            <p:ph type="title"/>
          </p:nvPr>
        </p:nvSpPr>
        <p:spPr>
          <a:prstGeom prst="rect">
            <a:avLst/>
          </a:prstGeom>
        </p:spPr>
        <p:txBody>
          <a:bodyPr/>
          <a:lstStyle>
            <a:lvl1pPr defTabSz="525779">
              <a:defRPr sz="7200"/>
            </a:lvl1pPr>
          </a:lstStyle>
          <a:p>
            <a:pPr/>
            <a:r>
              <a:t>Кастомная хеш-таблица </a:t>
            </a:r>
          </a:p>
        </p:txBody>
      </p:sp>
      <p:sp>
        <p:nvSpPr>
          <p:cNvPr id="144" name="более-менее экзотический алгоритм хэширования, например, реализовать Cuckoo Hashing и сравнить его работу, скажем, со стандартной реализацией хэш-таблиц в вашем ЯП.…"/>
          <p:cNvSpPr txBox="1"/>
          <p:nvPr>
            <p:ph type="body" idx="1"/>
          </p:nvPr>
        </p:nvSpPr>
        <p:spPr>
          <a:prstGeom prst="rect">
            <a:avLst/>
          </a:prstGeom>
        </p:spPr>
        <p:txBody>
          <a:bodyPr/>
          <a:lstStyle/>
          <a:p>
            <a:pPr/>
            <a:r>
              <a:t>более-менее экзотический алгоритм хэширования, например, реализовать Cuckoo Hashing и сравнить его работу, скажем, со стандартной реализацией хэш-таблиц в вашем ЯП.</a:t>
            </a:r>
          </a:p>
          <a:p>
            <a:pPr/>
            <a:r>
              <a:t>Также можно взять любой другой не очень распространенный алгоритм (robin hood, … и т.д)</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