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</p:sldMasterIdLst>
  <p:notesMasterIdLst>
    <p:notesMasterId r:id="rId34"/>
  </p:notesMasterIdLst>
  <p:sldIdLst>
    <p:sldId id="259" r:id="rId2"/>
    <p:sldId id="261" r:id="rId3"/>
    <p:sldId id="280" r:id="rId4"/>
    <p:sldId id="263" r:id="rId5"/>
    <p:sldId id="285" r:id="rId6"/>
    <p:sldId id="266" r:id="rId7"/>
    <p:sldId id="267" r:id="rId8"/>
    <p:sldId id="301" r:id="rId9"/>
    <p:sldId id="297" r:id="rId10"/>
    <p:sldId id="302" r:id="rId11"/>
    <p:sldId id="303" r:id="rId12"/>
    <p:sldId id="268" r:id="rId13"/>
    <p:sldId id="295" r:id="rId14"/>
    <p:sldId id="296" r:id="rId15"/>
    <p:sldId id="269" r:id="rId16"/>
    <p:sldId id="270" r:id="rId17"/>
    <p:sldId id="298" r:id="rId18"/>
    <p:sldId id="304" r:id="rId19"/>
    <p:sldId id="271" r:id="rId20"/>
    <p:sldId id="305" r:id="rId21"/>
    <p:sldId id="299" r:id="rId22"/>
    <p:sldId id="300" r:id="rId23"/>
    <p:sldId id="281" r:id="rId24"/>
    <p:sldId id="306" r:id="rId25"/>
    <p:sldId id="307" r:id="rId26"/>
    <p:sldId id="272" r:id="rId27"/>
    <p:sldId id="273" r:id="rId28"/>
    <p:sldId id="282" r:id="rId29"/>
    <p:sldId id="308" r:id="rId30"/>
    <p:sldId id="283" r:id="rId31"/>
    <p:sldId id="278" r:id="rId32"/>
    <p:sldId id="279" r:id="rId33"/>
  </p:sldIdLst>
  <p:sldSz cx="9144000" cy="6858000" type="screen4x3"/>
  <p:notesSz cx="6858000" cy="9144000"/>
  <p:embeddedFontLst>
    <p:embeddedFont>
      <p:font typeface="Roboto" charset="0"/>
      <p:regular r:id="rId35"/>
      <p:bold r:id="rId36"/>
      <p:italic r:id="rId37"/>
      <p:boldItalic r:id="rId38"/>
    </p:embeddedFont>
    <p:embeddedFont>
      <p:font typeface="Roboto Light" charset="0"/>
      <p:regular r:id="rId39"/>
      <p:bold r:id="rId40"/>
      <p:italic r:id="rId41"/>
      <p:boldItalic r:id="rId42"/>
    </p:embeddedFont>
    <p:embeddedFont>
      <p:font typeface="Calibri" pitchFamily="34" charset="0"/>
      <p:regular r:id="rId43"/>
      <p:bold r:id="rId44"/>
      <p:italic r:id="rId45"/>
      <p:boldItalic r:id="rId46"/>
    </p:embeddedFont>
    <p:embeddedFont>
      <p:font typeface="Helvetica Neue" charset="0"/>
      <p:regular r:id="rId47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46" name="Google Shape;64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2" name="Google Shape;7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8" name="Google Shape;78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06" name="Google Shape;80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7" name="Google Shape;65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2" name="Google Shape;82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8" name="Google Shape;918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926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0" name="Google Shape;71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47" name="Google Shape;74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2" name="Google Shape;76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Логотип">
  <p:cSld name="Логотип">
    <p:bg>
      <p:bgPr>
        <a:gradFill>
          <a:gsLst>
            <a:gs pos="0">
              <a:srgbClr val="D8E4E7"/>
            </a:gs>
            <a:gs pos="24000">
              <a:srgbClr val="D8E4E7"/>
            </a:gs>
            <a:gs pos="100000">
              <a:schemeClr val="lt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/>
        </p:nvSpPr>
        <p:spPr>
          <a:xfrm>
            <a:off x="2924175" y="3967621"/>
            <a:ext cx="3295650" cy="348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Roboto Light"/>
              <a:buNone/>
            </a:pPr>
            <a:r>
              <a:rPr lang="ru-RU" sz="1600" b="0" i="0" u="none" strike="noStrike" cap="non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ОНЛАЙН-ОБРАЗОВАНИЕ</a:t>
            </a:r>
            <a:endParaRPr/>
          </a:p>
        </p:txBody>
      </p:sp>
      <p:sp>
        <p:nvSpPr>
          <p:cNvPr id="21" name="Google Shape;21;p3"/>
          <p:cNvSpPr/>
          <p:nvPr/>
        </p:nvSpPr>
        <p:spPr>
          <a:xfrm>
            <a:off x="2042652" y="2478289"/>
            <a:ext cx="1011739" cy="1017229"/>
          </a:xfrm>
          <a:custGeom>
            <a:avLst/>
            <a:gdLst/>
            <a:ahLst/>
            <a:cxnLst/>
            <a:rect l="l" t="t" r="r" b="b"/>
            <a:pathLst>
              <a:path w="1011739" h="1017229" extrusionOk="0">
                <a:moveTo>
                  <a:pt x="505869" y="83766"/>
                </a:moveTo>
                <a:cubicBezTo>
                  <a:pt x="442636" y="83766"/>
                  <a:pt x="386990" y="96412"/>
                  <a:pt x="336403" y="119176"/>
                </a:cubicBezTo>
                <a:cubicBezTo>
                  <a:pt x="239158" y="162899"/>
                  <a:pt x="164798" y="245520"/>
                  <a:pt x="131526" y="346818"/>
                </a:cubicBezTo>
                <a:cubicBezTo>
                  <a:pt x="77729" y="501973"/>
                  <a:pt x="107335" y="673880"/>
                  <a:pt x="209936" y="802100"/>
                </a:cubicBezTo>
                <a:cubicBezTo>
                  <a:pt x="285543" y="885220"/>
                  <a:pt x="393544" y="931373"/>
                  <a:pt x="505869" y="928568"/>
                </a:cubicBezTo>
                <a:cubicBezTo>
                  <a:pt x="617065" y="929349"/>
                  <a:pt x="723492" y="883477"/>
                  <a:pt x="799274" y="802100"/>
                </a:cubicBezTo>
                <a:cubicBezTo>
                  <a:pt x="832155" y="764160"/>
                  <a:pt x="859978" y="718632"/>
                  <a:pt x="877684" y="668045"/>
                </a:cubicBezTo>
                <a:cubicBezTo>
                  <a:pt x="895389" y="617458"/>
                  <a:pt x="905506" y="564342"/>
                  <a:pt x="905506" y="506167"/>
                </a:cubicBezTo>
                <a:cubicBezTo>
                  <a:pt x="905506" y="450521"/>
                  <a:pt x="895389" y="397405"/>
                  <a:pt x="880213" y="344288"/>
                </a:cubicBezTo>
                <a:cubicBezTo>
                  <a:pt x="827377" y="183771"/>
                  <a:pt x="674746" y="77547"/>
                  <a:pt x="505869" y="83766"/>
                </a:cubicBezTo>
                <a:close/>
                <a:moveTo>
                  <a:pt x="505869" y="297"/>
                </a:moveTo>
                <a:cubicBezTo>
                  <a:pt x="639411" y="-747"/>
                  <a:pt x="768155" y="50026"/>
                  <a:pt x="865037" y="141941"/>
                </a:cubicBezTo>
                <a:cubicBezTo>
                  <a:pt x="958188" y="240264"/>
                  <a:pt x="1009827" y="370725"/>
                  <a:pt x="1009210" y="506167"/>
                </a:cubicBezTo>
                <a:lnTo>
                  <a:pt x="1011739" y="506167"/>
                </a:lnTo>
                <a:cubicBezTo>
                  <a:pt x="1011739" y="582047"/>
                  <a:pt x="996563" y="647810"/>
                  <a:pt x="971270" y="708514"/>
                </a:cubicBezTo>
                <a:cubicBezTo>
                  <a:pt x="896090" y="898706"/>
                  <a:pt x="710327" y="1021878"/>
                  <a:pt x="505869" y="1017095"/>
                </a:cubicBezTo>
                <a:cubicBezTo>
                  <a:pt x="432518" y="1017095"/>
                  <a:pt x="366755" y="1004448"/>
                  <a:pt x="303521" y="979155"/>
                </a:cubicBezTo>
                <a:cubicBezTo>
                  <a:pt x="181458" y="930763"/>
                  <a:pt x="85173" y="833560"/>
                  <a:pt x="37940" y="711044"/>
                </a:cubicBezTo>
                <a:cubicBezTo>
                  <a:pt x="12646" y="647810"/>
                  <a:pt x="0" y="579518"/>
                  <a:pt x="0" y="506167"/>
                </a:cubicBezTo>
                <a:cubicBezTo>
                  <a:pt x="0" y="430286"/>
                  <a:pt x="12646" y="361994"/>
                  <a:pt x="37940" y="301289"/>
                </a:cubicBezTo>
                <a:cubicBezTo>
                  <a:pt x="115884" y="113193"/>
                  <a:pt x="302386" y="-6773"/>
                  <a:pt x="505869" y="297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" name="Google Shape;22;p3"/>
          <p:cNvSpPr/>
          <p:nvPr/>
        </p:nvSpPr>
        <p:spPr>
          <a:xfrm>
            <a:off x="3361192" y="2301753"/>
            <a:ext cx="1188794" cy="1289967"/>
          </a:xfrm>
          <a:custGeom>
            <a:avLst/>
            <a:gdLst/>
            <a:ahLst/>
            <a:cxnLst/>
            <a:rect l="l" t="t" r="r" b="b"/>
            <a:pathLst>
              <a:path w="1188793" h="1289967" extrusionOk="0">
                <a:moveTo>
                  <a:pt x="535472" y="303300"/>
                </a:moveTo>
                <a:lnTo>
                  <a:pt x="545590" y="303300"/>
                </a:lnTo>
                <a:lnTo>
                  <a:pt x="550648" y="310888"/>
                </a:lnTo>
                <a:lnTo>
                  <a:pt x="550648" y="788935"/>
                </a:lnTo>
                <a:cubicBezTo>
                  <a:pt x="550648" y="788935"/>
                  <a:pt x="651822" y="664997"/>
                  <a:pt x="651822" y="576470"/>
                </a:cubicBezTo>
                <a:lnTo>
                  <a:pt x="651822" y="310888"/>
                </a:lnTo>
                <a:cubicBezTo>
                  <a:pt x="651822" y="308359"/>
                  <a:pt x="656881" y="303300"/>
                  <a:pt x="661940" y="303300"/>
                </a:cubicBezTo>
                <a:lnTo>
                  <a:pt x="664469" y="303300"/>
                </a:lnTo>
                <a:cubicBezTo>
                  <a:pt x="957873" y="275478"/>
                  <a:pt x="1175397" y="68071"/>
                  <a:pt x="1150104" y="50366"/>
                </a:cubicBezTo>
                <a:lnTo>
                  <a:pt x="1145045" y="50366"/>
                </a:lnTo>
                <a:cubicBezTo>
                  <a:pt x="1114693" y="50366"/>
                  <a:pt x="1043871" y="186950"/>
                  <a:pt x="601235" y="186950"/>
                </a:cubicBezTo>
                <a:cubicBezTo>
                  <a:pt x="156070" y="186950"/>
                  <a:pt x="87778" y="52895"/>
                  <a:pt x="57425" y="50366"/>
                </a:cubicBezTo>
                <a:lnTo>
                  <a:pt x="52367" y="50366"/>
                </a:lnTo>
                <a:cubicBezTo>
                  <a:pt x="27073" y="68071"/>
                  <a:pt x="244597" y="272948"/>
                  <a:pt x="532943" y="303300"/>
                </a:cubicBezTo>
                <a:close/>
                <a:moveTo>
                  <a:pt x="874405" y="1239159"/>
                </a:moveTo>
                <a:cubicBezTo>
                  <a:pt x="856700" y="1239159"/>
                  <a:pt x="849111" y="1201219"/>
                  <a:pt x="849111" y="1170867"/>
                </a:cubicBezTo>
                <a:cubicBezTo>
                  <a:pt x="849111" y="1140515"/>
                  <a:pt x="856700" y="1140515"/>
                  <a:pt x="874405" y="1140515"/>
                </a:cubicBezTo>
                <a:cubicBezTo>
                  <a:pt x="892110" y="1140515"/>
                  <a:pt x="899698" y="1143044"/>
                  <a:pt x="899698" y="1170867"/>
                </a:cubicBezTo>
                <a:cubicBezTo>
                  <a:pt x="899698" y="1198690"/>
                  <a:pt x="889581" y="1241689"/>
                  <a:pt x="874405" y="1241689"/>
                </a:cubicBezTo>
                <a:close/>
                <a:moveTo>
                  <a:pt x="806113" y="1239159"/>
                </a:moveTo>
                <a:cubicBezTo>
                  <a:pt x="790937" y="1239159"/>
                  <a:pt x="780819" y="1201219"/>
                  <a:pt x="780819" y="1170867"/>
                </a:cubicBezTo>
                <a:cubicBezTo>
                  <a:pt x="780819" y="1140515"/>
                  <a:pt x="790937" y="1140515"/>
                  <a:pt x="806113" y="1140515"/>
                </a:cubicBezTo>
                <a:cubicBezTo>
                  <a:pt x="821289" y="1140515"/>
                  <a:pt x="831406" y="1143044"/>
                  <a:pt x="831406" y="1170867"/>
                </a:cubicBezTo>
                <a:cubicBezTo>
                  <a:pt x="831406" y="1198690"/>
                  <a:pt x="823818" y="1241689"/>
                  <a:pt x="806113" y="1241689"/>
                </a:cubicBezTo>
                <a:close/>
                <a:moveTo>
                  <a:pt x="740350" y="1239159"/>
                </a:moveTo>
                <a:cubicBezTo>
                  <a:pt x="725173" y="1239159"/>
                  <a:pt x="715056" y="1201219"/>
                  <a:pt x="715056" y="1170867"/>
                </a:cubicBezTo>
                <a:cubicBezTo>
                  <a:pt x="715056" y="1140515"/>
                  <a:pt x="725173" y="1140515"/>
                  <a:pt x="740350" y="1140515"/>
                </a:cubicBezTo>
                <a:cubicBezTo>
                  <a:pt x="755526" y="1140515"/>
                  <a:pt x="765643" y="1143044"/>
                  <a:pt x="765643" y="1170867"/>
                </a:cubicBezTo>
                <a:cubicBezTo>
                  <a:pt x="765643" y="1198690"/>
                  <a:pt x="758055" y="1241689"/>
                  <a:pt x="740350" y="1241689"/>
                </a:cubicBezTo>
                <a:close/>
                <a:moveTo>
                  <a:pt x="459592" y="1239159"/>
                </a:moveTo>
                <a:cubicBezTo>
                  <a:pt x="444416" y="1239159"/>
                  <a:pt x="434298" y="1201219"/>
                  <a:pt x="434298" y="1170867"/>
                </a:cubicBezTo>
                <a:cubicBezTo>
                  <a:pt x="434298" y="1140515"/>
                  <a:pt x="444416" y="1140515"/>
                  <a:pt x="459592" y="1140515"/>
                </a:cubicBezTo>
                <a:cubicBezTo>
                  <a:pt x="474768" y="1140515"/>
                  <a:pt x="484885" y="1143044"/>
                  <a:pt x="484885" y="1170867"/>
                </a:cubicBezTo>
                <a:cubicBezTo>
                  <a:pt x="484885" y="1198690"/>
                  <a:pt x="477297" y="1241689"/>
                  <a:pt x="459592" y="1241689"/>
                </a:cubicBezTo>
                <a:close/>
                <a:moveTo>
                  <a:pt x="393829" y="1239159"/>
                </a:moveTo>
                <a:cubicBezTo>
                  <a:pt x="378653" y="1239159"/>
                  <a:pt x="368535" y="1201219"/>
                  <a:pt x="368535" y="1170867"/>
                </a:cubicBezTo>
                <a:cubicBezTo>
                  <a:pt x="368535" y="1140515"/>
                  <a:pt x="378653" y="1140515"/>
                  <a:pt x="393829" y="1140515"/>
                </a:cubicBezTo>
                <a:cubicBezTo>
                  <a:pt x="409005" y="1140515"/>
                  <a:pt x="419122" y="1143044"/>
                  <a:pt x="419122" y="1170867"/>
                </a:cubicBezTo>
                <a:cubicBezTo>
                  <a:pt x="419122" y="1198690"/>
                  <a:pt x="411534" y="1241689"/>
                  <a:pt x="393829" y="1241689"/>
                </a:cubicBezTo>
                <a:close/>
                <a:moveTo>
                  <a:pt x="328066" y="1239159"/>
                </a:moveTo>
                <a:cubicBezTo>
                  <a:pt x="312890" y="1239159"/>
                  <a:pt x="302772" y="1201219"/>
                  <a:pt x="302772" y="1170867"/>
                </a:cubicBezTo>
                <a:cubicBezTo>
                  <a:pt x="302772" y="1140515"/>
                  <a:pt x="312890" y="1140515"/>
                  <a:pt x="328066" y="1140515"/>
                </a:cubicBezTo>
                <a:cubicBezTo>
                  <a:pt x="343242" y="1140515"/>
                  <a:pt x="353359" y="1143044"/>
                  <a:pt x="353359" y="1170867"/>
                </a:cubicBezTo>
                <a:cubicBezTo>
                  <a:pt x="353359" y="1198690"/>
                  <a:pt x="343242" y="1241689"/>
                  <a:pt x="328066" y="1241689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5007048" y="2478586"/>
            <a:ext cx="741099" cy="1015254"/>
          </a:xfrm>
          <a:custGeom>
            <a:avLst/>
            <a:gdLst/>
            <a:ahLst/>
            <a:cxnLst/>
            <a:rect l="l" t="t" r="r" b="b"/>
            <a:pathLst>
              <a:path w="741099" h="1015254" extrusionOk="0">
                <a:moveTo>
                  <a:pt x="12647" y="0"/>
                </a:moveTo>
                <a:lnTo>
                  <a:pt x="88527" y="0"/>
                </a:lnTo>
                <a:cubicBezTo>
                  <a:pt x="93586" y="0"/>
                  <a:pt x="98645" y="5059"/>
                  <a:pt x="98645" y="12647"/>
                </a:cubicBezTo>
                <a:lnTo>
                  <a:pt x="98645" y="609573"/>
                </a:lnTo>
                <a:cubicBezTo>
                  <a:pt x="98645" y="650043"/>
                  <a:pt x="103704" y="687983"/>
                  <a:pt x="113821" y="725923"/>
                </a:cubicBezTo>
                <a:cubicBezTo>
                  <a:pt x="123938" y="763863"/>
                  <a:pt x="139114" y="796745"/>
                  <a:pt x="159349" y="827097"/>
                </a:cubicBezTo>
                <a:cubicBezTo>
                  <a:pt x="179584" y="857449"/>
                  <a:pt x="209936" y="877684"/>
                  <a:pt x="242818" y="897919"/>
                </a:cubicBezTo>
                <a:cubicBezTo>
                  <a:pt x="275699" y="918153"/>
                  <a:pt x="318698" y="923212"/>
                  <a:pt x="369285" y="923212"/>
                </a:cubicBezTo>
                <a:cubicBezTo>
                  <a:pt x="419872" y="923212"/>
                  <a:pt x="462871" y="915624"/>
                  <a:pt x="495753" y="897919"/>
                </a:cubicBezTo>
                <a:cubicBezTo>
                  <a:pt x="528634" y="880213"/>
                  <a:pt x="558986" y="854920"/>
                  <a:pt x="579221" y="827097"/>
                </a:cubicBezTo>
                <a:cubicBezTo>
                  <a:pt x="601985" y="796745"/>
                  <a:pt x="617161" y="763863"/>
                  <a:pt x="624749" y="725923"/>
                </a:cubicBezTo>
                <a:cubicBezTo>
                  <a:pt x="634867" y="687983"/>
                  <a:pt x="639925" y="650043"/>
                  <a:pt x="639925" y="609573"/>
                </a:cubicBezTo>
                <a:lnTo>
                  <a:pt x="639925" y="12647"/>
                </a:lnTo>
                <a:cubicBezTo>
                  <a:pt x="639925" y="5059"/>
                  <a:pt x="644984" y="0"/>
                  <a:pt x="652572" y="0"/>
                </a:cubicBezTo>
                <a:lnTo>
                  <a:pt x="728453" y="0"/>
                </a:lnTo>
                <a:cubicBezTo>
                  <a:pt x="733511" y="0"/>
                  <a:pt x="741099" y="5059"/>
                  <a:pt x="741099" y="12647"/>
                </a:cubicBezTo>
                <a:lnTo>
                  <a:pt x="741099" y="619690"/>
                </a:lnTo>
                <a:cubicBezTo>
                  <a:pt x="741099" y="662689"/>
                  <a:pt x="736041" y="705688"/>
                  <a:pt x="723394" y="751216"/>
                </a:cubicBezTo>
                <a:cubicBezTo>
                  <a:pt x="687351" y="914855"/>
                  <a:pt x="536374" y="1027012"/>
                  <a:pt x="369285" y="1014269"/>
                </a:cubicBezTo>
                <a:cubicBezTo>
                  <a:pt x="293405" y="1014269"/>
                  <a:pt x="235230" y="1001622"/>
                  <a:pt x="187172" y="976328"/>
                </a:cubicBezTo>
                <a:cubicBezTo>
                  <a:pt x="98544" y="931392"/>
                  <a:pt x="35234" y="848528"/>
                  <a:pt x="15176" y="751216"/>
                </a:cubicBezTo>
                <a:cubicBezTo>
                  <a:pt x="5135" y="708094"/>
                  <a:pt x="25" y="663967"/>
                  <a:pt x="0" y="619690"/>
                </a:cubicBezTo>
                <a:lnTo>
                  <a:pt x="0" y="12647"/>
                </a:lnTo>
                <a:cubicBezTo>
                  <a:pt x="0" y="5059"/>
                  <a:pt x="5059" y="0"/>
                  <a:pt x="12647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6479285" y="2479109"/>
            <a:ext cx="611947" cy="1013307"/>
          </a:xfrm>
          <a:custGeom>
            <a:avLst/>
            <a:gdLst/>
            <a:ahLst/>
            <a:cxnLst/>
            <a:rect l="l" t="t" r="r" b="b"/>
            <a:pathLst>
              <a:path w="611947" h="1013307" extrusionOk="0">
                <a:moveTo>
                  <a:pt x="358228" y="1113"/>
                </a:moveTo>
                <a:cubicBezTo>
                  <a:pt x="404439" y="4536"/>
                  <a:pt x="450068" y="15845"/>
                  <a:pt x="493067" y="34888"/>
                </a:cubicBezTo>
                <a:lnTo>
                  <a:pt x="548713" y="67769"/>
                </a:lnTo>
                <a:lnTo>
                  <a:pt x="576536" y="93063"/>
                </a:lnTo>
                <a:cubicBezTo>
                  <a:pt x="596770" y="113298"/>
                  <a:pt x="596770" y="118356"/>
                  <a:pt x="576536" y="136062"/>
                </a:cubicBezTo>
                <a:lnTo>
                  <a:pt x="543654" y="161355"/>
                </a:lnTo>
                <a:cubicBezTo>
                  <a:pt x="523419" y="179061"/>
                  <a:pt x="513302" y="168943"/>
                  <a:pt x="510773" y="163885"/>
                </a:cubicBezTo>
                <a:cubicBezTo>
                  <a:pt x="464157" y="109548"/>
                  <a:pt x="395131" y="79696"/>
                  <a:pt x="323601" y="82946"/>
                </a:cubicBezTo>
                <a:cubicBezTo>
                  <a:pt x="298307" y="82946"/>
                  <a:pt x="275543" y="88004"/>
                  <a:pt x="250250" y="93063"/>
                </a:cubicBezTo>
                <a:cubicBezTo>
                  <a:pt x="224956" y="100651"/>
                  <a:pt x="204721" y="113298"/>
                  <a:pt x="184487" y="128474"/>
                </a:cubicBezTo>
                <a:cubicBezTo>
                  <a:pt x="164252" y="143650"/>
                  <a:pt x="149076" y="161355"/>
                  <a:pt x="133900" y="184119"/>
                </a:cubicBezTo>
                <a:cubicBezTo>
                  <a:pt x="118724" y="206884"/>
                  <a:pt x="118724" y="234706"/>
                  <a:pt x="118724" y="265059"/>
                </a:cubicBezTo>
                <a:cubicBezTo>
                  <a:pt x="118724" y="295411"/>
                  <a:pt x="123782" y="320704"/>
                  <a:pt x="136429" y="340939"/>
                </a:cubicBezTo>
                <a:cubicBezTo>
                  <a:pt x="146546" y="361174"/>
                  <a:pt x="161723" y="376350"/>
                  <a:pt x="181957" y="391526"/>
                </a:cubicBezTo>
                <a:cubicBezTo>
                  <a:pt x="202192" y="406702"/>
                  <a:pt x="224956" y="416819"/>
                  <a:pt x="247720" y="426937"/>
                </a:cubicBezTo>
                <a:cubicBezTo>
                  <a:pt x="306730" y="449612"/>
                  <a:pt x="366650" y="469865"/>
                  <a:pt x="427304" y="487641"/>
                </a:cubicBezTo>
                <a:cubicBezTo>
                  <a:pt x="462715" y="500288"/>
                  <a:pt x="493067" y="517993"/>
                  <a:pt x="520890" y="538228"/>
                </a:cubicBezTo>
                <a:cubicBezTo>
                  <a:pt x="546183" y="558463"/>
                  <a:pt x="571477" y="583756"/>
                  <a:pt x="586653" y="614109"/>
                </a:cubicBezTo>
                <a:cubicBezTo>
                  <a:pt x="604359" y="646990"/>
                  <a:pt x="611947" y="687460"/>
                  <a:pt x="611947" y="735517"/>
                </a:cubicBezTo>
                <a:cubicBezTo>
                  <a:pt x="611947" y="783575"/>
                  <a:pt x="601829" y="824044"/>
                  <a:pt x="586653" y="859455"/>
                </a:cubicBezTo>
                <a:cubicBezTo>
                  <a:pt x="548764" y="925191"/>
                  <a:pt x="487275" y="974027"/>
                  <a:pt x="414657" y="996040"/>
                </a:cubicBezTo>
                <a:cubicBezTo>
                  <a:pt x="291680" y="1033158"/>
                  <a:pt x="158384" y="1009691"/>
                  <a:pt x="55490" y="932806"/>
                </a:cubicBezTo>
                <a:lnTo>
                  <a:pt x="12491" y="892337"/>
                </a:lnTo>
                <a:cubicBezTo>
                  <a:pt x="-156" y="877161"/>
                  <a:pt x="-7744" y="872102"/>
                  <a:pt x="12491" y="854397"/>
                </a:cubicBezTo>
                <a:lnTo>
                  <a:pt x="58019" y="824044"/>
                </a:lnTo>
                <a:cubicBezTo>
                  <a:pt x="83313" y="808868"/>
                  <a:pt x="83313" y="813927"/>
                  <a:pt x="95959" y="829103"/>
                </a:cubicBezTo>
                <a:cubicBezTo>
                  <a:pt x="143739" y="892481"/>
                  <a:pt x="218962" y="929157"/>
                  <a:pt x="298307" y="927748"/>
                </a:cubicBezTo>
                <a:cubicBezTo>
                  <a:pt x="323601" y="927748"/>
                  <a:pt x="348894" y="925218"/>
                  <a:pt x="374188" y="915101"/>
                </a:cubicBezTo>
                <a:cubicBezTo>
                  <a:pt x="424294" y="900216"/>
                  <a:pt x="466838" y="866735"/>
                  <a:pt x="493067" y="821515"/>
                </a:cubicBezTo>
                <a:cubicBezTo>
                  <a:pt x="505714" y="798751"/>
                  <a:pt x="513302" y="770928"/>
                  <a:pt x="513302" y="740576"/>
                </a:cubicBezTo>
                <a:cubicBezTo>
                  <a:pt x="513302" y="707694"/>
                  <a:pt x="505714" y="679872"/>
                  <a:pt x="493067" y="657108"/>
                </a:cubicBezTo>
                <a:cubicBezTo>
                  <a:pt x="480446" y="635102"/>
                  <a:pt x="463195" y="616114"/>
                  <a:pt x="442480" y="601462"/>
                </a:cubicBezTo>
                <a:cubicBezTo>
                  <a:pt x="418932" y="585593"/>
                  <a:pt x="393436" y="572840"/>
                  <a:pt x="366600" y="563522"/>
                </a:cubicBezTo>
                <a:cubicBezTo>
                  <a:pt x="306528" y="540646"/>
                  <a:pt x="245798" y="519559"/>
                  <a:pt x="184487" y="500288"/>
                </a:cubicBezTo>
                <a:cubicBezTo>
                  <a:pt x="154134" y="487641"/>
                  <a:pt x="126311" y="472465"/>
                  <a:pt x="101018" y="449701"/>
                </a:cubicBezTo>
                <a:cubicBezTo>
                  <a:pt x="75724" y="431996"/>
                  <a:pt x="55490" y="406702"/>
                  <a:pt x="42843" y="373821"/>
                </a:cubicBezTo>
                <a:cubicBezTo>
                  <a:pt x="26175" y="339993"/>
                  <a:pt x="17499" y="302774"/>
                  <a:pt x="17550" y="265059"/>
                </a:cubicBezTo>
                <a:cubicBezTo>
                  <a:pt x="16310" y="185156"/>
                  <a:pt x="54048" y="109659"/>
                  <a:pt x="118724" y="62711"/>
                </a:cubicBezTo>
                <a:cubicBezTo>
                  <a:pt x="149177" y="40554"/>
                  <a:pt x="183475" y="24257"/>
                  <a:pt x="219898" y="14653"/>
                </a:cubicBezTo>
                <a:cubicBezTo>
                  <a:pt x="265224" y="2153"/>
                  <a:pt x="312017" y="-2310"/>
                  <a:pt x="358228" y="1113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5" name="Google Shape;25;p3"/>
          <p:cNvSpPr/>
          <p:nvPr/>
        </p:nvSpPr>
        <p:spPr>
          <a:xfrm>
            <a:off x="3645412" y="2745431"/>
            <a:ext cx="609595" cy="98656"/>
          </a:xfrm>
          <a:custGeom>
            <a:avLst/>
            <a:gdLst/>
            <a:ahLst/>
            <a:cxnLst/>
            <a:rect l="l" t="t" r="r" b="b"/>
            <a:pathLst>
              <a:path w="609595" h="98656" extrusionOk="0">
                <a:moveTo>
                  <a:pt x="37118" y="3795"/>
                </a:moveTo>
                <a:cubicBezTo>
                  <a:pt x="44321" y="2108"/>
                  <a:pt x="51818" y="2108"/>
                  <a:pt x="59022" y="3795"/>
                </a:cubicBezTo>
                <a:cubicBezTo>
                  <a:pt x="84864" y="9843"/>
                  <a:pt x="100910" y="35698"/>
                  <a:pt x="94862" y="61540"/>
                </a:cubicBezTo>
                <a:cubicBezTo>
                  <a:pt x="90699" y="79329"/>
                  <a:pt x="76811" y="93218"/>
                  <a:pt x="59022" y="97381"/>
                </a:cubicBezTo>
                <a:cubicBezTo>
                  <a:pt x="33179" y="103429"/>
                  <a:pt x="7324" y="87383"/>
                  <a:pt x="1277" y="61540"/>
                </a:cubicBezTo>
                <a:cubicBezTo>
                  <a:pt x="-4774" y="35698"/>
                  <a:pt x="11273" y="9843"/>
                  <a:pt x="37118" y="3795"/>
                </a:cubicBezTo>
                <a:close/>
                <a:moveTo>
                  <a:pt x="550575" y="1266"/>
                </a:moveTo>
                <a:cubicBezTo>
                  <a:pt x="557779" y="-421"/>
                  <a:pt x="565276" y="-421"/>
                  <a:pt x="572479" y="1266"/>
                </a:cubicBezTo>
                <a:cubicBezTo>
                  <a:pt x="598322" y="7314"/>
                  <a:pt x="614368" y="33169"/>
                  <a:pt x="608320" y="59011"/>
                </a:cubicBezTo>
                <a:cubicBezTo>
                  <a:pt x="604157" y="76800"/>
                  <a:pt x="590268" y="90689"/>
                  <a:pt x="572479" y="94852"/>
                </a:cubicBezTo>
                <a:cubicBezTo>
                  <a:pt x="546637" y="100900"/>
                  <a:pt x="520782" y="84853"/>
                  <a:pt x="514735" y="59011"/>
                </a:cubicBezTo>
                <a:cubicBezTo>
                  <a:pt x="508684" y="33169"/>
                  <a:pt x="524733" y="7314"/>
                  <a:pt x="550575" y="1266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3)">
  <p:cSld name="Титульный слайд (Б3)">
    <p:bg>
      <p:bgPr>
        <a:solidFill>
          <a:schemeClr val="lt1"/>
        </a:solidFill>
        <a:effectLst/>
      </p:bgPr>
    </p:bg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5" name="Google Shape;455;p14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456" name="Google Shape;456;p14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457" name="Google Shape;457;p14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458" name="Google Shape;458;p14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459" name="Google Shape;459;p14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460" name="Google Shape;460;p14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461" name="Google Shape;461;p14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2" name="Google Shape;462;p14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463" name="Google Shape;463;p14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464" name="Google Shape;464;p14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5" name="Google Shape;465;p14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6" name="Google Shape;466;p14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7" name="Google Shape;467;p14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8" name="Google Shape;468;p14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69" name="Google Shape;469;p14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0" name="Google Shape;470;p14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1" name="Google Shape;471;p14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2" name="Google Shape;472;p14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3" name="Google Shape;473;p14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4" name="Google Shape;474;p14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5" name="Google Shape;475;p14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6" name="Google Shape;476;p14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7" name="Google Shape;477;p14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8" name="Google Shape;478;p14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79" name="Google Shape;479;p14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0" name="Google Shape;480;p14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1" name="Google Shape;481;p14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2" name="Google Shape;482;p14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3" name="Google Shape;483;p14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4" name="Google Shape;484;p14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5" name="Google Shape;485;p14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6" name="Google Shape;486;p14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7" name="Google Shape;487;p14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8" name="Google Shape;488;p14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89" name="Google Shape;489;p14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0" name="Google Shape;490;p14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1" name="Google Shape;491;p14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2" name="Google Shape;492;p14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3" name="Google Shape;493;p14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4" name="Google Shape;494;p14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5" name="Google Shape;495;p14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6" name="Google Shape;496;p14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7" name="Google Shape;497;p14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8" name="Google Shape;498;p14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99" name="Google Shape;499;p14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0" name="Google Shape;500;p14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1" name="Google Shape;501;p14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2" name="Google Shape;502;p14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3" name="Google Shape;503;p14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4" name="Google Shape;504;p14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5" name="Google Shape;505;p14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6" name="Google Shape;506;p14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7" name="Google Shape;507;p14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8" name="Google Shape;508;p14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09" name="Google Shape;509;p14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0" name="Google Shape;510;p14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1" name="Google Shape;511;p14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2" name="Google Shape;512;p14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3" name="Google Shape;513;p14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4" name="Google Shape;514;p14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5" name="Google Shape;515;p14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6" name="Google Shape;516;p14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7" name="Google Shape;517;p14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8" name="Google Shape;518;p14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19" name="Google Shape;519;p14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0" name="Google Shape;520;p14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1" name="Google Shape;521;p14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2" name="Google Shape;522;p14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3" name="Google Shape;523;p14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4" name="Google Shape;524;p14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5" name="Google Shape;525;p14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6" name="Google Shape;526;p14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27" name="Google Shape;527;p14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28" name="Google Shape;528;p14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29" name="Google Shape;529;p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0" name="Google Shape;530;p14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1" name="Google Shape;53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3" name="Google Shape;533;p14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534" name="Google Shape;534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535" name="Google Shape;535;p14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">
  <p:cSld name="Код">
    <p:bg>
      <p:bgPr>
        <a:solidFill>
          <a:srgbClr val="FEFEFE"/>
        </a:solidFill>
        <a:effectLst/>
      </p:bgPr>
    </p:bg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15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15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39" name="Google Shape;539;p15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40" name="Google Shape;540;p15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41" name="Google Shape;541;p15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2" name="Google Shape;542;p15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43" name="Google Shape;543;p15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44" name="Google Shape;544;p15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45" name="Google Shape;545;p15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2">
  <p:cSld name="Код 2">
    <p:bg>
      <p:bgPr>
        <a:solidFill>
          <a:srgbClr val="FEFEFE"/>
        </a:solidFill>
        <a:effectLst/>
      </p:bgPr>
    </p:bg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16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48" name="Google Shape;548;p16"/>
          <p:cNvSpPr/>
          <p:nvPr/>
        </p:nvSpPr>
        <p:spPr>
          <a:xfrm>
            <a:off x="542700" y="1089025"/>
            <a:ext cx="8058600" cy="5435599"/>
          </a:xfrm>
          <a:prstGeom prst="roundRect">
            <a:avLst>
              <a:gd name="adj" fmla="val 778"/>
            </a:avLst>
          </a:prstGeom>
          <a:solidFill>
            <a:srgbClr val="3F3F3F"/>
          </a:solidFill>
          <a:ln w="12700" cap="flat" cmpd="sng">
            <a:solidFill>
              <a:schemeClr val="dk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49" name="Google Shape;549;p16"/>
          <p:cNvSpPr txBox="1"/>
          <p:nvPr/>
        </p:nvSpPr>
        <p:spPr>
          <a:xfrm>
            <a:off x="7905750" y="349885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0" name="Google Shape;550;p16"/>
          <p:cNvSpPr/>
          <p:nvPr/>
        </p:nvSpPr>
        <p:spPr>
          <a:xfrm>
            <a:off x="542700" y="1089026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rgbClr val="262626"/>
          </a:solidFill>
          <a:ln w="12700" cap="flat" cmpd="sng">
            <a:solidFill>
              <a:srgbClr val="3F3F3F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51" name="Google Shape;551;p16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52" name="Google Shape;552;p16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3" name="Google Shape;553;p16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54" name="Google Shape;554;p16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55" name="Google Shape;555;p16"/>
          <p:cNvSpPr txBox="1">
            <a:spLocks noGrp="1"/>
          </p:cNvSpPr>
          <p:nvPr>
            <p:ph type="body" idx="1"/>
          </p:nvPr>
        </p:nvSpPr>
        <p:spPr>
          <a:xfrm>
            <a:off x="542700" y="1357744"/>
            <a:ext cx="80586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030"/>
              <a:buFont typeface="Courier New"/>
              <a:buNone/>
              <a:defRPr sz="1400">
                <a:solidFill>
                  <a:schemeClr val="lt1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56" name="Google Shape;556;p16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">
  <p:cSld name="Код и текст">
    <p:bg>
      <p:bgPr>
        <a:solidFill>
          <a:srgbClr val="FEFEFE"/>
        </a:solidFill>
        <a:effectLst/>
      </p:bgPr>
    </p:bg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17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59" name="Google Shape;559;p17"/>
          <p:cNvSpPr/>
          <p:nvPr/>
        </p:nvSpPr>
        <p:spPr>
          <a:xfrm>
            <a:off x="542699" y="1089025"/>
            <a:ext cx="5220000" cy="5435599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60" name="Google Shape;560;p17"/>
          <p:cNvSpPr/>
          <p:nvPr/>
        </p:nvSpPr>
        <p:spPr>
          <a:xfrm>
            <a:off x="542699" y="1089026"/>
            <a:ext cx="52200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61" name="Google Shape;561;p17"/>
          <p:cNvGrpSpPr/>
          <p:nvPr/>
        </p:nvGrpSpPr>
        <p:grpSpPr>
          <a:xfrm>
            <a:off x="634418" y="1175933"/>
            <a:ext cx="405531" cy="94905"/>
            <a:chOff x="634418" y="1175933"/>
            <a:chExt cx="405531" cy="94905"/>
          </a:xfrm>
        </p:grpSpPr>
        <p:sp>
          <p:nvSpPr>
            <p:cNvPr id="562" name="Google Shape;562;p17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3" name="Google Shape;563;p17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64" name="Google Shape;564;p17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65" name="Google Shape;565;p17"/>
          <p:cNvSpPr txBox="1">
            <a:spLocks noGrp="1"/>
          </p:cNvSpPr>
          <p:nvPr>
            <p:ph type="body" idx="1"/>
          </p:nvPr>
        </p:nvSpPr>
        <p:spPr>
          <a:xfrm>
            <a:off x="542699" y="1357744"/>
            <a:ext cx="5220000" cy="5166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6" name="Google Shape;566;p17"/>
          <p:cNvSpPr txBox="1">
            <a:spLocks noGrp="1"/>
          </p:cNvSpPr>
          <p:nvPr>
            <p:ph type="body" idx="2"/>
          </p:nvPr>
        </p:nvSpPr>
        <p:spPr>
          <a:xfrm>
            <a:off x="6024282" y="1089028"/>
            <a:ext cx="2579968" cy="54355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67" name="Google Shape;567;p17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од и текст 2">
  <p:cSld name="Код и текст 2">
    <p:bg>
      <p:bgPr>
        <a:solidFill>
          <a:srgbClr val="FEFEFE"/>
        </a:solidFill>
        <a:effectLst/>
      </p:bgPr>
    </p:bg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18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70" name="Google Shape;570;p18"/>
          <p:cNvSpPr/>
          <p:nvPr/>
        </p:nvSpPr>
        <p:spPr>
          <a:xfrm>
            <a:off x="542700" y="2744144"/>
            <a:ext cx="8058600" cy="3780481"/>
          </a:xfrm>
          <a:prstGeom prst="roundRect">
            <a:avLst>
              <a:gd name="adj" fmla="val 778"/>
            </a:avLst>
          </a:prstGeom>
          <a:solidFill>
            <a:srgbClr val="FEFEFE"/>
          </a:solidFill>
          <a:ln w="12700" cap="flat" cmpd="sng">
            <a:solidFill>
              <a:schemeClr val="lt2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71" name="Google Shape;571;p18"/>
          <p:cNvSpPr/>
          <p:nvPr/>
        </p:nvSpPr>
        <p:spPr>
          <a:xfrm>
            <a:off x="542700" y="2744144"/>
            <a:ext cx="8058600" cy="268719"/>
          </a:xfrm>
          <a:custGeom>
            <a:avLst/>
            <a:gdLst/>
            <a:ahLst/>
            <a:cxnLst/>
            <a:rect l="l" t="t" r="r" b="b"/>
            <a:pathLst>
              <a:path w="8058600" h="268719" extrusionOk="0">
                <a:moveTo>
                  <a:pt x="38930" y="0"/>
                </a:moveTo>
                <a:lnTo>
                  <a:pt x="8019670" y="0"/>
                </a:lnTo>
                <a:cubicBezTo>
                  <a:pt x="8041170" y="0"/>
                  <a:pt x="8058600" y="17430"/>
                  <a:pt x="8058600" y="38930"/>
                </a:cubicBezTo>
                <a:lnTo>
                  <a:pt x="8058600" y="268719"/>
                </a:lnTo>
                <a:lnTo>
                  <a:pt x="0" y="268719"/>
                </a:lnTo>
                <a:lnTo>
                  <a:pt x="0" y="38930"/>
                </a:lnTo>
                <a:cubicBezTo>
                  <a:pt x="0" y="17430"/>
                  <a:pt x="17430" y="0"/>
                  <a:pt x="38930" y="0"/>
                </a:cubicBezTo>
                <a:close/>
              </a:path>
            </a:pathLst>
          </a:custGeom>
          <a:solidFill>
            <a:schemeClr val="lt2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grpSp>
        <p:nvGrpSpPr>
          <p:cNvPr id="572" name="Google Shape;572;p18"/>
          <p:cNvGrpSpPr/>
          <p:nvPr/>
        </p:nvGrpSpPr>
        <p:grpSpPr>
          <a:xfrm>
            <a:off x="634418" y="2831051"/>
            <a:ext cx="405531" cy="94905"/>
            <a:chOff x="634418" y="1175933"/>
            <a:chExt cx="405531" cy="94905"/>
          </a:xfrm>
        </p:grpSpPr>
        <p:sp>
          <p:nvSpPr>
            <p:cNvPr id="573" name="Google Shape;573;p18"/>
            <p:cNvSpPr/>
            <p:nvPr/>
          </p:nvSpPr>
          <p:spPr>
            <a:xfrm>
              <a:off x="634418" y="1175933"/>
              <a:ext cx="94905" cy="949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4" name="Google Shape;574;p18"/>
            <p:cNvSpPr/>
            <p:nvPr/>
          </p:nvSpPr>
          <p:spPr>
            <a:xfrm>
              <a:off x="789730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575" name="Google Shape;575;p18"/>
            <p:cNvSpPr/>
            <p:nvPr/>
          </p:nvSpPr>
          <p:spPr>
            <a:xfrm>
              <a:off x="945044" y="1175933"/>
              <a:ext cx="94905" cy="94905"/>
            </a:xfrm>
            <a:prstGeom prst="ellipse">
              <a:avLst/>
            </a:prstGeom>
            <a:solidFill>
              <a:srgbClr val="F2F2F2"/>
            </a:solidFill>
            <a:ln w="9525" cap="flat" cmpd="sng">
              <a:solidFill>
                <a:schemeClr val="lt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576" name="Google Shape;576;p18"/>
          <p:cNvSpPr txBox="1">
            <a:spLocks noGrp="1"/>
          </p:cNvSpPr>
          <p:nvPr>
            <p:ph type="body" idx="1"/>
          </p:nvPr>
        </p:nvSpPr>
        <p:spPr>
          <a:xfrm>
            <a:off x="542700" y="3012863"/>
            <a:ext cx="8058600" cy="3511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2000" tIns="216000" rIns="72000" bIns="720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30"/>
              <a:buFont typeface="Courier New"/>
              <a:buNone/>
              <a:defRPr sz="1400">
                <a:solidFill>
                  <a:schemeClr val="dk2"/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7" name="Google Shape;577;p18"/>
          <p:cNvSpPr txBox="1">
            <a:spLocks noGrp="1"/>
          </p:cNvSpPr>
          <p:nvPr>
            <p:ph type="body" idx="2"/>
          </p:nvPr>
        </p:nvSpPr>
        <p:spPr>
          <a:xfrm>
            <a:off x="539750" y="1089029"/>
            <a:ext cx="8064500" cy="14457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None/>
              <a:defRPr/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78" name="Google Shape;578;p18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Фотография и текст">
  <p:cSld name="Фотография и текст">
    <p:bg>
      <p:bgPr>
        <a:solidFill>
          <a:srgbClr val="FEFEFE"/>
        </a:solidFill>
        <a:effectLst/>
      </p:bgPr>
    </p:bg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19"/>
          <p:cNvSpPr/>
          <p:nvPr/>
        </p:nvSpPr>
        <p:spPr>
          <a:xfrm>
            <a:off x="4605900" y="763200"/>
            <a:ext cx="4500000" cy="6094800"/>
          </a:xfrm>
          <a:prstGeom prst="rect">
            <a:avLst/>
          </a:prstGeom>
          <a:solidFill>
            <a:schemeClr val="lt2">
              <a:alpha val="2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581" name="Google Shape;581;p19"/>
          <p:cNvSpPr>
            <a:spLocks noGrp="1"/>
          </p:cNvSpPr>
          <p:nvPr>
            <p:ph type="pic" idx="2"/>
          </p:nvPr>
        </p:nvSpPr>
        <p:spPr>
          <a:xfrm>
            <a:off x="4644000" y="765174"/>
            <a:ext cx="4500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2" name="Google Shape;582;p19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3" name="Google Shape;583;p19"/>
          <p:cNvSpPr txBox="1">
            <a:spLocks noGrp="1"/>
          </p:cNvSpPr>
          <p:nvPr>
            <p:ph type="body" idx="1"/>
          </p:nvPr>
        </p:nvSpPr>
        <p:spPr>
          <a:xfrm>
            <a:off x="539750" y="1089027"/>
            <a:ext cx="37800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584" name="Google Shape;584;p19"/>
          <p:cNvSpPr txBox="1">
            <a:spLocks noGrp="1"/>
          </p:cNvSpPr>
          <p:nvPr>
            <p:ph type="sldNum" idx="12"/>
          </p:nvPr>
        </p:nvSpPr>
        <p:spPr>
          <a:xfrm>
            <a:off x="8399463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картинка">
  <p:cSld name="Заголовок и картинка">
    <p:bg>
      <p:bgPr>
        <a:solidFill>
          <a:srgbClr val="FEFEFE"/>
        </a:solidFill>
        <a:effectLst/>
      </p:bgPr>
    </p:bg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20"/>
          <p:cNvSpPr>
            <a:spLocks noGrp="1"/>
          </p:cNvSpPr>
          <p:nvPr>
            <p:ph type="pic" idx="2"/>
          </p:nvPr>
        </p:nvSpPr>
        <p:spPr>
          <a:xfrm>
            <a:off x="0" y="765174"/>
            <a:ext cx="9144000" cy="6092826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87" name="Google Shape;587;p20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88" name="Google Shape;588;p20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артинка">
  <p:cSld name="Картинка">
    <p:bg>
      <p:bgPr>
        <a:solidFill>
          <a:srgbClr val="FEFEFE"/>
        </a:solidFill>
        <a:effectLst/>
      </p:bgPr>
    </p:bg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21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1" name="Google Shape;591;p2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2 ">
  <p:cSld name="Картинки 2х2 ">
    <p:bg>
      <p:bgPr>
        <a:solidFill>
          <a:srgbClr val="FEFEFE"/>
        </a:solidFill>
        <a:effectLst/>
      </p:bgPr>
    </p:bg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22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4" name="Google Shape;594;p22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95" name="Google Shape;595;p22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6" name="Google Shape;596;p22"/>
          <p:cNvSpPr>
            <a:spLocks noGrp="1"/>
          </p:cNvSpPr>
          <p:nvPr>
            <p:ph type="pic" idx="4"/>
          </p:nvPr>
        </p:nvSpPr>
        <p:spPr>
          <a:xfrm>
            <a:off x="4731602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7" name="Google Shape;597;p22"/>
          <p:cNvSpPr>
            <a:spLocks noGrp="1"/>
          </p:cNvSpPr>
          <p:nvPr>
            <p:ph type="pic" idx="5"/>
          </p:nvPr>
        </p:nvSpPr>
        <p:spPr>
          <a:xfrm>
            <a:off x="539999" y="3949509"/>
            <a:ext cx="3874516" cy="2575116"/>
          </a:xfrm>
          <a:prstGeom prst="roundRect">
            <a:avLst>
              <a:gd name="adj" fmla="val 1418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598" name="Google Shape;598;p22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  <p15:guide id="3" orient="horz" pos="411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Картинки 2х1 ">
  <p:cSld name="Картинки 2х1 ">
    <p:bg>
      <p:bgPr>
        <a:solidFill>
          <a:srgbClr val="FEFEFE"/>
        </a:solidFill>
        <a:effectLst/>
      </p:bgPr>
    </p:bg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23"/>
          <p:cNvSpPr>
            <a:spLocks noGrp="1"/>
          </p:cNvSpPr>
          <p:nvPr>
            <p:ph type="pic" idx="2"/>
          </p:nvPr>
        </p:nvSpPr>
        <p:spPr>
          <a:xfrm>
            <a:off x="539999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1" name="Google Shape;601;p23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02" name="Google Shape;602;p23"/>
          <p:cNvSpPr>
            <a:spLocks noGrp="1"/>
          </p:cNvSpPr>
          <p:nvPr>
            <p:ph type="pic" idx="3"/>
          </p:nvPr>
        </p:nvSpPr>
        <p:spPr>
          <a:xfrm>
            <a:off x="4731602" y="1089031"/>
            <a:ext cx="3874516" cy="5435594"/>
          </a:xfrm>
          <a:prstGeom prst="roundRect">
            <a:avLst>
              <a:gd name="adj" fmla="val 762"/>
            </a:avLst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603" name="Google Shape;603;p23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Заголовок и подзаголовок">
  <p:cSld name="10_Заголовок и подзаголовок">
    <p:bg>
      <p:bgPr>
        <a:solidFill>
          <a:srgbClr val="FEFEFE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539750" y="1089029"/>
            <a:ext cx="80645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20"/>
              <a:buFont typeface="Arial"/>
              <a:buNone/>
              <a:defRPr sz="1600" b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2pPr>
            <a:lvl3pPr marL="1371600" lvl="2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>
                <a:latin typeface="Roboto"/>
                <a:ea typeface="Roboto"/>
                <a:cs typeface="Roboto"/>
                <a:sym typeface="Roboto"/>
              </a:defRPr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lvl="1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lvl="2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lvl="3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lvl="4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lvl="5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lvl="6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lvl="7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lvl="8" indent="0" algn="ctr">
              <a:spcBef>
                <a:spcPts val="0"/>
              </a:spcBef>
              <a:buNone/>
              <a:defRPr sz="800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482">
          <p15:clr>
            <a:srgbClr val="FBAE40"/>
          </p15:clr>
        </p15:guide>
        <p15:guide id="2" orient="horz" pos="68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Пустой">
  <p:cSld name="Пустой"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Контакты">
  <p:cSld name="Контакты">
    <p:bg>
      <p:bgPr>
        <a:solidFill>
          <a:schemeClr val="accent2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/>
          <p:nvPr/>
        </p:nvSpPr>
        <p:spPr>
          <a:xfrm>
            <a:off x="3272118" y="1382963"/>
            <a:ext cx="2599764" cy="2599534"/>
          </a:xfrm>
          <a:prstGeom prst="ellipse">
            <a:avLst/>
          </a:prstGeom>
          <a:solidFill>
            <a:schemeClr val="lt2">
              <a:alpha val="9803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2" name="Google Shape;32;p5"/>
          <p:cNvSpPr>
            <a:spLocks noGrp="1"/>
          </p:cNvSpPr>
          <p:nvPr>
            <p:ph type="pic" idx="2"/>
          </p:nvPr>
        </p:nvSpPr>
        <p:spPr>
          <a:xfrm>
            <a:off x="3343835" y="1454674"/>
            <a:ext cx="2456330" cy="2456112"/>
          </a:xfrm>
          <a:prstGeom prst="ellipse">
            <a:avLst/>
          </a:prstGeom>
          <a:solidFill>
            <a:srgbClr val="E8EDF2"/>
          </a:solidFill>
          <a:ln w="9525" cap="flat" cmpd="sng">
            <a:solidFill>
              <a:schemeClr val="lt2">
                <a:alpha val="20000"/>
              </a:schemeClr>
            </a:solidFill>
            <a:prstDash val="solid"/>
            <a:round/>
            <a:headEnd type="none" w="sm" len="sm"/>
            <a:tailEnd type="none" w="sm" len="sm"/>
          </a:ln>
          <a:effectLst>
            <a:outerShdw blurRad="190500" algn="ctr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7F7F7F"/>
              </a:buClr>
              <a:buSzPts val="2030"/>
              <a:buFont typeface="Roboto"/>
              <a:buNone/>
              <a:defRPr sz="1400" b="0" i="0" u="none" strike="noStrike" cap="non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R="0" lvl="6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R="0" lvl="7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R="0" lvl="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3" name="Google Shape;33;p5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4" name="Google Shape;34;p5"/>
          <p:cNvSpPr/>
          <p:nvPr/>
        </p:nvSpPr>
        <p:spPr>
          <a:xfrm rot="10800000">
            <a:off x="1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539750" y="4145773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Roboto"/>
              <a:buNone/>
              <a:defRPr sz="40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1"/>
          </p:nvPr>
        </p:nvSpPr>
        <p:spPr>
          <a:xfrm>
            <a:off x="539750" y="4948230"/>
            <a:ext cx="80645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10"/>
              <a:buFont typeface="Roboto"/>
              <a:buNone/>
              <a:defRPr sz="18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 2">
  <p:cSld name="Разделитель 2">
    <p:bg>
      <p:bgPr>
        <a:solidFill>
          <a:schemeClr val="accent3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8"/>
          <p:cNvSpPr txBox="1">
            <a:spLocks noGrp="1"/>
          </p:cNvSpPr>
          <p:nvPr>
            <p:ph type="title"/>
          </p:nvPr>
        </p:nvSpPr>
        <p:spPr>
          <a:xfrm>
            <a:off x="539750" y="2947303"/>
            <a:ext cx="6569261" cy="2389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8"/>
          <p:cNvSpPr txBox="1">
            <a:spLocks noGrp="1"/>
          </p:cNvSpPr>
          <p:nvPr>
            <p:ph type="body" idx="1"/>
          </p:nvPr>
        </p:nvSpPr>
        <p:spPr>
          <a:xfrm>
            <a:off x="539750" y="1202765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8"/>
          <p:cNvSpPr/>
          <p:nvPr/>
        </p:nvSpPr>
        <p:spPr>
          <a:xfrm>
            <a:off x="-1" y="6416675"/>
            <a:ext cx="9144001" cy="441325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24" name="Google Shape;124;p8"/>
          <p:cNvCxnSpPr/>
          <p:nvPr/>
        </p:nvCxnSpPr>
        <p:spPr>
          <a:xfrm>
            <a:off x="0" y="64166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5" name="Google Shape;125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551262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126" name="Google Shape;126;p8"/>
          <p:cNvSpPr txBox="1">
            <a:spLocks noGrp="1"/>
          </p:cNvSpPr>
          <p:nvPr>
            <p:ph type="body" idx="2"/>
          </p:nvPr>
        </p:nvSpPr>
        <p:spPr>
          <a:xfrm>
            <a:off x="775492" y="6529615"/>
            <a:ext cx="6868092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Разделитель">
  <p:cSld name="Разделитель">
    <p:bg>
      <p:bgPr>
        <a:solidFill>
          <a:schemeClr val="accent3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9"/>
          <p:cNvSpPr txBox="1">
            <a:spLocks noGrp="1"/>
          </p:cNvSpPr>
          <p:nvPr>
            <p:ph type="title"/>
          </p:nvPr>
        </p:nvSpPr>
        <p:spPr>
          <a:xfrm>
            <a:off x="539750" y="3346655"/>
            <a:ext cx="6569261" cy="2009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9"/>
          <p:cNvSpPr txBox="1">
            <a:spLocks noGrp="1"/>
          </p:cNvSpPr>
          <p:nvPr>
            <p:ph type="body" idx="1"/>
          </p:nvPr>
        </p:nvSpPr>
        <p:spPr>
          <a:xfrm>
            <a:off x="539750" y="1602117"/>
            <a:ext cx="1809003" cy="1513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13920"/>
              <a:buFont typeface="Roboto"/>
              <a:buNone/>
              <a:defRPr sz="96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grpSp>
        <p:nvGrpSpPr>
          <p:cNvPr id="130" name="Google Shape;130;p9"/>
          <p:cNvGrpSpPr/>
          <p:nvPr/>
        </p:nvGrpSpPr>
        <p:grpSpPr>
          <a:xfrm>
            <a:off x="5438719" y="0"/>
            <a:ext cx="3705281" cy="6858000"/>
            <a:chOff x="5438719" y="0"/>
            <a:chExt cx="3705281" cy="6858000"/>
          </a:xfrm>
        </p:grpSpPr>
        <p:sp>
          <p:nvSpPr>
            <p:cNvPr id="131" name="Google Shape;131;p9"/>
            <p:cNvSpPr/>
            <p:nvPr/>
          </p:nvSpPr>
          <p:spPr>
            <a:xfrm rot="10800000" flipH="1">
              <a:off x="5438719" y="0"/>
              <a:ext cx="3705281" cy="6858000"/>
            </a:xfrm>
            <a:custGeom>
              <a:avLst/>
              <a:gdLst/>
              <a:ahLst/>
              <a:cxnLst/>
              <a:rect l="l" t="t" r="r" b="b"/>
              <a:pathLst>
                <a:path w="3705281" h="6858000" extrusionOk="0">
                  <a:moveTo>
                    <a:pt x="0" y="274"/>
                  </a:moveTo>
                  <a:lnTo>
                    <a:pt x="907" y="0"/>
                  </a:lnTo>
                  <a:lnTo>
                    <a:pt x="0" y="0"/>
                  </a:lnTo>
                  <a:lnTo>
                    <a:pt x="0" y="274"/>
                  </a:lnTo>
                  <a:close/>
                  <a:moveTo>
                    <a:pt x="1870498" y="3508625"/>
                  </a:moveTo>
                  <a:lnTo>
                    <a:pt x="112831" y="6858000"/>
                  </a:lnTo>
                  <a:lnTo>
                    <a:pt x="553243" y="6858000"/>
                  </a:lnTo>
                  <a:lnTo>
                    <a:pt x="1418600" y="6858000"/>
                  </a:lnTo>
                  <a:lnTo>
                    <a:pt x="2399512" y="6858000"/>
                  </a:lnTo>
                  <a:lnTo>
                    <a:pt x="3705281" y="6858000"/>
                  </a:lnTo>
                  <a:lnTo>
                    <a:pt x="3705281" y="0"/>
                  </a:lnTo>
                  <a:lnTo>
                    <a:pt x="2399512" y="0"/>
                  </a:lnTo>
                  <a:lnTo>
                    <a:pt x="1418600" y="0"/>
                  </a:lnTo>
                  <a:lnTo>
                    <a:pt x="1417693" y="0"/>
                  </a:lnTo>
                  <a:lnTo>
                    <a:pt x="553243" y="0"/>
                  </a:lnTo>
                  <a:lnTo>
                    <a:pt x="907" y="0"/>
                  </a:lnTo>
                  <a:lnTo>
                    <a:pt x="1870498" y="3508625"/>
                  </a:lnTo>
                  <a:close/>
                </a:path>
              </a:pathLst>
            </a:custGeom>
            <a:solidFill>
              <a:schemeClr val="dk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132" name="Google Shape;132;p9"/>
            <p:cNvCxnSpPr>
              <a:stCxn id="131" idx="5"/>
              <a:endCxn id="131" idx="4"/>
            </p:cNvCxnSpPr>
            <p:nvPr/>
          </p:nvCxnSpPr>
          <p:spPr>
            <a:xfrm>
              <a:off x="5551550" y="0"/>
              <a:ext cx="1757700" cy="3349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  <p:cxnSp>
          <p:nvCxnSpPr>
            <p:cNvPr id="133" name="Google Shape;133;p9"/>
            <p:cNvCxnSpPr>
              <a:stCxn id="131" idx="1"/>
              <a:endCxn id="131" idx="4"/>
            </p:cNvCxnSpPr>
            <p:nvPr/>
          </p:nvCxnSpPr>
          <p:spPr>
            <a:xfrm rot="10800000" flipH="1">
              <a:off x="5439626" y="3349500"/>
              <a:ext cx="1869600" cy="3508500"/>
            </a:xfrm>
            <a:prstGeom prst="straightConnector1">
              <a:avLst/>
            </a:prstGeom>
            <a:noFill/>
            <a:ln w="25400" cap="flat" cmpd="sng">
              <a:solidFill>
                <a:srgbClr val="000000">
                  <a:alpha val="4705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134" name="Google Shape;134;p9"/>
          <p:cNvSpPr/>
          <p:nvPr/>
        </p:nvSpPr>
        <p:spPr>
          <a:xfrm rot="10800000" flipH="1">
            <a:off x="6023986" y="0"/>
            <a:ext cx="3120015" cy="6858000"/>
          </a:xfrm>
          <a:custGeom>
            <a:avLst/>
            <a:gdLst/>
            <a:ahLst/>
            <a:cxnLst/>
            <a:rect l="l" t="t" r="r" b="b"/>
            <a:pathLst>
              <a:path w="3120015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3120015" y="6858000"/>
                </a:lnTo>
                <a:lnTo>
                  <a:pt x="3120015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5" name="Google Shape;135;p9"/>
          <p:cNvCxnSpPr/>
          <p:nvPr/>
        </p:nvCxnSpPr>
        <p:spPr>
          <a:xfrm>
            <a:off x="6136817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6" name="Google Shape;136;p9"/>
          <p:cNvCxnSpPr/>
          <p:nvPr/>
        </p:nvCxnSpPr>
        <p:spPr>
          <a:xfrm rot="10800000" flipH="1">
            <a:off x="6024893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1960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137" name="Google Shape;137;p9"/>
          <p:cNvSpPr/>
          <p:nvPr/>
        </p:nvSpPr>
        <p:spPr>
          <a:xfrm rot="10800000" flipH="1">
            <a:off x="6609252" y="0"/>
            <a:ext cx="2534748" cy="6858000"/>
          </a:xfrm>
          <a:custGeom>
            <a:avLst/>
            <a:gdLst/>
            <a:ahLst/>
            <a:cxnLst/>
            <a:rect l="l" t="t" r="r" b="b"/>
            <a:pathLst>
              <a:path w="2534748" h="6858000" extrusionOk="0">
                <a:moveTo>
                  <a:pt x="0" y="274"/>
                </a:moveTo>
                <a:lnTo>
                  <a:pt x="907" y="0"/>
                </a:lnTo>
                <a:lnTo>
                  <a:pt x="0" y="0"/>
                </a:lnTo>
                <a:close/>
                <a:moveTo>
                  <a:pt x="112831" y="6858000"/>
                </a:moveTo>
                <a:lnTo>
                  <a:pt x="553243" y="6858000"/>
                </a:lnTo>
                <a:lnTo>
                  <a:pt x="1418600" y="6858000"/>
                </a:lnTo>
                <a:lnTo>
                  <a:pt x="2399512" y="6858000"/>
                </a:lnTo>
                <a:lnTo>
                  <a:pt x="2534748" y="6858000"/>
                </a:lnTo>
                <a:lnTo>
                  <a:pt x="2534748" y="0"/>
                </a:lnTo>
                <a:lnTo>
                  <a:pt x="2399512" y="0"/>
                </a:lnTo>
                <a:lnTo>
                  <a:pt x="1418600" y="0"/>
                </a:lnTo>
                <a:lnTo>
                  <a:pt x="1417693" y="0"/>
                </a:lnTo>
                <a:lnTo>
                  <a:pt x="553243" y="0"/>
                </a:lnTo>
                <a:lnTo>
                  <a:pt x="907" y="0"/>
                </a:lnTo>
                <a:lnTo>
                  <a:pt x="1870498" y="3508625"/>
                </a:lnTo>
                <a:close/>
              </a:path>
            </a:pathLst>
          </a:custGeom>
          <a:solidFill>
            <a:schemeClr val="dk1">
              <a:alpha val="196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38" name="Google Shape;138;p9"/>
          <p:cNvCxnSpPr/>
          <p:nvPr/>
        </p:nvCxnSpPr>
        <p:spPr>
          <a:xfrm>
            <a:off x="6722084" y="0"/>
            <a:ext cx="1757667" cy="334937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139" name="Google Shape;139;p9"/>
          <p:cNvCxnSpPr/>
          <p:nvPr/>
        </p:nvCxnSpPr>
        <p:spPr>
          <a:xfrm rot="10800000" flipH="1">
            <a:off x="6610160" y="3349375"/>
            <a:ext cx="1869591" cy="3508625"/>
          </a:xfrm>
          <a:prstGeom prst="straightConnector1">
            <a:avLst/>
          </a:prstGeom>
          <a:noFill/>
          <a:ln w="25400" cap="flat" cmpd="sng">
            <a:solidFill>
              <a:srgbClr val="000000">
                <a:alpha val="784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1)">
  <p:cSld name="Титульный слайд (1)">
    <p:bg>
      <p:bgPr>
        <a:solidFill>
          <a:schemeClr val="accent1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0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10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143" name="Google Shape;143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4" name="Google Shape;144;p10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145" name="Google Shape;145;p10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146" name="Google Shape;146;p10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47" name="Google Shape;147;p10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48" name="Google Shape;148;p10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49" name="Google Shape;149;p10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0" name="Google Shape;150;p10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1" name="Google Shape;151;p10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2" name="Google Shape;152;p10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3" name="Google Shape;153;p10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4" name="Google Shape;154;p10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5" name="Google Shape;155;p10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6" name="Google Shape;156;p10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7" name="Google Shape;157;p10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8" name="Google Shape;158;p10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59" name="Google Shape;159;p10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0" name="Google Shape;160;p10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1" name="Google Shape;161;p10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2" name="Google Shape;162;p10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3" name="Google Shape;163;p10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4" name="Google Shape;164;p10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5" name="Google Shape;165;p10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6" name="Google Shape;166;p10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7" name="Google Shape;167;p10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8" name="Google Shape;168;p10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69" name="Google Shape;169;p10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0" name="Google Shape;170;p10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1" name="Google Shape;171;p10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2" name="Google Shape;172;p10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3" name="Google Shape;173;p10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4" name="Google Shape;174;p10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5" name="Google Shape;175;p10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6" name="Google Shape;176;p10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7" name="Google Shape;177;p10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8" name="Google Shape;178;p10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79" name="Google Shape;179;p10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0" name="Google Shape;180;p10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1" name="Google Shape;181;p10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2" name="Google Shape;182;p10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3" name="Google Shape;183;p10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4" name="Google Shape;184;p10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5" name="Google Shape;185;p10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6" name="Google Shape;186;p10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7" name="Google Shape;187;p10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8" name="Google Shape;188;p10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89" name="Google Shape;189;p10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0" name="Google Shape;190;p10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1" name="Google Shape;191;p10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2" name="Google Shape;192;p10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3" name="Google Shape;193;p10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4" name="Google Shape;194;p10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5" name="Google Shape;195;p10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6" name="Google Shape;196;p10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7" name="Google Shape;197;p10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8" name="Google Shape;198;p10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199" name="Google Shape;199;p10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0" name="Google Shape;200;p10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1" name="Google Shape;201;p10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2" name="Google Shape;202;p10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4" name="Google Shape;204;p10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5" name="Google Shape;205;p10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7" name="Google Shape;207;p10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09" name="Google Shape;209;p10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11" name="Google Shape;211;p10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213" name="Google Shape;213;p10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14" name="Google Shape;214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15" name="Google Shape;215;p10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3 )">
  <p:cSld name="Титульный слайд (3 )">
    <p:bg>
      <p:bgPr>
        <a:solidFill>
          <a:schemeClr val="accent1"/>
        </a:soli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Roboto"/>
              <a:buNone/>
              <a:defRPr sz="4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1"/>
          <p:cNvSpPr/>
          <p:nvPr/>
        </p:nvSpPr>
        <p:spPr>
          <a:xfrm>
            <a:off x="-1" y="6201203"/>
            <a:ext cx="9144001" cy="656798"/>
          </a:xfrm>
          <a:prstGeom prst="rect">
            <a:avLst/>
          </a:prstGeom>
          <a:solidFill>
            <a:schemeClr val="dk1">
              <a:alpha val="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219" name="Google Shape;21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0" name="Google Shape;220;p11"/>
          <p:cNvCxnSpPr/>
          <p:nvPr/>
        </p:nvCxnSpPr>
        <p:spPr>
          <a:xfrm>
            <a:off x="0" y="6199992"/>
            <a:ext cx="9144000" cy="0"/>
          </a:xfrm>
          <a:prstGeom prst="straightConnector1">
            <a:avLst/>
          </a:prstGeom>
          <a:noFill/>
          <a:ln w="9525" cap="flat" cmpd="sng">
            <a:solidFill>
              <a:schemeClr val="lt1">
                <a:alpha val="9803"/>
              </a:schemeClr>
            </a:solidFill>
            <a:prstDash val="solid"/>
            <a:miter lim="400000"/>
            <a:headEnd type="none" w="sm" len="sm"/>
            <a:tailEnd type="none" w="sm" len="sm"/>
          </a:ln>
        </p:spPr>
      </p:cxnSp>
      <p:grpSp>
        <p:nvGrpSpPr>
          <p:cNvPr id="221" name="Google Shape;221;p11"/>
          <p:cNvGrpSpPr/>
          <p:nvPr/>
        </p:nvGrpSpPr>
        <p:grpSpPr>
          <a:xfrm>
            <a:off x="5833339" y="2865248"/>
            <a:ext cx="2988703" cy="3709468"/>
            <a:chOff x="3935597" y="5640412"/>
            <a:chExt cx="2988703" cy="3709468"/>
          </a:xfrm>
        </p:grpSpPr>
        <p:sp>
          <p:nvSpPr>
            <p:cNvPr id="222" name="Google Shape;222;p11"/>
            <p:cNvSpPr/>
            <p:nvPr/>
          </p:nvSpPr>
          <p:spPr>
            <a:xfrm>
              <a:off x="3967577" y="6862310"/>
              <a:ext cx="846773" cy="826611"/>
            </a:xfrm>
            <a:custGeom>
              <a:avLst/>
              <a:gdLst/>
              <a:ahLst/>
              <a:cxnLst/>
              <a:rect l="l" t="t" r="r" b="b"/>
              <a:pathLst>
                <a:path w="846772" h="826611" extrusionOk="0">
                  <a:moveTo>
                    <a:pt x="764641" y="627947"/>
                  </a:moveTo>
                  <a:lnTo>
                    <a:pt x="722302" y="482786"/>
                  </a:lnTo>
                  <a:cubicBezTo>
                    <a:pt x="418264" y="522544"/>
                    <a:pt x="132406" y="329037"/>
                    <a:pt x="56376" y="31981"/>
                  </a:cubicBezTo>
                  <a:cubicBezTo>
                    <a:pt x="-37303" y="353089"/>
                    <a:pt x="147061" y="689338"/>
                    <a:pt x="468163" y="783007"/>
                  </a:cubicBezTo>
                  <a:cubicBezTo>
                    <a:pt x="582160" y="816274"/>
                    <a:pt x="703419" y="815285"/>
                    <a:pt x="816858" y="780165"/>
                  </a:cubicBezTo>
                  <a:cubicBezTo>
                    <a:pt x="794278" y="732988"/>
                    <a:pt x="779963" y="680972"/>
                    <a:pt x="764439" y="627947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3" name="Google Shape;223;p11"/>
            <p:cNvSpPr/>
            <p:nvPr/>
          </p:nvSpPr>
          <p:spPr>
            <a:xfrm>
              <a:off x="3935597" y="6830329"/>
              <a:ext cx="907256" cy="887095"/>
            </a:xfrm>
            <a:custGeom>
              <a:avLst/>
              <a:gdLst/>
              <a:ahLst/>
              <a:cxnLst/>
              <a:rect l="l" t="t" r="r" b="b"/>
              <a:pathLst>
                <a:path w="907256" h="887095" extrusionOk="0">
                  <a:moveTo>
                    <a:pt x="796621" y="659928"/>
                  </a:moveTo>
                  <a:lnTo>
                    <a:pt x="754283" y="514767"/>
                  </a:lnTo>
                  <a:cubicBezTo>
                    <a:pt x="450245" y="554525"/>
                    <a:pt x="164387" y="361017"/>
                    <a:pt x="88357" y="63962"/>
                  </a:cubicBezTo>
                  <a:cubicBezTo>
                    <a:pt x="-5323" y="385070"/>
                    <a:pt x="179042" y="721319"/>
                    <a:pt x="500144" y="814988"/>
                  </a:cubicBezTo>
                  <a:cubicBezTo>
                    <a:pt x="614140" y="848254"/>
                    <a:pt x="735399" y="847266"/>
                    <a:pt x="848839" y="812146"/>
                  </a:cubicBezTo>
                  <a:cubicBezTo>
                    <a:pt x="826258" y="764968"/>
                    <a:pt x="811944" y="712952"/>
                    <a:pt x="796420" y="659928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4" name="Google Shape;224;p11"/>
            <p:cNvSpPr/>
            <p:nvPr/>
          </p:nvSpPr>
          <p:spPr>
            <a:xfrm>
              <a:off x="3994367" y="6861705"/>
              <a:ext cx="766128" cy="685483"/>
            </a:xfrm>
            <a:custGeom>
              <a:avLst/>
              <a:gdLst/>
              <a:ahLst/>
              <a:cxnLst/>
              <a:rect l="l" t="t" r="r" b="b"/>
              <a:pathLst>
                <a:path w="766127" h="685482" extrusionOk="0">
                  <a:moveTo>
                    <a:pt x="737851" y="628552"/>
                  </a:moveTo>
                  <a:cubicBezTo>
                    <a:pt x="709222" y="531577"/>
                    <a:pt x="682005" y="433794"/>
                    <a:pt x="651158" y="337222"/>
                  </a:cubicBezTo>
                  <a:cubicBezTo>
                    <a:pt x="401380" y="374480"/>
                    <a:pt x="154707" y="252827"/>
                    <a:pt x="32207" y="31981"/>
                  </a:cubicBezTo>
                  <a:cubicBezTo>
                    <a:pt x="23147" y="366355"/>
                    <a:pt x="286860" y="644741"/>
                    <a:pt x="621225" y="653814"/>
                  </a:cubicBezTo>
                  <a:cubicBezTo>
                    <a:pt x="661843" y="654903"/>
                    <a:pt x="702469" y="651919"/>
                    <a:pt x="742488" y="644883"/>
                  </a:cubicBezTo>
                  <a:lnTo>
                    <a:pt x="737851" y="628552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5" name="Google Shape;225;p11"/>
            <p:cNvSpPr/>
            <p:nvPr/>
          </p:nvSpPr>
          <p:spPr>
            <a:xfrm>
              <a:off x="3959992" y="6829724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6" name="Google Shape;226;p11"/>
            <p:cNvSpPr/>
            <p:nvPr/>
          </p:nvSpPr>
          <p:spPr>
            <a:xfrm>
              <a:off x="5004470" y="5906061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7" name="Google Shape;227;p11"/>
            <p:cNvSpPr/>
            <p:nvPr/>
          </p:nvSpPr>
          <p:spPr>
            <a:xfrm>
              <a:off x="4972490" y="5874080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5625235" y="5994569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29" name="Google Shape;229;p11"/>
            <p:cNvSpPr/>
            <p:nvPr/>
          </p:nvSpPr>
          <p:spPr>
            <a:xfrm>
              <a:off x="5593254" y="5962588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0" name="Google Shape;230;p11"/>
            <p:cNvSpPr/>
            <p:nvPr/>
          </p:nvSpPr>
          <p:spPr>
            <a:xfrm>
              <a:off x="4847616" y="5672392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rgbClr val="009D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4815635" y="5640412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5704066" y="5853239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rgbClr val="A3D3B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3" name="Google Shape;233;p11"/>
            <p:cNvSpPr/>
            <p:nvPr/>
          </p:nvSpPr>
          <p:spPr>
            <a:xfrm>
              <a:off x="5672085" y="5821258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4" name="Google Shape;234;p11"/>
            <p:cNvSpPr/>
            <p:nvPr/>
          </p:nvSpPr>
          <p:spPr>
            <a:xfrm>
              <a:off x="5541163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5" name="Google Shape;235;p11"/>
            <p:cNvSpPr/>
            <p:nvPr/>
          </p:nvSpPr>
          <p:spPr>
            <a:xfrm>
              <a:off x="5509182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6" name="Google Shape;236;p11"/>
            <p:cNvSpPr/>
            <p:nvPr/>
          </p:nvSpPr>
          <p:spPr>
            <a:xfrm>
              <a:off x="4921809" y="8332871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7" name="Google Shape;237;p11"/>
            <p:cNvSpPr/>
            <p:nvPr/>
          </p:nvSpPr>
          <p:spPr>
            <a:xfrm>
              <a:off x="4889828" y="8300890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8" name="Google Shape;238;p11"/>
            <p:cNvSpPr/>
            <p:nvPr/>
          </p:nvSpPr>
          <p:spPr>
            <a:xfrm>
              <a:off x="4431488" y="6188319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39" name="Google Shape;239;p11"/>
            <p:cNvSpPr/>
            <p:nvPr/>
          </p:nvSpPr>
          <p:spPr>
            <a:xfrm>
              <a:off x="4399507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0" name="Google Shape;240;p11"/>
            <p:cNvSpPr/>
            <p:nvPr/>
          </p:nvSpPr>
          <p:spPr>
            <a:xfrm>
              <a:off x="5639146" y="6188319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1" name="Google Shape;241;p11"/>
            <p:cNvSpPr/>
            <p:nvPr/>
          </p:nvSpPr>
          <p:spPr>
            <a:xfrm>
              <a:off x="5607166" y="6156338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2" name="Google Shape;242;p11"/>
            <p:cNvSpPr/>
            <p:nvPr/>
          </p:nvSpPr>
          <p:spPr>
            <a:xfrm>
              <a:off x="4609713" y="6133883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rgbClr val="F1A94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3" name="Google Shape;243;p11"/>
            <p:cNvSpPr/>
            <p:nvPr/>
          </p:nvSpPr>
          <p:spPr>
            <a:xfrm>
              <a:off x="4577732" y="6101903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noFill/>
            <a:ln w="40275" cap="flat" cmpd="sng">
              <a:solidFill>
                <a:srgbClr val="814C5F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4" name="Google Shape;244;p11"/>
            <p:cNvSpPr/>
            <p:nvPr/>
          </p:nvSpPr>
          <p:spPr>
            <a:xfrm>
              <a:off x="5162333" y="6828438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rgbClr val="F6EB3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5" name="Google Shape;245;p11"/>
            <p:cNvSpPr/>
            <p:nvPr/>
          </p:nvSpPr>
          <p:spPr>
            <a:xfrm>
              <a:off x="5130352" y="6796458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6" name="Google Shape;246;p11"/>
            <p:cNvSpPr/>
            <p:nvPr/>
          </p:nvSpPr>
          <p:spPr>
            <a:xfrm>
              <a:off x="4557109" y="6241948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7" name="Google Shape;247;p11"/>
            <p:cNvSpPr/>
            <p:nvPr/>
          </p:nvSpPr>
          <p:spPr>
            <a:xfrm>
              <a:off x="4525128" y="6209967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8" name="Google Shape;248;p11"/>
            <p:cNvSpPr/>
            <p:nvPr/>
          </p:nvSpPr>
          <p:spPr>
            <a:xfrm>
              <a:off x="4937938" y="6691846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14C5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49" name="Google Shape;249;p11"/>
            <p:cNvSpPr/>
            <p:nvPr/>
          </p:nvSpPr>
          <p:spPr>
            <a:xfrm>
              <a:off x="4528740" y="6588797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0" name="Google Shape;250;p11"/>
            <p:cNvSpPr/>
            <p:nvPr/>
          </p:nvSpPr>
          <p:spPr>
            <a:xfrm>
              <a:off x="4581084" y="7502833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rgbClr val="FBD59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1" name="Google Shape;251;p11"/>
            <p:cNvSpPr/>
            <p:nvPr/>
          </p:nvSpPr>
          <p:spPr>
            <a:xfrm>
              <a:off x="5101446" y="7486502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CDD7D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2" name="Google Shape;252;p11"/>
            <p:cNvSpPr/>
            <p:nvPr/>
          </p:nvSpPr>
          <p:spPr>
            <a:xfrm>
              <a:off x="5069465" y="7454521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3" name="Google Shape;253;p11"/>
            <p:cNvSpPr/>
            <p:nvPr/>
          </p:nvSpPr>
          <p:spPr>
            <a:xfrm>
              <a:off x="5669388" y="8066944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4" name="Google Shape;254;p11"/>
            <p:cNvSpPr/>
            <p:nvPr/>
          </p:nvSpPr>
          <p:spPr>
            <a:xfrm>
              <a:off x="5637408" y="8034963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543612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6" name="Google Shape;256;p11"/>
            <p:cNvSpPr/>
            <p:nvPr/>
          </p:nvSpPr>
          <p:spPr>
            <a:xfrm>
              <a:off x="540414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7" name="Google Shape;257;p11"/>
            <p:cNvSpPr/>
            <p:nvPr/>
          </p:nvSpPr>
          <p:spPr>
            <a:xfrm>
              <a:off x="520426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8" name="Google Shape;258;p11"/>
            <p:cNvSpPr/>
            <p:nvPr/>
          </p:nvSpPr>
          <p:spPr>
            <a:xfrm>
              <a:off x="5172288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59" name="Google Shape;259;p11"/>
            <p:cNvSpPr/>
            <p:nvPr/>
          </p:nvSpPr>
          <p:spPr>
            <a:xfrm>
              <a:off x="5669388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0" name="Google Shape;260;p11"/>
            <p:cNvSpPr/>
            <p:nvPr/>
          </p:nvSpPr>
          <p:spPr>
            <a:xfrm>
              <a:off x="5637408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1" name="Google Shape;261;p11"/>
            <p:cNvSpPr/>
            <p:nvPr/>
          </p:nvSpPr>
          <p:spPr>
            <a:xfrm>
              <a:off x="5910920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2" name="Google Shape;262;p11"/>
            <p:cNvSpPr/>
            <p:nvPr/>
          </p:nvSpPr>
          <p:spPr>
            <a:xfrm>
              <a:off x="5878939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3" name="Google Shape;263;p11"/>
            <p:cNvSpPr/>
            <p:nvPr/>
          </p:nvSpPr>
          <p:spPr>
            <a:xfrm>
              <a:off x="6152654" y="784013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6120673" y="780814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520426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5172288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6383298" y="7840130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6351317" y="7808149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69" name="Google Shape;269;p11"/>
            <p:cNvSpPr/>
            <p:nvPr/>
          </p:nvSpPr>
          <p:spPr>
            <a:xfrm>
              <a:off x="6615153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0" name="Google Shape;270;p11"/>
            <p:cNvSpPr/>
            <p:nvPr/>
          </p:nvSpPr>
          <p:spPr>
            <a:xfrm>
              <a:off x="6583172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1" name="Google Shape;271;p11"/>
            <p:cNvSpPr/>
            <p:nvPr/>
          </p:nvSpPr>
          <p:spPr>
            <a:xfrm>
              <a:off x="6383298" y="8066944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2" name="Google Shape;272;p11"/>
            <p:cNvSpPr/>
            <p:nvPr/>
          </p:nvSpPr>
          <p:spPr>
            <a:xfrm>
              <a:off x="6351317" y="803496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543612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540414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520426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517228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566938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8" name="Google Shape;278;p11"/>
            <p:cNvSpPr/>
            <p:nvPr/>
          </p:nvSpPr>
          <p:spPr>
            <a:xfrm>
              <a:off x="5637408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79" name="Google Shape;279;p11"/>
            <p:cNvSpPr/>
            <p:nvPr/>
          </p:nvSpPr>
          <p:spPr>
            <a:xfrm>
              <a:off x="5910920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0" name="Google Shape;280;p11"/>
            <p:cNvSpPr/>
            <p:nvPr/>
          </p:nvSpPr>
          <p:spPr>
            <a:xfrm>
              <a:off x="5878939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1" name="Google Shape;281;p11"/>
            <p:cNvSpPr/>
            <p:nvPr/>
          </p:nvSpPr>
          <p:spPr>
            <a:xfrm>
              <a:off x="6152654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6120673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6615153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6583172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6383298" y="7602227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6351317" y="7570247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7" name="Google Shape;287;p11"/>
            <p:cNvSpPr/>
            <p:nvPr/>
          </p:nvSpPr>
          <p:spPr>
            <a:xfrm>
              <a:off x="5900638" y="7247793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rgbClr val="EB8B2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288" name="Google Shape;288;p11"/>
            <p:cNvSpPr/>
            <p:nvPr/>
          </p:nvSpPr>
          <p:spPr>
            <a:xfrm>
              <a:off x="5868657" y="7215812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14C5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289" name="Google Shape;289;p11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lt1"/>
              </a:buClr>
              <a:buSzPts val="2900"/>
              <a:buFont typeface="Roboto"/>
              <a:buNone/>
              <a:defRPr sz="2000">
                <a:solidFill>
                  <a:schemeClr val="lt1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0" name="Google Shape;290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1" name="Google Shape;291;p11"/>
          <p:cNvSpPr txBox="1">
            <a:spLocks noGrp="1"/>
          </p:cNvSpPr>
          <p:nvPr>
            <p:ph type="body" idx="2"/>
          </p:nvPr>
        </p:nvSpPr>
        <p:spPr>
          <a:xfrm>
            <a:off x="775491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2" name="Google Shape;29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79980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3" name="Google Shape;293;p11"/>
          <p:cNvSpPr txBox="1">
            <a:spLocks noGrp="1"/>
          </p:cNvSpPr>
          <p:nvPr>
            <p:ph type="body" idx="3"/>
          </p:nvPr>
        </p:nvSpPr>
        <p:spPr>
          <a:xfrm>
            <a:off x="2929915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294" name="Google Shape;294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3440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295" name="Google Shape;295;p11"/>
          <p:cNvSpPr txBox="1">
            <a:spLocks noGrp="1"/>
          </p:cNvSpPr>
          <p:nvPr>
            <p:ph type="body" idx="4"/>
          </p:nvPr>
        </p:nvSpPr>
        <p:spPr>
          <a:xfrm>
            <a:off x="5084340" y="6421880"/>
            <a:ext cx="1548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  <a:defRPr sz="1400">
                <a:solidFill>
                  <a:schemeClr val="lt1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1)">
  <p:cSld name="Титульный слайд (Б1)">
    <p:bg>
      <p:bgPr>
        <a:solidFill>
          <a:schemeClr val="lt1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Google Shape;297;p12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298" name="Google Shape;298;p12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299" name="Google Shape;299;p12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00" name="Google Shape;300;p12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01" name="Google Shape;301;p12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02" name="Google Shape;302;p12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03" name="Google Shape;303;p12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4" name="Google Shape;304;p12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05" name="Google Shape;305;p12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06" name="Google Shape;306;p12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7" name="Google Shape;307;p12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8" name="Google Shape;308;p12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09" name="Google Shape;309;p12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0" name="Google Shape;310;p12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1" name="Google Shape;311;p12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2" name="Google Shape;312;p12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0" name="Google Shape;350;p12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2" name="Google Shape;352;p12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4" name="Google Shape;354;p12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6" name="Google Shape;356;p12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8" name="Google Shape;358;p12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59" name="Google Shape;359;p12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0" name="Google Shape;360;p12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1" name="Google Shape;361;p12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2" name="Google Shape;362;p12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3" name="Google Shape;363;p12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4" name="Google Shape;364;p12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5" name="Google Shape;365;p12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6" name="Google Shape;366;p12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7" name="Google Shape;367;p12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8" name="Google Shape;368;p12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69" name="Google Shape;369;p12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370" name="Google Shape;370;p12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1" name="Google Shape;371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372" name="Google Shape;372;p12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373" name="Google Shape;37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Титульный слайд (Б2)">
  <p:cSld name="Титульный слайд (Б2)">
    <p:bg>
      <p:bgPr>
        <a:solidFill>
          <a:schemeClr val="lt1"/>
        </a:solidFill>
        <a:effectLst/>
      </p:bgPr>
    </p:bg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5" name="Google Shape;375;p13"/>
          <p:cNvGrpSpPr/>
          <p:nvPr/>
        </p:nvGrpSpPr>
        <p:grpSpPr>
          <a:xfrm>
            <a:off x="-1" y="6199992"/>
            <a:ext cx="9144001" cy="658009"/>
            <a:chOff x="-1" y="6199992"/>
            <a:chExt cx="9144001" cy="658009"/>
          </a:xfrm>
        </p:grpSpPr>
        <p:sp>
          <p:nvSpPr>
            <p:cNvPr id="376" name="Google Shape;376;p13"/>
            <p:cNvSpPr/>
            <p:nvPr/>
          </p:nvSpPr>
          <p:spPr>
            <a:xfrm>
              <a:off x="-1" y="6201203"/>
              <a:ext cx="9144001" cy="656798"/>
            </a:xfrm>
            <a:prstGeom prst="rect">
              <a:avLst/>
            </a:prstGeom>
            <a:solidFill>
              <a:schemeClr val="lt2">
                <a:alpha val="24705"/>
              </a:schemeClr>
            </a:solidFill>
            <a:ln>
              <a:noFill/>
            </a:ln>
            <a:effectLst>
              <a:outerShdw blurRad="190500" dist="38100" dir="2700000" algn="tl" rotWithShape="0">
                <a:srgbClr val="000000">
                  <a:alpha val="1960"/>
                </a:srgbClr>
              </a:outerShdw>
            </a:effectLst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200"/>
                <a:buFont typeface="Roboto Light"/>
                <a:buNone/>
              </a:pPr>
              <a:endParaRPr sz="2200" b="0" i="0" u="none" strike="noStrike" cap="none">
                <a:solidFill>
                  <a:srgbClr val="D8D8D8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cxnSp>
          <p:nvCxnSpPr>
            <p:cNvPr id="377" name="Google Shape;377;p13"/>
            <p:cNvCxnSpPr/>
            <p:nvPr/>
          </p:nvCxnSpPr>
          <p:spPr>
            <a:xfrm>
              <a:off x="0" y="6199992"/>
              <a:ext cx="9144000" cy="0"/>
            </a:xfrm>
            <a:prstGeom prst="straightConnector1">
              <a:avLst/>
            </a:prstGeom>
            <a:noFill/>
            <a:ln w="9525" cap="flat" cmpd="sng">
              <a:solidFill>
                <a:srgbClr val="D8D8D8">
                  <a:alpha val="45882"/>
                </a:srgbClr>
              </a:solidFill>
              <a:prstDash val="solid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378" name="Google Shape;378;p13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E6E8D"/>
              </a:buClr>
              <a:buSzPts val="4400"/>
              <a:buFont typeface="Roboto"/>
              <a:buNone/>
              <a:defRPr sz="4400">
                <a:solidFill>
                  <a:srgbClr val="4E6E8D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379" name="Google Shape;379;p13"/>
          <p:cNvGrpSpPr/>
          <p:nvPr/>
        </p:nvGrpSpPr>
        <p:grpSpPr>
          <a:xfrm>
            <a:off x="5833339" y="2865248"/>
            <a:ext cx="2988703" cy="3709468"/>
            <a:chOff x="5833339" y="2865248"/>
            <a:chExt cx="2988703" cy="3709468"/>
          </a:xfrm>
        </p:grpSpPr>
        <p:grpSp>
          <p:nvGrpSpPr>
            <p:cNvPr id="380" name="Google Shape;380;p13"/>
            <p:cNvGrpSpPr/>
            <p:nvPr/>
          </p:nvGrpSpPr>
          <p:grpSpPr>
            <a:xfrm>
              <a:off x="5833339" y="4055165"/>
              <a:ext cx="907256" cy="887095"/>
              <a:chOff x="5833339" y="4055165"/>
              <a:chExt cx="907256" cy="887095"/>
            </a:xfrm>
          </p:grpSpPr>
          <p:sp>
            <p:nvSpPr>
              <p:cNvPr id="381" name="Google Shape;381;p13"/>
              <p:cNvSpPr/>
              <p:nvPr/>
            </p:nvSpPr>
            <p:spPr>
              <a:xfrm>
                <a:off x="5865319" y="4087146"/>
                <a:ext cx="846773" cy="826611"/>
              </a:xfrm>
              <a:custGeom>
                <a:avLst/>
                <a:gdLst/>
                <a:ahLst/>
                <a:cxnLst/>
                <a:rect l="l" t="t" r="r" b="b"/>
                <a:pathLst>
                  <a:path w="846772" h="826611" extrusionOk="0">
                    <a:moveTo>
                      <a:pt x="764641" y="627947"/>
                    </a:moveTo>
                    <a:lnTo>
                      <a:pt x="722302" y="482786"/>
                    </a:lnTo>
                    <a:cubicBezTo>
                      <a:pt x="418264" y="522544"/>
                      <a:pt x="132406" y="329037"/>
                      <a:pt x="56376" y="31981"/>
                    </a:cubicBezTo>
                    <a:cubicBezTo>
                      <a:pt x="-37303" y="353089"/>
                      <a:pt x="147061" y="689338"/>
                      <a:pt x="468163" y="783007"/>
                    </a:cubicBezTo>
                    <a:cubicBezTo>
                      <a:pt x="582160" y="816274"/>
                      <a:pt x="703419" y="815285"/>
                      <a:pt x="816858" y="780165"/>
                    </a:cubicBezTo>
                    <a:cubicBezTo>
                      <a:pt x="794278" y="732988"/>
                      <a:pt x="779963" y="680972"/>
                      <a:pt x="764439" y="627947"/>
                    </a:cubicBez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2" name="Google Shape;382;p13"/>
              <p:cNvSpPr/>
              <p:nvPr/>
            </p:nvSpPr>
            <p:spPr>
              <a:xfrm>
                <a:off x="5833339" y="4055165"/>
                <a:ext cx="907256" cy="887095"/>
              </a:xfrm>
              <a:custGeom>
                <a:avLst/>
                <a:gdLst/>
                <a:ahLst/>
                <a:cxnLst/>
                <a:rect l="l" t="t" r="r" b="b"/>
                <a:pathLst>
                  <a:path w="907256" h="887095" extrusionOk="0">
                    <a:moveTo>
                      <a:pt x="796621" y="659928"/>
                    </a:moveTo>
                    <a:lnTo>
                      <a:pt x="754283" y="514767"/>
                    </a:lnTo>
                    <a:cubicBezTo>
                      <a:pt x="450245" y="554525"/>
                      <a:pt x="164387" y="361017"/>
                      <a:pt x="88357" y="63962"/>
                    </a:cubicBezTo>
                    <a:cubicBezTo>
                      <a:pt x="-5323" y="385070"/>
                      <a:pt x="179042" y="721319"/>
                      <a:pt x="500144" y="814988"/>
                    </a:cubicBezTo>
                    <a:cubicBezTo>
                      <a:pt x="614140" y="848254"/>
                      <a:pt x="735399" y="847266"/>
                      <a:pt x="848839" y="812146"/>
                    </a:cubicBezTo>
                    <a:cubicBezTo>
                      <a:pt x="826258" y="764968"/>
                      <a:pt x="811944" y="712952"/>
                      <a:pt x="796420" y="659928"/>
                    </a:cubicBezTo>
                    <a:close/>
                  </a:path>
                </a:pathLst>
              </a:custGeom>
              <a:solidFill>
                <a:schemeClr val="lt1"/>
              </a:solidFill>
              <a:ln w="40275" cap="rnd" cmpd="sng">
                <a:solidFill>
                  <a:srgbClr val="8BA5BE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  <p:sp>
            <p:nvSpPr>
              <p:cNvPr id="383" name="Google Shape;383;p13"/>
              <p:cNvSpPr/>
              <p:nvPr/>
            </p:nvSpPr>
            <p:spPr>
              <a:xfrm>
                <a:off x="5892109" y="4086541"/>
                <a:ext cx="766128" cy="685483"/>
              </a:xfrm>
              <a:custGeom>
                <a:avLst/>
                <a:gdLst/>
                <a:ahLst/>
                <a:cxnLst/>
                <a:rect l="l" t="t" r="r" b="b"/>
                <a:pathLst>
                  <a:path w="766127" h="685482" extrusionOk="0">
                    <a:moveTo>
                      <a:pt x="737851" y="628552"/>
                    </a:moveTo>
                    <a:cubicBezTo>
                      <a:pt x="709222" y="531577"/>
                      <a:pt x="682005" y="433794"/>
                      <a:pt x="651158" y="337222"/>
                    </a:cubicBezTo>
                    <a:cubicBezTo>
                      <a:pt x="401380" y="374480"/>
                      <a:pt x="154707" y="252827"/>
                      <a:pt x="32207" y="31981"/>
                    </a:cubicBezTo>
                    <a:cubicBezTo>
                      <a:pt x="23147" y="366355"/>
                      <a:pt x="286860" y="644741"/>
                      <a:pt x="621225" y="653814"/>
                    </a:cubicBezTo>
                    <a:cubicBezTo>
                      <a:pt x="661843" y="654903"/>
                      <a:pt x="702469" y="651919"/>
                      <a:pt x="742488" y="644883"/>
                    </a:cubicBezTo>
                    <a:lnTo>
                      <a:pt x="737851" y="628552"/>
                    </a:lnTo>
                  </a:path>
                </a:pathLst>
              </a:custGeom>
              <a:solidFill>
                <a:schemeClr val="lt1"/>
              </a:solidFill>
              <a:ln w="20125" cap="flat" cmpd="sng">
                <a:solidFill>
                  <a:srgbClr val="8BA5BE"/>
                </a:solidFill>
                <a:prstDash val="solid"/>
                <a:miter lim="8000"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Roboto Light"/>
                  <a:ea typeface="Roboto Light"/>
                  <a:cs typeface="Roboto Light"/>
                  <a:sym typeface="Roboto Light"/>
                </a:endParaRPr>
              </a:p>
            </p:txBody>
          </p:sp>
        </p:grpSp>
        <p:sp>
          <p:nvSpPr>
            <p:cNvPr id="384" name="Google Shape;384;p13"/>
            <p:cNvSpPr/>
            <p:nvPr/>
          </p:nvSpPr>
          <p:spPr>
            <a:xfrm>
              <a:off x="5857734" y="4054560"/>
              <a:ext cx="1895158" cy="2520156"/>
            </a:xfrm>
            <a:custGeom>
              <a:avLst/>
              <a:gdLst/>
              <a:ahLst/>
              <a:cxnLst/>
              <a:rect l="l" t="t" r="r" b="b"/>
              <a:pathLst>
                <a:path w="1895157" h="2520156" extrusionOk="0">
                  <a:moveTo>
                    <a:pt x="772226" y="660533"/>
                  </a:moveTo>
                  <a:cubicBezTo>
                    <a:pt x="743597" y="563557"/>
                    <a:pt x="716380" y="465775"/>
                    <a:pt x="685533" y="369203"/>
                  </a:cubicBezTo>
                  <a:cubicBezTo>
                    <a:pt x="435755" y="406461"/>
                    <a:pt x="189082" y="284808"/>
                    <a:pt x="66582" y="63962"/>
                  </a:cubicBezTo>
                  <a:cubicBezTo>
                    <a:pt x="57522" y="398336"/>
                    <a:pt x="321235" y="676722"/>
                    <a:pt x="655600" y="685795"/>
                  </a:cubicBezTo>
                  <a:cubicBezTo>
                    <a:pt x="696218" y="686884"/>
                    <a:pt x="736844" y="683900"/>
                    <a:pt x="776863" y="676863"/>
                  </a:cubicBezTo>
                  <a:lnTo>
                    <a:pt x="772226" y="660533"/>
                  </a:lnTo>
                  <a:close/>
                  <a:moveTo>
                    <a:pt x="729888" y="515372"/>
                  </a:moveTo>
                  <a:cubicBezTo>
                    <a:pt x="425850" y="555130"/>
                    <a:pt x="139992" y="361622"/>
                    <a:pt x="63962" y="64566"/>
                  </a:cubicBezTo>
                  <a:moveTo>
                    <a:pt x="728476" y="2457707"/>
                  </a:moveTo>
                  <a:cubicBezTo>
                    <a:pt x="728476" y="2277324"/>
                    <a:pt x="874706" y="2131094"/>
                    <a:pt x="1055089" y="2131094"/>
                  </a:cubicBezTo>
                  <a:lnTo>
                    <a:pt x="1216782" y="2131094"/>
                  </a:lnTo>
                  <a:moveTo>
                    <a:pt x="889766" y="2348433"/>
                  </a:moveTo>
                  <a:cubicBezTo>
                    <a:pt x="889766" y="2227667"/>
                    <a:pt x="987750" y="2129885"/>
                    <a:pt x="1108314" y="2129885"/>
                  </a:cubicBezTo>
                  <a:lnTo>
                    <a:pt x="1216580" y="2129885"/>
                  </a:lnTo>
                  <a:moveTo>
                    <a:pt x="1347830" y="2457707"/>
                  </a:moveTo>
                  <a:cubicBezTo>
                    <a:pt x="1347830" y="2277324"/>
                    <a:pt x="1494060" y="2131094"/>
                    <a:pt x="1674442" y="2131094"/>
                  </a:cubicBezTo>
                  <a:lnTo>
                    <a:pt x="1836135" y="2131094"/>
                  </a:lnTo>
                  <a:moveTo>
                    <a:pt x="1509322" y="2348433"/>
                  </a:moveTo>
                  <a:cubicBezTo>
                    <a:pt x="1509322" y="2227667"/>
                    <a:pt x="1607104" y="2129885"/>
                    <a:pt x="1727870" y="2129885"/>
                  </a:cubicBezTo>
                  <a:lnTo>
                    <a:pt x="1835934" y="212988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5" name="Google Shape;385;p13"/>
            <p:cNvSpPr/>
            <p:nvPr/>
          </p:nvSpPr>
          <p:spPr>
            <a:xfrm>
              <a:off x="6329230" y="3413155"/>
              <a:ext cx="1653223" cy="2217738"/>
            </a:xfrm>
            <a:custGeom>
              <a:avLst/>
              <a:gdLst/>
              <a:ahLst/>
              <a:cxnLst/>
              <a:rect l="l" t="t" r="r" b="b"/>
              <a:pathLst>
                <a:path w="1653222" h="2217737" extrusionOk="0">
                  <a:moveTo>
                    <a:pt x="1449115" y="2190646"/>
                  </a:moveTo>
                  <a:lnTo>
                    <a:pt x="580165" y="2190646"/>
                  </a:lnTo>
                  <a:cubicBezTo>
                    <a:pt x="349787" y="2190767"/>
                    <a:pt x="162939" y="2004094"/>
                    <a:pt x="162827" y="1773711"/>
                  </a:cubicBezTo>
                  <a:cubicBezTo>
                    <a:pt x="162827" y="1773651"/>
                    <a:pt x="162827" y="1773570"/>
                    <a:pt x="162827" y="1773510"/>
                  </a:cubicBezTo>
                  <a:lnTo>
                    <a:pt x="162827" y="776939"/>
                  </a:lnTo>
                  <a:cubicBezTo>
                    <a:pt x="162827" y="640851"/>
                    <a:pt x="273311" y="530367"/>
                    <a:pt x="409601" y="530367"/>
                  </a:cubicBezTo>
                  <a:lnTo>
                    <a:pt x="1378349" y="530367"/>
                  </a:lnTo>
                  <a:cubicBezTo>
                    <a:pt x="1514438" y="530367"/>
                    <a:pt x="1624921" y="640851"/>
                    <a:pt x="1624921" y="776939"/>
                  </a:cubicBezTo>
                  <a:lnTo>
                    <a:pt x="1624921" y="2014840"/>
                  </a:lnTo>
                  <a:cubicBezTo>
                    <a:pt x="1624921" y="2112017"/>
                    <a:pt x="1546292" y="2190646"/>
                    <a:pt x="1449115" y="2190646"/>
                  </a:cubicBezTo>
                  <a:moveTo>
                    <a:pt x="389440" y="389440"/>
                  </a:moveTo>
                  <a:lnTo>
                    <a:pt x="243472" y="535609"/>
                  </a:lnTo>
                  <a:lnTo>
                    <a:pt x="31981" y="31981"/>
                  </a:lnTo>
                  <a:lnTo>
                    <a:pt x="283795" y="137626"/>
                  </a:lnTo>
                  <a:lnTo>
                    <a:pt x="535609" y="243472"/>
                  </a:lnTo>
                  <a:lnTo>
                    <a:pt x="38944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6" name="Google Shape;386;p13"/>
            <p:cNvSpPr/>
            <p:nvPr/>
          </p:nvSpPr>
          <p:spPr>
            <a:xfrm>
              <a:off x="6422870" y="3434803"/>
              <a:ext cx="1592739" cy="907256"/>
            </a:xfrm>
            <a:custGeom>
              <a:avLst/>
              <a:gdLst/>
              <a:ahLst/>
              <a:cxnLst/>
              <a:rect l="l" t="t" r="r" b="b"/>
              <a:pathLst>
                <a:path w="1592738" h="907256" extrusionOk="0">
                  <a:moveTo>
                    <a:pt x="1137532" y="63962"/>
                  </a:moveTo>
                  <a:cubicBezTo>
                    <a:pt x="996637" y="63962"/>
                    <a:pt x="866566" y="139526"/>
                    <a:pt x="796807" y="261945"/>
                  </a:cubicBezTo>
                  <a:cubicBezTo>
                    <a:pt x="689522" y="73820"/>
                    <a:pt x="450043" y="8276"/>
                    <a:pt x="261912" y="115554"/>
                  </a:cubicBezTo>
                  <a:cubicBezTo>
                    <a:pt x="73781" y="222832"/>
                    <a:pt x="8241" y="462328"/>
                    <a:pt x="115524" y="650452"/>
                  </a:cubicBezTo>
                  <a:cubicBezTo>
                    <a:pt x="222807" y="838577"/>
                    <a:pt x="462289" y="904121"/>
                    <a:pt x="650420" y="796843"/>
                  </a:cubicBezTo>
                  <a:cubicBezTo>
                    <a:pt x="711448" y="762045"/>
                    <a:pt x="762004" y="711481"/>
                    <a:pt x="796807" y="650452"/>
                  </a:cubicBezTo>
                  <a:cubicBezTo>
                    <a:pt x="903587" y="838738"/>
                    <a:pt x="1142786" y="904827"/>
                    <a:pt x="1331076" y="798033"/>
                  </a:cubicBezTo>
                  <a:cubicBezTo>
                    <a:pt x="1454134" y="728255"/>
                    <a:pt x="1530033" y="597569"/>
                    <a:pt x="1529668" y="456098"/>
                  </a:cubicBezTo>
                  <a:cubicBezTo>
                    <a:pt x="1529668" y="239566"/>
                    <a:pt x="1354064" y="63962"/>
                    <a:pt x="1137532" y="63962"/>
                  </a:cubicBez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7" name="Google Shape;387;p13"/>
            <p:cNvSpPr/>
            <p:nvPr/>
          </p:nvSpPr>
          <p:spPr>
            <a:xfrm>
              <a:off x="6426482" y="3813633"/>
              <a:ext cx="1592739" cy="1834674"/>
            </a:xfrm>
            <a:custGeom>
              <a:avLst/>
              <a:gdLst/>
              <a:ahLst/>
              <a:cxnLst/>
              <a:rect l="l" t="t" r="r" b="b"/>
              <a:pathLst>
                <a:path w="1592738" h="1834673" extrusionOk="0">
                  <a:moveTo>
                    <a:pt x="1529281" y="64163"/>
                  </a:moveTo>
                  <a:lnTo>
                    <a:pt x="1529281" y="1625854"/>
                  </a:lnTo>
                  <a:cubicBezTo>
                    <a:pt x="1529281" y="1709180"/>
                    <a:pt x="1461796" y="1776760"/>
                    <a:pt x="1378475" y="1776861"/>
                  </a:cubicBezTo>
                  <a:lnTo>
                    <a:pt x="488759" y="1776861"/>
                  </a:lnTo>
                  <a:cubicBezTo>
                    <a:pt x="254150" y="1776861"/>
                    <a:pt x="63962" y="1586680"/>
                    <a:pt x="63962" y="1352064"/>
                  </a:cubicBezTo>
                  <a:cubicBezTo>
                    <a:pt x="63962" y="1352003"/>
                    <a:pt x="63962" y="1351923"/>
                    <a:pt x="63962" y="1351862"/>
                  </a:cubicBezTo>
                  <a:lnTo>
                    <a:pt x="63962" y="63962"/>
                  </a:lnTo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8" name="Google Shape;388;p13"/>
            <p:cNvSpPr/>
            <p:nvPr/>
          </p:nvSpPr>
          <p:spPr>
            <a:xfrm>
              <a:off x="6902212" y="3130897"/>
              <a:ext cx="624999" cy="463709"/>
            </a:xfrm>
            <a:custGeom>
              <a:avLst/>
              <a:gdLst/>
              <a:ahLst/>
              <a:cxnLst/>
              <a:rect l="l" t="t" r="r" b="b"/>
              <a:pathLst>
                <a:path w="624998" h="463708" extrusionOk="0">
                  <a:moveTo>
                    <a:pt x="31981" y="436012"/>
                  </a:moveTo>
                  <a:lnTo>
                    <a:pt x="597302" y="436012"/>
                  </a:lnTo>
                  <a:lnTo>
                    <a:pt x="59730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89" name="Google Shape;389;p13"/>
            <p:cNvSpPr/>
            <p:nvPr/>
          </p:nvSpPr>
          <p:spPr>
            <a:xfrm>
              <a:off x="6870232" y="3098916"/>
              <a:ext cx="685483" cy="524193"/>
            </a:xfrm>
            <a:custGeom>
              <a:avLst/>
              <a:gdLst/>
              <a:ahLst/>
              <a:cxnLst/>
              <a:rect l="l" t="t" r="r" b="b"/>
              <a:pathLst>
                <a:path w="685482" h="524192" extrusionOk="0">
                  <a:moveTo>
                    <a:pt x="63962" y="467993"/>
                  </a:moveTo>
                  <a:lnTo>
                    <a:pt x="629283" y="467993"/>
                  </a:lnTo>
                  <a:lnTo>
                    <a:pt x="62928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0" name="Google Shape;390;p13"/>
            <p:cNvSpPr/>
            <p:nvPr/>
          </p:nvSpPr>
          <p:spPr>
            <a:xfrm>
              <a:off x="7522977" y="3219405"/>
              <a:ext cx="201613" cy="221774"/>
            </a:xfrm>
            <a:custGeom>
              <a:avLst/>
              <a:gdLst/>
              <a:ahLst/>
              <a:cxnLst/>
              <a:rect l="l" t="t" r="r" b="b"/>
              <a:pathLst>
                <a:path w="201612" h="221773" extrusionOk="0">
                  <a:moveTo>
                    <a:pt x="183190" y="208392"/>
                  </a:moveTo>
                  <a:lnTo>
                    <a:pt x="31981" y="208392"/>
                  </a:lnTo>
                  <a:lnTo>
                    <a:pt x="107585" y="31981"/>
                  </a:lnTo>
                  <a:lnTo>
                    <a:pt x="183190" y="208392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1" name="Google Shape;391;p13"/>
            <p:cNvSpPr/>
            <p:nvPr/>
          </p:nvSpPr>
          <p:spPr>
            <a:xfrm>
              <a:off x="7490996" y="3187424"/>
              <a:ext cx="262096" cy="302419"/>
            </a:xfrm>
            <a:custGeom>
              <a:avLst/>
              <a:gdLst/>
              <a:ahLst/>
              <a:cxnLst/>
              <a:rect l="l" t="t" r="r" b="b"/>
              <a:pathLst>
                <a:path w="262096" h="302418" extrusionOk="0">
                  <a:moveTo>
                    <a:pt x="215171" y="240373"/>
                  </a:moveTo>
                  <a:lnTo>
                    <a:pt x="63962" y="240373"/>
                  </a:lnTo>
                  <a:lnTo>
                    <a:pt x="139566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2" name="Google Shape;392;p13"/>
            <p:cNvSpPr/>
            <p:nvPr/>
          </p:nvSpPr>
          <p:spPr>
            <a:xfrm>
              <a:off x="6745358" y="2897228"/>
              <a:ext cx="907256" cy="423386"/>
            </a:xfrm>
            <a:custGeom>
              <a:avLst/>
              <a:gdLst/>
              <a:ahLst/>
              <a:cxnLst/>
              <a:rect l="l" t="t" r="r" b="b"/>
              <a:pathLst>
                <a:path w="907256" h="423386" extrusionOk="0">
                  <a:moveTo>
                    <a:pt x="888431" y="212827"/>
                  </a:moveTo>
                  <a:lnTo>
                    <a:pt x="460206" y="393875"/>
                  </a:lnTo>
                  <a:lnTo>
                    <a:pt x="31981" y="212827"/>
                  </a:lnTo>
                  <a:lnTo>
                    <a:pt x="460206" y="31981"/>
                  </a:lnTo>
                  <a:lnTo>
                    <a:pt x="888431" y="212827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3" name="Google Shape;393;p13"/>
            <p:cNvSpPr/>
            <p:nvPr/>
          </p:nvSpPr>
          <p:spPr>
            <a:xfrm>
              <a:off x="6713377" y="2865248"/>
              <a:ext cx="967740" cy="483870"/>
            </a:xfrm>
            <a:custGeom>
              <a:avLst/>
              <a:gdLst/>
              <a:ahLst/>
              <a:cxnLst/>
              <a:rect l="l" t="t" r="r" b="b"/>
              <a:pathLst>
                <a:path w="967740" h="483870" extrusionOk="0">
                  <a:moveTo>
                    <a:pt x="920411" y="244808"/>
                  </a:moveTo>
                  <a:lnTo>
                    <a:pt x="492187" y="425856"/>
                  </a:lnTo>
                  <a:lnTo>
                    <a:pt x="63962" y="244808"/>
                  </a:lnTo>
                  <a:lnTo>
                    <a:pt x="492187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4" name="Google Shape;394;p13"/>
            <p:cNvSpPr/>
            <p:nvPr/>
          </p:nvSpPr>
          <p:spPr>
            <a:xfrm>
              <a:off x="7601808" y="3078075"/>
              <a:ext cx="60484" cy="221774"/>
            </a:xfrm>
            <a:custGeom>
              <a:avLst/>
              <a:gdLst/>
              <a:ahLst/>
              <a:cxnLst/>
              <a:rect l="l" t="t" r="r" b="b"/>
              <a:pathLst>
                <a:path w="60483" h="221773" extrusionOk="0">
                  <a:moveTo>
                    <a:pt x="31981" y="31981"/>
                  </a:moveTo>
                  <a:lnTo>
                    <a:pt x="31981" y="206174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5" name="Google Shape;395;p13"/>
            <p:cNvSpPr/>
            <p:nvPr/>
          </p:nvSpPr>
          <p:spPr>
            <a:xfrm>
              <a:off x="7569827" y="3046094"/>
              <a:ext cx="120968" cy="282258"/>
            </a:xfrm>
            <a:custGeom>
              <a:avLst/>
              <a:gdLst/>
              <a:ahLst/>
              <a:cxnLst/>
              <a:rect l="l" t="t" r="r" b="b"/>
              <a:pathLst>
                <a:path w="120967" h="282257" extrusionOk="0">
                  <a:moveTo>
                    <a:pt x="63962" y="63962"/>
                  </a:moveTo>
                  <a:lnTo>
                    <a:pt x="63962" y="238155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6" name="Google Shape;396;p13"/>
            <p:cNvSpPr/>
            <p:nvPr/>
          </p:nvSpPr>
          <p:spPr>
            <a:xfrm>
              <a:off x="7438905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537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7" name="Google Shape;397;p13"/>
            <p:cNvSpPr/>
            <p:nvPr/>
          </p:nvSpPr>
          <p:spPr>
            <a:xfrm>
              <a:off x="7406924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518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8" name="Google Shape;398;p13"/>
            <p:cNvSpPr/>
            <p:nvPr/>
          </p:nvSpPr>
          <p:spPr>
            <a:xfrm>
              <a:off x="6819551" y="5557707"/>
              <a:ext cx="262096" cy="645160"/>
            </a:xfrm>
            <a:custGeom>
              <a:avLst/>
              <a:gdLst/>
              <a:ahLst/>
              <a:cxnLst/>
              <a:rect l="l" t="t" r="r" b="b"/>
              <a:pathLst>
                <a:path w="262096" h="645160" extrusionOk="0">
                  <a:moveTo>
                    <a:pt x="31981" y="51941"/>
                  </a:moveTo>
                  <a:lnTo>
                    <a:pt x="126335" y="621294"/>
                  </a:lnTo>
                  <a:lnTo>
                    <a:pt x="193876" y="621294"/>
                  </a:lnTo>
                  <a:lnTo>
                    <a:pt x="246093" y="31981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399" name="Google Shape;399;p13"/>
            <p:cNvSpPr/>
            <p:nvPr/>
          </p:nvSpPr>
          <p:spPr>
            <a:xfrm>
              <a:off x="6787570" y="5525726"/>
              <a:ext cx="322580" cy="705644"/>
            </a:xfrm>
            <a:custGeom>
              <a:avLst/>
              <a:gdLst/>
              <a:ahLst/>
              <a:cxnLst/>
              <a:rect l="l" t="t" r="r" b="b"/>
              <a:pathLst>
                <a:path w="322580" h="705643" extrusionOk="0">
                  <a:moveTo>
                    <a:pt x="63962" y="83922"/>
                  </a:moveTo>
                  <a:lnTo>
                    <a:pt x="158316" y="653275"/>
                  </a:lnTo>
                  <a:lnTo>
                    <a:pt x="225856" y="653275"/>
                  </a:lnTo>
                  <a:lnTo>
                    <a:pt x="278074" y="63962"/>
                  </a:ln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0" name="Google Shape;400;p13"/>
            <p:cNvSpPr/>
            <p:nvPr/>
          </p:nvSpPr>
          <p:spPr>
            <a:xfrm>
              <a:off x="6297249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421421" y="421421"/>
                  </a:moveTo>
                  <a:lnTo>
                    <a:pt x="275453" y="567590"/>
                  </a:lnTo>
                  <a:lnTo>
                    <a:pt x="63962" y="63962"/>
                  </a:lnTo>
                  <a:lnTo>
                    <a:pt x="315776" y="169607"/>
                  </a:lnTo>
                  <a:lnTo>
                    <a:pt x="567590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1" name="Google Shape;401;p13"/>
            <p:cNvSpPr/>
            <p:nvPr/>
          </p:nvSpPr>
          <p:spPr>
            <a:xfrm>
              <a:off x="7536888" y="3413155"/>
              <a:ext cx="564515" cy="564515"/>
            </a:xfrm>
            <a:custGeom>
              <a:avLst/>
              <a:gdLst/>
              <a:ahLst/>
              <a:cxnLst/>
              <a:rect l="l" t="t" r="r" b="b"/>
              <a:pathLst>
                <a:path w="564515" h="564515" extrusionOk="0">
                  <a:moveTo>
                    <a:pt x="178150" y="389440"/>
                  </a:moveTo>
                  <a:lnTo>
                    <a:pt x="324117" y="535609"/>
                  </a:lnTo>
                  <a:lnTo>
                    <a:pt x="535609" y="31981"/>
                  </a:lnTo>
                  <a:lnTo>
                    <a:pt x="283795" y="137626"/>
                  </a:lnTo>
                  <a:lnTo>
                    <a:pt x="31981" y="243472"/>
                  </a:lnTo>
                  <a:lnTo>
                    <a:pt x="178150" y="38944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2" name="Google Shape;402;p13"/>
            <p:cNvSpPr/>
            <p:nvPr/>
          </p:nvSpPr>
          <p:spPr>
            <a:xfrm>
              <a:off x="7504908" y="3381174"/>
              <a:ext cx="624999" cy="624999"/>
            </a:xfrm>
            <a:custGeom>
              <a:avLst/>
              <a:gdLst/>
              <a:ahLst/>
              <a:cxnLst/>
              <a:rect l="l" t="t" r="r" b="b"/>
              <a:pathLst>
                <a:path w="624998" h="624998" extrusionOk="0">
                  <a:moveTo>
                    <a:pt x="210131" y="421421"/>
                  </a:moveTo>
                  <a:lnTo>
                    <a:pt x="356098" y="567590"/>
                  </a:lnTo>
                  <a:lnTo>
                    <a:pt x="567590" y="63962"/>
                  </a:lnTo>
                  <a:lnTo>
                    <a:pt x="315776" y="169607"/>
                  </a:lnTo>
                  <a:lnTo>
                    <a:pt x="63962" y="275453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3" name="Google Shape;403;p13"/>
            <p:cNvSpPr/>
            <p:nvPr/>
          </p:nvSpPr>
          <p:spPr>
            <a:xfrm>
              <a:off x="6507455" y="3358719"/>
              <a:ext cx="1411288" cy="786289"/>
            </a:xfrm>
            <a:custGeom>
              <a:avLst/>
              <a:gdLst/>
              <a:ahLst/>
              <a:cxnLst/>
              <a:rect l="l" t="t" r="r" b="b"/>
              <a:pathLst>
                <a:path w="1411287" h="786288" extrusionOk="0">
                  <a:moveTo>
                    <a:pt x="1392462" y="712222"/>
                  </a:moveTo>
                  <a:cubicBezTo>
                    <a:pt x="1392462" y="900124"/>
                    <a:pt x="712221" y="563028"/>
                    <a:pt x="712221" y="563028"/>
                  </a:cubicBezTo>
                  <a:cubicBezTo>
                    <a:pt x="712221" y="563028"/>
                    <a:pt x="31981" y="900124"/>
                    <a:pt x="31981" y="712222"/>
                  </a:cubicBezTo>
                  <a:cubicBezTo>
                    <a:pt x="31981" y="336537"/>
                    <a:pt x="336535" y="31981"/>
                    <a:pt x="712221" y="31981"/>
                  </a:cubicBezTo>
                  <a:cubicBezTo>
                    <a:pt x="1087908" y="31981"/>
                    <a:pt x="1392462" y="336537"/>
                    <a:pt x="1392462" y="712222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4" name="Google Shape;404;p13"/>
            <p:cNvSpPr/>
            <p:nvPr/>
          </p:nvSpPr>
          <p:spPr>
            <a:xfrm>
              <a:off x="6475474" y="3326739"/>
              <a:ext cx="1471771" cy="846773"/>
            </a:xfrm>
            <a:custGeom>
              <a:avLst/>
              <a:gdLst/>
              <a:ahLst/>
              <a:cxnLst/>
              <a:rect l="l" t="t" r="r" b="b"/>
              <a:pathLst>
                <a:path w="1471771" h="846772" extrusionOk="0">
                  <a:moveTo>
                    <a:pt x="1424443" y="744202"/>
                  </a:moveTo>
                  <a:cubicBezTo>
                    <a:pt x="1424443" y="932105"/>
                    <a:pt x="744202" y="595009"/>
                    <a:pt x="744202" y="595009"/>
                  </a:cubicBezTo>
                  <a:cubicBezTo>
                    <a:pt x="744202" y="595009"/>
                    <a:pt x="63962" y="932105"/>
                    <a:pt x="63962" y="744202"/>
                  </a:cubicBezTo>
                  <a:cubicBezTo>
                    <a:pt x="63962" y="368517"/>
                    <a:pt x="368515" y="63962"/>
                    <a:pt x="744202" y="63962"/>
                  </a:cubicBezTo>
                  <a:cubicBezTo>
                    <a:pt x="1119889" y="63962"/>
                    <a:pt x="1424443" y="368517"/>
                    <a:pt x="1424443" y="744202"/>
                  </a:cubicBezTo>
                  <a:close/>
                </a:path>
              </a:pathLst>
            </a:custGeom>
            <a:solidFill>
              <a:schemeClr val="lt1"/>
            </a:solidFill>
            <a:ln w="4027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5" name="Google Shape;405;p13"/>
            <p:cNvSpPr/>
            <p:nvPr/>
          </p:nvSpPr>
          <p:spPr>
            <a:xfrm>
              <a:off x="7060075" y="4053274"/>
              <a:ext cx="302419" cy="322580"/>
            </a:xfrm>
            <a:custGeom>
              <a:avLst/>
              <a:gdLst/>
              <a:ahLst/>
              <a:cxnLst/>
              <a:rect l="l" t="t" r="r" b="b"/>
              <a:pathLst>
                <a:path w="302418" h="322580" extrusionOk="0">
                  <a:moveTo>
                    <a:pt x="287222" y="166860"/>
                  </a:moveTo>
                  <a:lnTo>
                    <a:pt x="159602" y="294480"/>
                  </a:lnTo>
                  <a:lnTo>
                    <a:pt x="31981" y="166860"/>
                  </a:lnTo>
                  <a:lnTo>
                    <a:pt x="159602" y="31981"/>
                  </a:lnTo>
                  <a:lnTo>
                    <a:pt x="287222" y="166860"/>
                  </a:ln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6" name="Google Shape;406;p13"/>
            <p:cNvSpPr/>
            <p:nvPr/>
          </p:nvSpPr>
          <p:spPr>
            <a:xfrm>
              <a:off x="7028094" y="4021294"/>
              <a:ext cx="383064" cy="383064"/>
            </a:xfrm>
            <a:custGeom>
              <a:avLst/>
              <a:gdLst/>
              <a:ahLst/>
              <a:cxnLst/>
              <a:rect l="l" t="t" r="r" b="b"/>
              <a:pathLst>
                <a:path w="383063" h="383063" extrusionOk="0">
                  <a:moveTo>
                    <a:pt x="319203" y="198840"/>
                  </a:moveTo>
                  <a:lnTo>
                    <a:pt x="191582" y="326461"/>
                  </a:lnTo>
                  <a:lnTo>
                    <a:pt x="63962" y="198840"/>
                  </a:lnTo>
                  <a:lnTo>
                    <a:pt x="19158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7" name="Google Shape;407;p13"/>
            <p:cNvSpPr/>
            <p:nvPr/>
          </p:nvSpPr>
          <p:spPr>
            <a:xfrm>
              <a:off x="6454851" y="3466784"/>
              <a:ext cx="1512094" cy="846773"/>
            </a:xfrm>
            <a:custGeom>
              <a:avLst/>
              <a:gdLst/>
              <a:ahLst/>
              <a:cxnLst/>
              <a:rect l="l" t="t" r="r" b="b"/>
              <a:pathLst>
                <a:path w="1512093" h="846772" extrusionOk="0">
                  <a:moveTo>
                    <a:pt x="1105551" y="31981"/>
                  </a:moveTo>
                  <a:cubicBezTo>
                    <a:pt x="964656" y="31981"/>
                    <a:pt x="834586" y="107545"/>
                    <a:pt x="764826" y="229964"/>
                  </a:cubicBezTo>
                  <a:cubicBezTo>
                    <a:pt x="657542" y="41840"/>
                    <a:pt x="418062" y="-23704"/>
                    <a:pt x="229931" y="83574"/>
                  </a:cubicBezTo>
                  <a:cubicBezTo>
                    <a:pt x="41800" y="190852"/>
                    <a:pt x="-23740" y="430347"/>
                    <a:pt x="83543" y="618472"/>
                  </a:cubicBezTo>
                  <a:cubicBezTo>
                    <a:pt x="190827" y="806596"/>
                    <a:pt x="430308" y="872140"/>
                    <a:pt x="618439" y="764862"/>
                  </a:cubicBezTo>
                  <a:cubicBezTo>
                    <a:pt x="679467" y="730064"/>
                    <a:pt x="730023" y="679500"/>
                    <a:pt x="764826" y="618472"/>
                  </a:cubicBezTo>
                  <a:cubicBezTo>
                    <a:pt x="871606" y="806758"/>
                    <a:pt x="1110805" y="872846"/>
                    <a:pt x="1299095" y="766052"/>
                  </a:cubicBezTo>
                  <a:cubicBezTo>
                    <a:pt x="1422153" y="696274"/>
                    <a:pt x="1498052" y="565589"/>
                    <a:pt x="1497687" y="424117"/>
                  </a:cubicBezTo>
                  <a:cubicBezTo>
                    <a:pt x="1497687" y="207585"/>
                    <a:pt x="1322083" y="31981"/>
                    <a:pt x="1105551" y="31981"/>
                  </a:cubicBezTo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8" name="Google Shape;408;p13"/>
            <p:cNvSpPr/>
            <p:nvPr/>
          </p:nvSpPr>
          <p:spPr>
            <a:xfrm>
              <a:off x="6835680" y="3916682"/>
              <a:ext cx="866934" cy="161290"/>
            </a:xfrm>
            <a:custGeom>
              <a:avLst/>
              <a:gdLst/>
              <a:ahLst/>
              <a:cxnLst/>
              <a:rect l="l" t="t" r="r" b="b"/>
              <a:pathLst>
                <a:path w="866933" h="161290" extrusionOk="0">
                  <a:moveTo>
                    <a:pt x="140247" y="86114"/>
                  </a:moveTo>
                  <a:cubicBezTo>
                    <a:pt x="140247" y="116013"/>
                    <a:pt x="116011" y="140247"/>
                    <a:pt x="86114" y="140247"/>
                  </a:cubicBezTo>
                  <a:cubicBezTo>
                    <a:pt x="56217" y="140247"/>
                    <a:pt x="31981" y="116013"/>
                    <a:pt x="31981" y="86114"/>
                  </a:cubicBezTo>
                  <a:cubicBezTo>
                    <a:pt x="31981" y="56215"/>
                    <a:pt x="56217" y="31981"/>
                    <a:pt x="86114" y="31981"/>
                  </a:cubicBezTo>
                  <a:cubicBezTo>
                    <a:pt x="116011" y="31981"/>
                    <a:pt x="140247" y="56215"/>
                    <a:pt x="140247" y="86114"/>
                  </a:cubicBezTo>
                  <a:moveTo>
                    <a:pt x="851132" y="86114"/>
                  </a:moveTo>
                  <a:cubicBezTo>
                    <a:pt x="851132" y="115952"/>
                    <a:pt x="826941" y="140146"/>
                    <a:pt x="797100" y="140146"/>
                  </a:cubicBezTo>
                  <a:cubicBezTo>
                    <a:pt x="767260" y="140146"/>
                    <a:pt x="743068" y="115952"/>
                    <a:pt x="743068" y="86114"/>
                  </a:cubicBezTo>
                  <a:cubicBezTo>
                    <a:pt x="743068" y="56275"/>
                    <a:pt x="767260" y="32082"/>
                    <a:pt x="797100" y="32082"/>
                  </a:cubicBezTo>
                  <a:cubicBezTo>
                    <a:pt x="826941" y="32082"/>
                    <a:pt x="851132" y="56275"/>
                    <a:pt x="851132" y="86114"/>
                  </a:cubicBezTo>
                </a:path>
              </a:pathLst>
            </a:custGeom>
            <a:solidFill>
              <a:srgbClr val="8BA5BE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09" name="Google Shape;409;p13"/>
            <p:cNvSpPr/>
            <p:nvPr/>
          </p:nvSpPr>
          <p:spPr>
            <a:xfrm>
              <a:off x="6478826" y="4727669"/>
              <a:ext cx="1229836" cy="866934"/>
            </a:xfrm>
            <a:custGeom>
              <a:avLst/>
              <a:gdLst/>
              <a:ahLst/>
              <a:cxnLst/>
              <a:rect l="l" t="t" r="r" b="b"/>
              <a:pathLst>
                <a:path w="1229836" h="866933" extrusionOk="0">
                  <a:moveTo>
                    <a:pt x="31981" y="442061"/>
                  </a:moveTo>
                  <a:cubicBezTo>
                    <a:pt x="32645" y="215851"/>
                    <a:pt x="215856" y="32646"/>
                    <a:pt x="442061" y="31981"/>
                  </a:cubicBezTo>
                  <a:lnTo>
                    <a:pt x="792060" y="31981"/>
                  </a:lnTo>
                  <a:cubicBezTo>
                    <a:pt x="1018265" y="32646"/>
                    <a:pt x="1201474" y="215851"/>
                    <a:pt x="1202140" y="442061"/>
                  </a:cubicBezTo>
                  <a:lnTo>
                    <a:pt x="1202140" y="791858"/>
                  </a:lnTo>
                  <a:cubicBezTo>
                    <a:pt x="1202140" y="820507"/>
                    <a:pt x="1178975" y="843773"/>
                    <a:pt x="1150325" y="843874"/>
                  </a:cubicBezTo>
                  <a:lnTo>
                    <a:pt x="433795" y="843874"/>
                  </a:lnTo>
                  <a:cubicBezTo>
                    <a:pt x="212021" y="843874"/>
                    <a:pt x="31981" y="663834"/>
                    <a:pt x="31981" y="442061"/>
                  </a:cubicBezTo>
                </a:path>
              </a:pathLst>
            </a:custGeom>
            <a:solidFill>
              <a:schemeClr val="lt1"/>
            </a:solidFill>
            <a:ln w="9525" cap="flat" cmpd="sng">
              <a:solidFill>
                <a:srgbClr val="8BA5BE">
                  <a:alpha val="38823"/>
                </a:srgbClr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0" name="Google Shape;410;p13"/>
            <p:cNvSpPr/>
            <p:nvPr/>
          </p:nvSpPr>
          <p:spPr>
            <a:xfrm>
              <a:off x="6999188" y="4711338"/>
              <a:ext cx="1794351" cy="907256"/>
            </a:xfrm>
            <a:custGeom>
              <a:avLst/>
              <a:gdLst/>
              <a:ahLst/>
              <a:cxnLst/>
              <a:rect l="l" t="t" r="r" b="b"/>
              <a:pathLst>
                <a:path w="1794351" h="907256" extrusionOk="0">
                  <a:moveTo>
                    <a:pt x="31981" y="876334"/>
                  </a:moveTo>
                  <a:lnTo>
                    <a:pt x="1774518" y="876334"/>
                  </a:lnTo>
                  <a:lnTo>
                    <a:pt x="1774518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1" name="Google Shape;411;p13"/>
            <p:cNvSpPr/>
            <p:nvPr/>
          </p:nvSpPr>
          <p:spPr>
            <a:xfrm>
              <a:off x="6967207" y="4679357"/>
              <a:ext cx="1854835" cy="967740"/>
            </a:xfrm>
            <a:custGeom>
              <a:avLst/>
              <a:gdLst/>
              <a:ahLst/>
              <a:cxnLst/>
              <a:rect l="l" t="t" r="r" b="b"/>
              <a:pathLst>
                <a:path w="1854835" h="967740" extrusionOk="0">
                  <a:moveTo>
                    <a:pt x="63962" y="908315"/>
                  </a:moveTo>
                  <a:lnTo>
                    <a:pt x="1806498" y="908315"/>
                  </a:lnTo>
                  <a:lnTo>
                    <a:pt x="180649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rgbClr val="F9F9FE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7567130" y="5291780"/>
              <a:ext cx="665321" cy="181451"/>
            </a:xfrm>
            <a:custGeom>
              <a:avLst/>
              <a:gdLst/>
              <a:ahLst/>
              <a:cxnLst/>
              <a:rect l="l" t="t" r="r" b="b"/>
              <a:pathLst>
                <a:path w="665321" h="181451" extrusionOk="0">
                  <a:moveTo>
                    <a:pt x="31981" y="168876"/>
                  </a:moveTo>
                  <a:lnTo>
                    <a:pt x="652342" y="168876"/>
                  </a:lnTo>
                  <a:lnTo>
                    <a:pt x="652342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7535150" y="5259799"/>
              <a:ext cx="745966" cy="262096"/>
            </a:xfrm>
            <a:custGeom>
              <a:avLst/>
              <a:gdLst/>
              <a:ahLst/>
              <a:cxnLst/>
              <a:rect l="l" t="t" r="r" b="b"/>
              <a:pathLst>
                <a:path w="745966" h="262096" extrusionOk="0">
                  <a:moveTo>
                    <a:pt x="63962" y="200857"/>
                  </a:moveTo>
                  <a:lnTo>
                    <a:pt x="684323" y="200857"/>
                  </a:lnTo>
                  <a:lnTo>
                    <a:pt x="684323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4" name="Google Shape;414;p13"/>
            <p:cNvSpPr/>
            <p:nvPr/>
          </p:nvSpPr>
          <p:spPr>
            <a:xfrm>
              <a:off x="733386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5" name="Google Shape;415;p13"/>
            <p:cNvSpPr/>
            <p:nvPr/>
          </p:nvSpPr>
          <p:spPr>
            <a:xfrm>
              <a:off x="730188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6" name="Google Shape;416;p13"/>
            <p:cNvSpPr/>
            <p:nvPr/>
          </p:nvSpPr>
          <p:spPr>
            <a:xfrm>
              <a:off x="710201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7" name="Google Shape;417;p13"/>
            <p:cNvSpPr/>
            <p:nvPr/>
          </p:nvSpPr>
          <p:spPr>
            <a:xfrm>
              <a:off x="7070030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8" name="Google Shape;418;p13"/>
            <p:cNvSpPr/>
            <p:nvPr/>
          </p:nvSpPr>
          <p:spPr>
            <a:xfrm>
              <a:off x="7567130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19" name="Google Shape;419;p13"/>
            <p:cNvSpPr/>
            <p:nvPr/>
          </p:nvSpPr>
          <p:spPr>
            <a:xfrm>
              <a:off x="7535150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0" name="Google Shape;420;p13"/>
            <p:cNvSpPr/>
            <p:nvPr/>
          </p:nvSpPr>
          <p:spPr>
            <a:xfrm>
              <a:off x="7808662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1" name="Google Shape;421;p13"/>
            <p:cNvSpPr/>
            <p:nvPr/>
          </p:nvSpPr>
          <p:spPr>
            <a:xfrm>
              <a:off x="7776681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2" name="Google Shape;422;p13"/>
            <p:cNvSpPr/>
            <p:nvPr/>
          </p:nvSpPr>
          <p:spPr>
            <a:xfrm>
              <a:off x="8050396" y="5064966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3" name="Google Shape;423;p13"/>
            <p:cNvSpPr/>
            <p:nvPr/>
          </p:nvSpPr>
          <p:spPr>
            <a:xfrm>
              <a:off x="8018415" y="5032985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4" name="Google Shape;424;p13"/>
            <p:cNvSpPr/>
            <p:nvPr/>
          </p:nvSpPr>
          <p:spPr>
            <a:xfrm>
              <a:off x="710201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5" name="Google Shape;425;p13"/>
            <p:cNvSpPr/>
            <p:nvPr/>
          </p:nvSpPr>
          <p:spPr>
            <a:xfrm>
              <a:off x="7070030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6" name="Google Shape;426;p13"/>
            <p:cNvSpPr/>
            <p:nvPr/>
          </p:nvSpPr>
          <p:spPr>
            <a:xfrm>
              <a:off x="8281040" y="5064966"/>
              <a:ext cx="423386" cy="181451"/>
            </a:xfrm>
            <a:custGeom>
              <a:avLst/>
              <a:gdLst/>
              <a:ahLst/>
              <a:cxnLst/>
              <a:rect l="l" t="t" r="r" b="b"/>
              <a:pathLst>
                <a:path w="423386" h="181451" extrusionOk="0">
                  <a:moveTo>
                    <a:pt x="31981" y="168876"/>
                  </a:moveTo>
                  <a:lnTo>
                    <a:pt x="400730" y="168876"/>
                  </a:lnTo>
                  <a:lnTo>
                    <a:pt x="400730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7" name="Google Shape;427;p13"/>
            <p:cNvSpPr/>
            <p:nvPr/>
          </p:nvSpPr>
          <p:spPr>
            <a:xfrm>
              <a:off x="8249059" y="5032985"/>
              <a:ext cx="483870" cy="262096"/>
            </a:xfrm>
            <a:custGeom>
              <a:avLst/>
              <a:gdLst/>
              <a:ahLst/>
              <a:cxnLst/>
              <a:rect l="l" t="t" r="r" b="b"/>
              <a:pathLst>
                <a:path w="483870" h="262096" extrusionOk="0">
                  <a:moveTo>
                    <a:pt x="63962" y="200856"/>
                  </a:moveTo>
                  <a:lnTo>
                    <a:pt x="432711" y="200856"/>
                  </a:lnTo>
                  <a:lnTo>
                    <a:pt x="432711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8" name="Google Shape;428;p13"/>
            <p:cNvSpPr/>
            <p:nvPr/>
          </p:nvSpPr>
          <p:spPr>
            <a:xfrm>
              <a:off x="8512895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29" name="Google Shape;429;p13"/>
            <p:cNvSpPr/>
            <p:nvPr/>
          </p:nvSpPr>
          <p:spPr>
            <a:xfrm>
              <a:off x="8480914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0" name="Google Shape;430;p13"/>
            <p:cNvSpPr/>
            <p:nvPr/>
          </p:nvSpPr>
          <p:spPr>
            <a:xfrm>
              <a:off x="8281040" y="5291780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8249059" y="5259799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7"/>
                  </a:moveTo>
                  <a:lnTo>
                    <a:pt x="200856" y="200857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2" name="Google Shape;432;p13"/>
            <p:cNvSpPr/>
            <p:nvPr/>
          </p:nvSpPr>
          <p:spPr>
            <a:xfrm>
              <a:off x="733386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3" name="Google Shape;433;p13"/>
            <p:cNvSpPr/>
            <p:nvPr/>
          </p:nvSpPr>
          <p:spPr>
            <a:xfrm>
              <a:off x="730188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4" name="Google Shape;434;p13"/>
            <p:cNvSpPr/>
            <p:nvPr/>
          </p:nvSpPr>
          <p:spPr>
            <a:xfrm>
              <a:off x="710201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707003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6" name="Google Shape;436;p13"/>
            <p:cNvSpPr/>
            <p:nvPr/>
          </p:nvSpPr>
          <p:spPr>
            <a:xfrm>
              <a:off x="756713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7" name="Google Shape;437;p13"/>
            <p:cNvSpPr/>
            <p:nvPr/>
          </p:nvSpPr>
          <p:spPr>
            <a:xfrm>
              <a:off x="7535150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8" name="Google Shape;438;p13"/>
            <p:cNvSpPr/>
            <p:nvPr/>
          </p:nvSpPr>
          <p:spPr>
            <a:xfrm>
              <a:off x="7808662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7776681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0" name="Google Shape;440;p13"/>
            <p:cNvSpPr/>
            <p:nvPr/>
          </p:nvSpPr>
          <p:spPr>
            <a:xfrm>
              <a:off x="8050396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9077" y="168876"/>
                  </a:lnTo>
                  <a:lnTo>
                    <a:pt x="169077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1" name="Google Shape;441;p13"/>
            <p:cNvSpPr/>
            <p:nvPr/>
          </p:nvSpPr>
          <p:spPr>
            <a:xfrm>
              <a:off x="8018415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1058" y="200856"/>
                  </a:lnTo>
                  <a:lnTo>
                    <a:pt x="201058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2" name="Google Shape;442;p13"/>
            <p:cNvSpPr/>
            <p:nvPr/>
          </p:nvSpPr>
          <p:spPr>
            <a:xfrm>
              <a:off x="8512895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3" name="Google Shape;443;p13"/>
            <p:cNvSpPr/>
            <p:nvPr/>
          </p:nvSpPr>
          <p:spPr>
            <a:xfrm>
              <a:off x="8480914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4" name="Google Shape;444;p13"/>
            <p:cNvSpPr/>
            <p:nvPr/>
          </p:nvSpPr>
          <p:spPr>
            <a:xfrm>
              <a:off x="8281040" y="4827063"/>
              <a:ext cx="181451" cy="181451"/>
            </a:xfrm>
            <a:custGeom>
              <a:avLst/>
              <a:gdLst/>
              <a:ahLst/>
              <a:cxnLst/>
              <a:rect l="l" t="t" r="r" b="b"/>
              <a:pathLst>
                <a:path w="181451" h="181451" extrusionOk="0">
                  <a:moveTo>
                    <a:pt x="31981" y="168876"/>
                  </a:moveTo>
                  <a:lnTo>
                    <a:pt x="168876" y="168876"/>
                  </a:lnTo>
                  <a:lnTo>
                    <a:pt x="168876" y="31981"/>
                  </a:lnTo>
                  <a:lnTo>
                    <a:pt x="31981" y="31981"/>
                  </a:lnTo>
                  <a:close/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5" name="Google Shape;445;p13"/>
            <p:cNvSpPr/>
            <p:nvPr/>
          </p:nvSpPr>
          <p:spPr>
            <a:xfrm>
              <a:off x="8249059" y="4795083"/>
              <a:ext cx="262096" cy="262096"/>
            </a:xfrm>
            <a:custGeom>
              <a:avLst/>
              <a:gdLst/>
              <a:ahLst/>
              <a:cxnLst/>
              <a:rect l="l" t="t" r="r" b="b"/>
              <a:pathLst>
                <a:path w="262096" h="262096" extrusionOk="0">
                  <a:moveTo>
                    <a:pt x="63962" y="200856"/>
                  </a:moveTo>
                  <a:lnTo>
                    <a:pt x="200856" y="200856"/>
                  </a:lnTo>
                  <a:lnTo>
                    <a:pt x="200856" y="63962"/>
                  </a:lnTo>
                  <a:lnTo>
                    <a:pt x="63962" y="63962"/>
                  </a:lnTo>
                  <a:close/>
                </a:path>
              </a:pathLst>
            </a:custGeom>
            <a:solidFill>
              <a:schemeClr val="lt1"/>
            </a:solidFill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6" name="Google Shape;446;p13"/>
            <p:cNvSpPr/>
            <p:nvPr/>
          </p:nvSpPr>
          <p:spPr>
            <a:xfrm>
              <a:off x="7798380" y="4472629"/>
              <a:ext cx="423386" cy="947579"/>
            </a:xfrm>
            <a:custGeom>
              <a:avLst/>
              <a:gdLst/>
              <a:ahLst/>
              <a:cxnLst/>
              <a:rect l="l" t="t" r="r" b="b"/>
              <a:pathLst>
                <a:path w="423386" h="947578" extrusionOk="0">
                  <a:moveTo>
                    <a:pt x="100932" y="148715"/>
                  </a:moveTo>
                  <a:lnTo>
                    <a:pt x="31981" y="255166"/>
                  </a:lnTo>
                  <a:cubicBezTo>
                    <a:pt x="224176" y="425911"/>
                    <a:pt x="258462" y="713351"/>
                    <a:pt x="111819" y="924519"/>
                  </a:cubicBezTo>
                  <a:cubicBezTo>
                    <a:pt x="366726" y="807221"/>
                    <a:pt x="478284" y="505508"/>
                    <a:pt x="360994" y="250589"/>
                  </a:cubicBezTo>
                  <a:cubicBezTo>
                    <a:pt x="319535" y="160489"/>
                    <a:pt x="252609" y="84501"/>
                    <a:pt x="168472" y="31981"/>
                  </a:cubicBezTo>
                  <a:cubicBezTo>
                    <a:pt x="151134" y="72102"/>
                    <a:pt x="125932" y="109803"/>
                    <a:pt x="100932" y="148715"/>
                  </a:cubicBezTo>
                </a:path>
              </a:pathLst>
            </a:custGeom>
            <a:solidFill>
              <a:schemeClr val="lt1"/>
            </a:solidFill>
            <a:ln w="20125" cap="flat" cmpd="sng">
              <a:solidFill>
                <a:srgbClr val="8BA5B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447" name="Google Shape;447;p13"/>
            <p:cNvSpPr/>
            <p:nvPr/>
          </p:nvSpPr>
          <p:spPr>
            <a:xfrm>
              <a:off x="7766399" y="4440648"/>
              <a:ext cx="483870" cy="1008063"/>
            </a:xfrm>
            <a:custGeom>
              <a:avLst/>
              <a:gdLst/>
              <a:ahLst/>
              <a:cxnLst/>
              <a:rect l="l" t="t" r="r" b="b"/>
              <a:pathLst>
                <a:path w="483870" h="1008062" extrusionOk="0">
                  <a:moveTo>
                    <a:pt x="132913" y="180695"/>
                  </a:moveTo>
                  <a:lnTo>
                    <a:pt x="63962" y="287147"/>
                  </a:lnTo>
                  <a:cubicBezTo>
                    <a:pt x="256157" y="457892"/>
                    <a:pt x="290443" y="745331"/>
                    <a:pt x="143800" y="956500"/>
                  </a:cubicBezTo>
                  <a:cubicBezTo>
                    <a:pt x="398707" y="839202"/>
                    <a:pt x="510265" y="537489"/>
                    <a:pt x="392975" y="282570"/>
                  </a:cubicBezTo>
                  <a:cubicBezTo>
                    <a:pt x="351515" y="192470"/>
                    <a:pt x="284590" y="116482"/>
                    <a:pt x="200453" y="63962"/>
                  </a:cubicBezTo>
                  <a:cubicBezTo>
                    <a:pt x="183115" y="104083"/>
                    <a:pt x="157913" y="141784"/>
                    <a:pt x="132913" y="180695"/>
                  </a:cubicBezTo>
                  <a:close/>
                  <a:moveTo>
                    <a:pt x="141986" y="955291"/>
                  </a:moveTo>
                  <a:cubicBezTo>
                    <a:pt x="358907" y="777307"/>
                    <a:pt x="390467" y="457167"/>
                    <a:pt x="212479" y="240252"/>
                  </a:cubicBezTo>
                  <a:cubicBezTo>
                    <a:pt x="190963" y="214022"/>
                    <a:pt x="166875" y="190030"/>
                    <a:pt x="140574" y="168599"/>
                  </a:cubicBezTo>
                  <a:lnTo>
                    <a:pt x="132913" y="180695"/>
                  </a:lnTo>
                </a:path>
              </a:pathLst>
            </a:custGeom>
            <a:noFill/>
            <a:ln w="40275" cap="rnd" cmpd="sng">
              <a:solidFill>
                <a:srgbClr val="8BA5B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448" name="Google Shape;448;p13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358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900"/>
              <a:buFont typeface="Roboto"/>
              <a:buNone/>
              <a:defRPr sz="2000">
                <a:solidFill>
                  <a:schemeClr val="dk2"/>
                </a:solidFill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49" name="Google Shape;449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5556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0" name="Google Shape;450;p13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  <p:pic>
        <p:nvPicPr>
          <p:cNvPr id="451" name="Google Shape;451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750" y="765174"/>
            <a:ext cx="1574271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52935" y="6443527"/>
            <a:ext cx="172150" cy="172150"/>
          </a:xfrm>
          <a:prstGeom prst="rect">
            <a:avLst/>
          </a:prstGeom>
          <a:noFill/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</p:pic>
      <p:sp>
        <p:nvSpPr>
          <p:cNvPr id="453" name="Google Shape;453;p13"/>
          <p:cNvSpPr txBox="1">
            <a:spLocks noGrp="1"/>
          </p:cNvSpPr>
          <p:nvPr>
            <p:ph type="body" idx="3"/>
          </p:nvPr>
        </p:nvSpPr>
        <p:spPr>
          <a:xfrm>
            <a:off x="3902870" y="6421880"/>
            <a:ext cx="2520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273746"/>
              </a:buClr>
              <a:buSzPts val="2030"/>
              <a:buFont typeface="Roboto Light"/>
              <a:buNone/>
              <a:defRPr sz="1400">
                <a:solidFill>
                  <a:srgbClr val="273746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914400" lvl="1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2pPr>
            <a:lvl3pPr marL="1371600" lvl="2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610"/>
              <a:buChar char="•"/>
              <a:defRPr/>
            </a:lvl3pPr>
            <a:lvl4pPr marL="1828800" lvl="3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None/>
              <a:defRPr/>
            </a:lvl5pPr>
            <a:lvl6pPr marL="2743200" lvl="5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6pPr>
            <a:lvl7pPr marL="3200400" lvl="6" indent="-394335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7pPr>
            <a:lvl8pPr marL="3657600" lvl="7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8pPr>
            <a:lvl9pPr marL="4114800" lvl="8" indent="-394334" algn="l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61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-1" y="2"/>
            <a:ext cx="9144001" cy="765174"/>
          </a:xfrm>
          <a:prstGeom prst="rect">
            <a:avLst/>
          </a:prstGeom>
          <a:solidFill>
            <a:schemeClr val="lt1">
              <a:alpha val="49803"/>
            </a:schemeClr>
          </a:solidFill>
          <a:ln>
            <a:noFill/>
          </a:ln>
          <a:effectLst>
            <a:outerShdw blurRad="190500" dist="38100" dir="2700000" algn="tl" rotWithShape="0">
              <a:srgbClr val="000000">
                <a:alpha val="1960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Roboto Light"/>
              <a:buNone/>
            </a:pPr>
            <a:endParaRPr sz="2200" b="0" i="0" u="none" strike="noStrike" cap="none">
              <a:solidFill>
                <a:srgbClr val="D8D8D8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cxnSp>
        <p:nvCxnSpPr>
          <p:cNvPr id="11" name="Google Shape;11;p1"/>
          <p:cNvCxnSpPr/>
          <p:nvPr/>
        </p:nvCxnSpPr>
        <p:spPr>
          <a:xfrm>
            <a:off x="0" y="765175"/>
            <a:ext cx="9144001" cy="0"/>
          </a:xfrm>
          <a:prstGeom prst="straightConnector1">
            <a:avLst/>
          </a:prstGeom>
          <a:noFill/>
          <a:ln w="9525" cap="flat" cmpd="sng">
            <a:solidFill>
              <a:srgbClr val="7F7F7F">
                <a:alpha val="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pic>
        <p:nvPicPr>
          <p:cNvPr id="12" name="Google Shape;12;p1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7731200" y="277823"/>
            <a:ext cx="873050" cy="20953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 txBox="1">
            <a:spLocks noGrp="1"/>
          </p:cNvSpPr>
          <p:nvPr>
            <p:ph type="body" idx="1"/>
          </p:nvPr>
        </p:nvSpPr>
        <p:spPr>
          <a:xfrm>
            <a:off x="539750" y="1163637"/>
            <a:ext cx="8064500" cy="5360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7592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320"/>
              <a:buFont typeface="Roboto"/>
              <a:buChar char="•"/>
              <a:defRPr sz="16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57505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chemeClr val="dk2"/>
              </a:buClr>
              <a:buSzPts val="2030"/>
              <a:buFont typeface="Roboto"/>
              <a:buChar char="•"/>
              <a:defRPr sz="1400" b="0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2900"/>
              <a:buFont typeface="Roboto"/>
              <a:buNone/>
              <a:defRPr sz="20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435768" algn="l" rtl="0">
              <a:lnSpc>
                <a:spcPct val="100000"/>
              </a:lnSpc>
              <a:spcBef>
                <a:spcPts val="2953"/>
              </a:spcBef>
              <a:spcAft>
                <a:spcPts val="0"/>
              </a:spcAft>
              <a:buClr>
                <a:srgbClr val="000000"/>
              </a:buClr>
              <a:buSzPts val="3263"/>
              <a:buFont typeface="Helvetica Neue"/>
              <a:buChar char="•"/>
              <a:defRPr sz="2250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title"/>
          </p:nvPr>
        </p:nvSpPr>
        <p:spPr>
          <a:xfrm>
            <a:off x="539750" y="23385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Roboto"/>
              <a:buNone/>
              <a:defRPr sz="2200" b="1" i="0" u="none" strike="noStrike" cap="non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25"/>
              <a:buFont typeface="Roboto Light"/>
              <a:buNone/>
              <a:defRPr sz="5625" b="0" i="0" u="none" strike="noStrike" cap="none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sldNum" idx="12"/>
          </p:nvPr>
        </p:nvSpPr>
        <p:spPr>
          <a:xfrm>
            <a:off x="4469607" y="6601180"/>
            <a:ext cx="204787" cy="1231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lvl="1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lvl="2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lvl="3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lvl="4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marL="0" marR="0" lvl="5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marL="0" marR="0" lvl="6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marL="0" marR="0" lvl="7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marL="0" marR="0" lvl="8" indent="0" algn="ctr" rtl="0">
              <a:spcBef>
                <a:spcPts val="0"/>
              </a:spcBef>
              <a:buNone/>
              <a:defRPr sz="800" b="0" i="0" u="none" strike="noStrike" cap="none">
                <a:solidFill>
                  <a:srgbClr val="BFBFBF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pos="340">
          <p15:clr>
            <a:srgbClr val="F26B43"/>
          </p15:clr>
        </p15:guide>
        <p15:guide id="2" pos="5420">
          <p15:clr>
            <a:srgbClr val="F26B43"/>
          </p15:clr>
        </p15:guide>
        <p15:guide id="3" orient="horz" pos="482">
          <p15:clr>
            <a:srgbClr val="F26B43"/>
          </p15:clr>
        </p15:guide>
        <p15:guide id="4" orient="horz" pos="41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E4E7"/>
        </a:solidFill>
        <a:effectLst/>
      </p:bgPr>
    </p:bg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3" name="Picture 7" descr="D:\Александр\МАИ\__ОТУС\!cid_ii_k2ux5ts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519" y="1550144"/>
            <a:ext cx="4760505" cy="3967088"/>
          </a:xfrm>
          <a:prstGeom prst="rect">
            <a:avLst/>
          </a:prstGeom>
          <a:noFill/>
        </p:spPr>
      </p:pic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Одномерная линейная регрессия</a:t>
            </a:r>
            <a:endParaRPr sz="2600" dirty="0"/>
          </a:p>
        </p:txBody>
      </p:sp>
      <p:sp>
        <p:nvSpPr>
          <p:cNvPr id="8" name="Google Shape;764;p36"/>
          <p:cNvSpPr/>
          <p:nvPr/>
        </p:nvSpPr>
        <p:spPr>
          <a:xfrm>
            <a:off x="4119685" y="1052736"/>
            <a:ext cx="5204843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Математическая модель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541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9992" y="1628800"/>
            <a:ext cx="2417389" cy="120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10397" y="3140968"/>
            <a:ext cx="4454091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3" name="Picture 7" descr="D:\Александр\МАИ\__ОТУС\!cid_ii_k2ux5ts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519" y="1550144"/>
            <a:ext cx="4760505" cy="3967088"/>
          </a:xfrm>
          <a:prstGeom prst="rect">
            <a:avLst/>
          </a:prstGeom>
          <a:noFill/>
        </p:spPr>
      </p:pic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Одномерная линейная регрессия</a:t>
            </a:r>
            <a:endParaRPr sz="2600" dirty="0"/>
          </a:p>
        </p:txBody>
      </p:sp>
      <p:sp>
        <p:nvSpPr>
          <p:cNvPr id="8" name="Google Shape;764;p36"/>
          <p:cNvSpPr/>
          <p:nvPr/>
        </p:nvSpPr>
        <p:spPr>
          <a:xfrm>
            <a:off x="4119685" y="1052736"/>
            <a:ext cx="5204843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Математическая модель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541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9992" y="1628800"/>
            <a:ext cx="2417389" cy="120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10397" y="3140968"/>
            <a:ext cx="4454091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8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29695" y="5445224"/>
            <a:ext cx="4434793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М-оценки</a:t>
            </a:r>
            <a:endParaRPr sz="2600" dirty="0"/>
          </a:p>
        </p:txBody>
      </p:sp>
      <p:sp>
        <p:nvSpPr>
          <p:cNvPr id="15" name="Google Shape;764;p36"/>
          <p:cNvSpPr/>
          <p:nvPr/>
        </p:nvSpPr>
        <p:spPr>
          <a:xfrm>
            <a:off x="663301" y="1124744"/>
            <a:ext cx="7437091" cy="13382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Нужно оценить неизвестные параметры </a:t>
            </a:r>
            <a:r>
              <a:rPr lang="el-GR" sz="2400" i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en-US" sz="2400" i="1" baseline="-25000" smtClean="0">
                <a:solidFill>
                  <a:schemeClr val="bg2"/>
                </a:solidFill>
              </a:rPr>
              <a:t>j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, т. е.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подобрать такие значения, при которых график </a:t>
            </a:r>
            <a:r>
              <a:rPr lang="en-US" sz="2400" i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f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en-US" sz="2400" i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)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проходит близко к точкам.  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" name="Google Shape;764;p36"/>
          <p:cNvSpPr/>
          <p:nvPr/>
        </p:nvSpPr>
        <p:spPr>
          <a:xfrm>
            <a:off x="663301" y="2492896"/>
            <a:ext cx="7437091" cy="54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Расстояние от линии до точек определим как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" name="Google Shape;764;p36"/>
          <p:cNvSpPr/>
          <p:nvPr/>
        </p:nvSpPr>
        <p:spPr>
          <a:xfrm>
            <a:off x="683568" y="4941168"/>
            <a:ext cx="7437091" cy="54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М-оценки – оценки параметров, которые находятся из условия минимума расстояния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42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7" y="3089895"/>
            <a:ext cx="6448343" cy="177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560" y="5873452"/>
            <a:ext cx="6555769" cy="795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М-оценки</a:t>
            </a:r>
            <a:endParaRPr sz="2600" dirty="0"/>
          </a:p>
        </p:txBody>
      </p:sp>
      <p:sp>
        <p:nvSpPr>
          <p:cNvPr id="15" name="Google Shape;764;p36"/>
          <p:cNvSpPr/>
          <p:nvPr/>
        </p:nvSpPr>
        <p:spPr>
          <a:xfrm>
            <a:off x="663301" y="1124744"/>
            <a:ext cx="7437091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Как выбрать функцию </a:t>
            </a:r>
            <a:r>
              <a:rPr lang="el-GR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ρ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(</a:t>
            </a:r>
            <a:r>
              <a:rPr lang="en-US" sz="2400" i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u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)?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3368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8885" y="1663254"/>
            <a:ext cx="7459499" cy="4718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37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М-оценки</a:t>
            </a:r>
            <a:endParaRPr sz="2600" dirty="0"/>
          </a:p>
        </p:txBody>
      </p:sp>
      <p:pic>
        <p:nvPicPr>
          <p:cNvPr id="144390" name="Picture 6" descr="D:\Александр\МАИ\__ОТУС\M-estimator_rh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019" y="792161"/>
            <a:ext cx="7912429" cy="6021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38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Метод наименьших квадратов</a:t>
            </a:r>
            <a:endParaRPr dirty="0"/>
          </a:p>
        </p:txBody>
      </p:sp>
      <p:sp>
        <p:nvSpPr>
          <p:cNvPr id="6" name="Google Shape;764;p36"/>
          <p:cNvSpPr/>
          <p:nvPr/>
        </p:nvSpPr>
        <p:spPr>
          <a:xfrm>
            <a:off x="663301" y="836712"/>
            <a:ext cx="7437091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МНК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–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наилучший метод, в случае, когда ошибки </a:t>
            </a:r>
            <a:r>
              <a:rPr lang="el-GR" sz="2400" i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ε</a:t>
            </a:r>
            <a:r>
              <a:rPr lang="en-US" sz="2400" i="1" baseline="-25000" smtClean="0">
                <a:solidFill>
                  <a:schemeClr val="bg2"/>
                </a:solidFill>
                <a:ea typeface="Roboto"/>
              </a:rPr>
              <a:t>i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имеют гауссовское распределение.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Google Shape;764;p36"/>
          <p:cNvSpPr/>
          <p:nvPr/>
        </p:nvSpPr>
        <p:spPr>
          <a:xfrm>
            <a:off x="683568" y="1772816"/>
            <a:ext cx="7437091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Оценки МНК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–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линейные и вычисляются аналитически.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" name="Google Shape;764;p36"/>
          <p:cNvSpPr/>
          <p:nvPr/>
        </p:nvSpPr>
        <p:spPr>
          <a:xfrm>
            <a:off x="683568" y="5877272"/>
            <a:ext cx="7437091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Оценки МНК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неустойчивы к выбросам.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9216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3739" y="2703761"/>
            <a:ext cx="8062717" cy="2885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39"/>
          <p:cNvSpPr/>
          <p:nvPr/>
        </p:nvSpPr>
        <p:spPr>
          <a:xfrm>
            <a:off x="722526" y="2973645"/>
            <a:ext cx="2337306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 smtClean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больше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доходы</a:t>
            </a:r>
            <a:endParaRPr b="1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4" name="Google Shape;814;p39"/>
          <p:cNvSpPr/>
          <p:nvPr/>
        </p:nvSpPr>
        <p:spPr>
          <a:xfrm>
            <a:off x="3396745" y="3658578"/>
            <a:ext cx="237068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Смена слайда на контрастный 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5" name="Google Shape;815;p39"/>
          <p:cNvSpPr/>
          <p:nvPr/>
        </p:nvSpPr>
        <p:spPr>
          <a:xfrm>
            <a:off x="5983550" y="2973644"/>
            <a:ext cx="2458102" cy="2088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smtClean="0">
                <a:solidFill>
                  <a:schemeClr val="lt1"/>
                </a:solidFill>
                <a:latin typeface="Roboto"/>
                <a:ea typeface="Roboto"/>
                <a:sym typeface="Roboto"/>
              </a:rPr>
              <a:t>боьше</a:t>
            </a:r>
            <a:r>
              <a:rPr lang="en-US" sz="2000" b="1" smtClean="0">
                <a:solidFill>
                  <a:schemeClr val="lt1"/>
                </a:solidFill>
                <a:latin typeface="Roboto"/>
                <a:ea typeface="Roboto"/>
                <a:sym typeface="Roboto"/>
              </a:rPr>
              <a:t> </a:t>
            </a: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Roboto"/>
                <a:ea typeface="Roboto"/>
                <a:sym typeface="Roboto"/>
              </a:rPr>
              <a:t>расходы</a:t>
            </a:r>
            <a:endParaRPr b="1" dirty="0"/>
          </a:p>
        </p:txBody>
      </p:sp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МНК </a:t>
            </a:r>
            <a:r>
              <a:rPr lang="en-US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vs </a:t>
            </a: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другие </a:t>
            </a:r>
            <a:r>
              <a:rPr lang="el-GR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ρ</a:t>
            </a: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-функции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" name="Google Shape;764;p36"/>
          <p:cNvSpPr/>
          <p:nvPr/>
        </p:nvSpPr>
        <p:spPr>
          <a:xfrm>
            <a:off x="395536" y="1124744"/>
            <a:ext cx="3888431" cy="3816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ru-RU" sz="2400" b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МНК</a:t>
            </a:r>
          </a:p>
          <a:p>
            <a:pPr lvl="0"/>
            <a:endParaRPr lang="ru-RU" sz="240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endParaRPr lang="ru-RU" sz="240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Просто вычислять – находятся простым перемножением матриц</a:t>
            </a:r>
          </a:p>
          <a:p>
            <a:pPr lvl="0"/>
            <a:endParaRPr lang="ru-RU" sz="240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Неустойчивы к выбросам, являются оптимальными только при гауссовском распределении ошибок</a:t>
            </a:r>
          </a:p>
          <a:p>
            <a:pPr lvl="0"/>
            <a:endParaRPr lang="en-US" sz="240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" name="Google Shape;764;p36"/>
          <p:cNvSpPr/>
          <p:nvPr/>
        </p:nvSpPr>
        <p:spPr>
          <a:xfrm>
            <a:off x="4427984" y="1124744"/>
            <a:ext cx="4176463" cy="3816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/>
            <a:r>
              <a:rPr lang="ru-RU" sz="2400" b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М-оценки Хьюбера, и Тьюки и др.</a:t>
            </a:r>
          </a:p>
          <a:p>
            <a:pPr lvl="0"/>
            <a:endParaRPr lang="ru-RU" sz="2400" b="1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Сложно вычислять – нужны численные методы оптимизации</a:t>
            </a:r>
          </a:p>
          <a:p>
            <a:pPr lvl="0"/>
            <a:endParaRPr lang="ru-RU" sz="240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Более устойчивы к выбросам, можно использовать при сильно загрязнённых наблюдениях.</a:t>
            </a:r>
            <a:endParaRPr sz="24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39"/>
          <p:cNvSpPr/>
          <p:nvPr/>
        </p:nvSpPr>
        <p:spPr>
          <a:xfrm>
            <a:off x="722526" y="2973645"/>
            <a:ext cx="2337306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 smtClean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больше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доходы</a:t>
            </a:r>
            <a:endParaRPr b="1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4" name="Google Shape;814;p39"/>
          <p:cNvSpPr/>
          <p:nvPr/>
        </p:nvSpPr>
        <p:spPr>
          <a:xfrm>
            <a:off x="3396745" y="3658578"/>
            <a:ext cx="237068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Смена слайда на контрастный 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5" name="Google Shape;815;p39"/>
          <p:cNvSpPr/>
          <p:nvPr/>
        </p:nvSpPr>
        <p:spPr>
          <a:xfrm>
            <a:off x="5983550" y="2973644"/>
            <a:ext cx="2458102" cy="2088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smtClean="0">
                <a:solidFill>
                  <a:schemeClr val="lt1"/>
                </a:solidFill>
                <a:latin typeface="Roboto"/>
                <a:ea typeface="Roboto"/>
                <a:sym typeface="Roboto"/>
              </a:rPr>
              <a:t>боьше</a:t>
            </a:r>
            <a:r>
              <a:rPr lang="en-US" sz="2000" b="1" smtClean="0">
                <a:solidFill>
                  <a:schemeClr val="lt1"/>
                </a:solidFill>
                <a:latin typeface="Roboto"/>
                <a:ea typeface="Roboto"/>
                <a:sym typeface="Roboto"/>
              </a:rPr>
              <a:t> </a:t>
            </a: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Roboto"/>
                <a:ea typeface="Roboto"/>
                <a:sym typeface="Roboto"/>
              </a:rPr>
              <a:t>расходы</a:t>
            </a:r>
            <a:endParaRPr b="1" dirty="0"/>
          </a:p>
        </p:txBody>
      </p:sp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Как подобрать степень многочлена?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6434" name="Picture 2" descr="D:\Александр\МАИ\__ОТУС\Overfitted_Dat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6569" y="1113904"/>
            <a:ext cx="4789487" cy="3251200"/>
          </a:xfrm>
          <a:prstGeom prst="rect">
            <a:avLst/>
          </a:prstGeom>
          <a:noFill/>
        </p:spPr>
      </p:pic>
      <p:sp>
        <p:nvSpPr>
          <p:cNvPr id="8" name="Google Shape;764;p36"/>
          <p:cNvSpPr/>
          <p:nvPr/>
        </p:nvSpPr>
        <p:spPr>
          <a:xfrm>
            <a:off x="5508104" y="1556792"/>
            <a:ext cx="2880320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18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Чёрная линия – многочлен 1 степени, хорошая модель.</a:t>
            </a:r>
          </a:p>
          <a:p>
            <a:pPr lvl="0"/>
            <a:endParaRPr lang="ru-RU" sz="180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ru-RU" sz="18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Синяя линия – многочлен 10 степени, переобученная модель.</a:t>
            </a:r>
            <a:endParaRPr sz="18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39"/>
          <p:cNvSpPr/>
          <p:nvPr/>
        </p:nvSpPr>
        <p:spPr>
          <a:xfrm>
            <a:off x="722526" y="2973645"/>
            <a:ext cx="2337306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 smtClean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больше 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доходы</a:t>
            </a:r>
            <a:endParaRPr b="1"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4" name="Google Shape;814;p39"/>
          <p:cNvSpPr/>
          <p:nvPr/>
        </p:nvSpPr>
        <p:spPr>
          <a:xfrm>
            <a:off x="3396745" y="3658578"/>
            <a:ext cx="2370687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Смена слайда на контрастный 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5" name="Google Shape;815;p39"/>
          <p:cNvSpPr/>
          <p:nvPr/>
        </p:nvSpPr>
        <p:spPr>
          <a:xfrm>
            <a:off x="5983550" y="2973644"/>
            <a:ext cx="2458102" cy="2088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smtClean="0">
                <a:solidFill>
                  <a:schemeClr val="lt1"/>
                </a:solidFill>
                <a:latin typeface="Roboto"/>
                <a:ea typeface="Roboto"/>
                <a:sym typeface="Roboto"/>
              </a:rPr>
              <a:t>боьше</a:t>
            </a:r>
            <a:r>
              <a:rPr lang="en-US" sz="2000" b="1" smtClean="0">
                <a:solidFill>
                  <a:schemeClr val="lt1"/>
                </a:solidFill>
                <a:latin typeface="Roboto"/>
                <a:ea typeface="Roboto"/>
                <a:sym typeface="Roboto"/>
              </a:rPr>
              <a:t> </a:t>
            </a:r>
            <a:endParaRPr lang="ru-RU" sz="2000" b="1" dirty="0" smtClean="0">
              <a:solidFill>
                <a:schemeClr val="lt1"/>
              </a:solidFill>
              <a:latin typeface="Roboto"/>
              <a:ea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1" dirty="0" smtClean="0">
                <a:solidFill>
                  <a:schemeClr val="lt1"/>
                </a:solidFill>
                <a:latin typeface="Roboto"/>
                <a:ea typeface="Roboto"/>
                <a:sym typeface="Roboto"/>
              </a:rPr>
              <a:t>расходы</a:t>
            </a:r>
            <a:endParaRPr b="1" dirty="0"/>
          </a:p>
        </p:txBody>
      </p:sp>
      <p:sp>
        <p:nvSpPr>
          <p:cNvPr id="819" name="Google Shape;819;p39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Как подобрать степень многочлена?</a:t>
            </a:r>
            <a:endParaRPr sz="2531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6434" name="Picture 2" descr="D:\Александр\МАИ\__ОТУС\Overfitted_Dat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6569" y="1113904"/>
            <a:ext cx="4789487" cy="3251200"/>
          </a:xfrm>
          <a:prstGeom prst="rect">
            <a:avLst/>
          </a:prstGeom>
          <a:noFill/>
        </p:spPr>
      </p:pic>
      <p:sp>
        <p:nvSpPr>
          <p:cNvPr id="8" name="Google Shape;764;p36"/>
          <p:cNvSpPr/>
          <p:nvPr/>
        </p:nvSpPr>
        <p:spPr>
          <a:xfrm>
            <a:off x="5508104" y="1556792"/>
            <a:ext cx="2880320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18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Чёрная линия – многочлен 1 степени, хорошая модель.</a:t>
            </a:r>
          </a:p>
          <a:p>
            <a:pPr lvl="0"/>
            <a:endParaRPr lang="ru-RU" sz="1800" smtClean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  <a:p>
            <a:pPr lvl="0"/>
            <a:r>
              <a:rPr lang="ru-RU" sz="18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Синяя линия – многочлен 10 степени, переобученная модель.</a:t>
            </a:r>
            <a:endParaRPr sz="18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Google Shape;764;p36"/>
          <p:cNvSpPr/>
          <p:nvPr/>
        </p:nvSpPr>
        <p:spPr>
          <a:xfrm>
            <a:off x="323529" y="4581128"/>
            <a:ext cx="8352928" cy="1872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Последовательно повышаем степень многочлена на единицу, каждый раз оценивая коэффициенты и проверяя, насколько близок к нулю коэффициент при старшей степени. Существует критерий Фишера для проверки гипотезы о равенстве коэффициентов нулю.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40"/>
          <p:cNvSpPr/>
          <p:nvPr/>
        </p:nvSpPr>
        <p:spPr>
          <a:xfrm>
            <a:off x="611560" y="1196752"/>
            <a:ext cx="7829531" cy="576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ru-RU" sz="240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 зависит от нескольких независимых объясняющих переменных.</a:t>
            </a:r>
            <a:endParaRPr sz="2400" dirty="0">
              <a:solidFill>
                <a:schemeClr val="bg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Множественная линейная регрессия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Google Shape;764;p36"/>
          <p:cNvSpPr/>
          <p:nvPr/>
        </p:nvSpPr>
        <p:spPr>
          <a:xfrm>
            <a:off x="899592" y="2941588"/>
            <a:ext cx="5348859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400" i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ea typeface="Roboto"/>
              </a:rPr>
              <a:t>i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– объясняющие переменные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" name="Google Shape;764;p36"/>
          <p:cNvSpPr/>
          <p:nvPr/>
        </p:nvSpPr>
        <p:spPr>
          <a:xfrm>
            <a:off x="919859" y="3445644"/>
            <a:ext cx="4752528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l-GR" sz="2400" i="1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θ</a:t>
            </a:r>
            <a:r>
              <a:rPr lang="en-US" sz="2400" i="1" baseline="-25000" smtClean="0">
                <a:solidFill>
                  <a:schemeClr val="bg2"/>
                </a:solidFill>
                <a:ea typeface="Roboto"/>
              </a:rPr>
              <a:t>i 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– неизвестные параметры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" name="Google Shape;764;p36"/>
          <p:cNvSpPr/>
          <p:nvPr/>
        </p:nvSpPr>
        <p:spPr>
          <a:xfrm>
            <a:off x="919859" y="3964558"/>
            <a:ext cx="4320480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l-GR" sz="2400" i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ε</a:t>
            </a:r>
            <a:r>
              <a:rPr lang="en-US" sz="2400" i="1" baseline="-25000" smtClean="0">
                <a:solidFill>
                  <a:schemeClr val="bg2"/>
                </a:solidFill>
                <a:ea typeface="Roboto"/>
              </a:rPr>
              <a:t>i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–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ошибки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807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2751" y="2132856"/>
            <a:ext cx="3659249" cy="78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8C92E5"/>
        </a:solidFill>
        <a:effectLst/>
      </p:bgPr>
    </p:bg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30"/>
          <p:cNvSpPr/>
          <p:nvPr/>
        </p:nvSpPr>
        <p:spPr>
          <a:xfrm>
            <a:off x="1600200" y="653508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Меня хорошо слышно </a:t>
            </a:r>
            <a:r>
              <a:rPr lang="ru-RU" sz="4400" b="1" dirty="0" smtClean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и </a:t>
            </a:r>
            <a:r>
              <a:rPr lang="ru-RU" sz="4400" b="1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видно? </a:t>
            </a:r>
            <a:endParaRPr dirty="0"/>
          </a:p>
        </p:txBody>
      </p:sp>
      <p:grpSp>
        <p:nvGrpSpPr>
          <p:cNvPr id="660" name="Google Shape;660;p30"/>
          <p:cNvGrpSpPr/>
          <p:nvPr/>
        </p:nvGrpSpPr>
        <p:grpSpPr>
          <a:xfrm>
            <a:off x="3216169" y="2638573"/>
            <a:ext cx="2711662" cy="2529670"/>
            <a:chOff x="3651215" y="2976980"/>
            <a:chExt cx="2177380" cy="2031247"/>
          </a:xfrm>
        </p:grpSpPr>
        <p:sp>
          <p:nvSpPr>
            <p:cNvPr id="661" name="Google Shape;661;p30"/>
            <p:cNvSpPr/>
            <p:nvPr/>
          </p:nvSpPr>
          <p:spPr>
            <a:xfrm>
              <a:off x="5269636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21335" y="527686"/>
                  </a:moveTo>
                  <a:cubicBezTo>
                    <a:pt x="22943" y="492906"/>
                    <a:pt x="24258" y="457980"/>
                    <a:pt x="26012" y="423201"/>
                  </a:cubicBezTo>
                  <a:cubicBezTo>
                    <a:pt x="69851" y="418525"/>
                    <a:pt x="112668" y="407126"/>
                    <a:pt x="153147" y="389590"/>
                  </a:cubicBezTo>
                  <a:cubicBezTo>
                    <a:pt x="304936" y="324422"/>
                    <a:pt x="404233" y="176125"/>
                    <a:pt x="406688" y="10960"/>
                  </a:cubicBezTo>
                  <a:cubicBezTo>
                    <a:pt x="425744" y="43216"/>
                    <a:pt x="440298" y="77928"/>
                    <a:pt x="449943" y="114130"/>
                  </a:cubicBezTo>
                  <a:cubicBezTo>
                    <a:pt x="509858" y="337859"/>
                    <a:pt x="373223" y="566996"/>
                    <a:pt x="144818" y="625595"/>
                  </a:cubicBezTo>
                  <a:cubicBezTo>
                    <a:pt x="101153" y="636891"/>
                    <a:pt x="55998" y="641333"/>
                    <a:pt x="10960" y="638747"/>
                  </a:cubicBezTo>
                  <a:cubicBezTo>
                    <a:pt x="18559" y="603090"/>
                    <a:pt x="19728" y="565826"/>
                    <a:pt x="21335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2" name="Google Shape;662;p30"/>
            <p:cNvSpPr/>
            <p:nvPr/>
          </p:nvSpPr>
          <p:spPr>
            <a:xfrm>
              <a:off x="5258677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32295" y="538646"/>
                  </a:moveTo>
                  <a:cubicBezTo>
                    <a:pt x="33903" y="503866"/>
                    <a:pt x="35218" y="468940"/>
                    <a:pt x="36972" y="434161"/>
                  </a:cubicBezTo>
                  <a:cubicBezTo>
                    <a:pt x="80811" y="429484"/>
                    <a:pt x="123628" y="418086"/>
                    <a:pt x="164107" y="400550"/>
                  </a:cubicBezTo>
                  <a:cubicBezTo>
                    <a:pt x="315895" y="335382"/>
                    <a:pt x="415193" y="187085"/>
                    <a:pt x="417648" y="21920"/>
                  </a:cubicBezTo>
                  <a:cubicBezTo>
                    <a:pt x="436703" y="54176"/>
                    <a:pt x="451258" y="88888"/>
                    <a:pt x="460903" y="125090"/>
                  </a:cubicBezTo>
                  <a:cubicBezTo>
                    <a:pt x="520818" y="348819"/>
                    <a:pt x="384183" y="577956"/>
                    <a:pt x="155778" y="636555"/>
                  </a:cubicBezTo>
                  <a:cubicBezTo>
                    <a:pt x="112113" y="647851"/>
                    <a:pt x="66958" y="652293"/>
                    <a:pt x="21920" y="649707"/>
                  </a:cubicBezTo>
                  <a:cubicBezTo>
                    <a:pt x="29519" y="614050"/>
                    <a:pt x="30688" y="576786"/>
                    <a:pt x="32295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3" name="Google Shape;663;p30"/>
            <p:cNvSpPr/>
            <p:nvPr/>
          </p:nvSpPr>
          <p:spPr>
            <a:xfrm>
              <a:off x="5269636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11398" y="525348"/>
                  </a:moveTo>
                  <a:cubicBezTo>
                    <a:pt x="14467" y="455642"/>
                    <a:pt x="16805" y="385937"/>
                    <a:pt x="21482" y="316378"/>
                  </a:cubicBezTo>
                  <a:cubicBezTo>
                    <a:pt x="30834" y="315355"/>
                    <a:pt x="40333" y="314332"/>
                    <a:pt x="49831" y="312724"/>
                  </a:cubicBezTo>
                  <a:cubicBezTo>
                    <a:pt x="212039" y="285397"/>
                    <a:pt x="335813" y="163523"/>
                    <a:pt x="376584" y="10960"/>
                  </a:cubicBezTo>
                  <a:cubicBezTo>
                    <a:pt x="385791" y="46032"/>
                    <a:pt x="390905" y="82857"/>
                    <a:pt x="390905" y="120998"/>
                  </a:cubicBezTo>
                  <a:cubicBezTo>
                    <a:pt x="390905" y="342097"/>
                    <a:pt x="223145" y="522863"/>
                    <a:pt x="10960" y="537038"/>
                  </a:cubicBezTo>
                  <a:lnTo>
                    <a:pt x="11398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4" name="Google Shape;664;p30"/>
            <p:cNvSpPr/>
            <p:nvPr/>
          </p:nvSpPr>
          <p:spPr>
            <a:xfrm>
              <a:off x="5258677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22358" y="536308"/>
                  </a:moveTo>
                  <a:cubicBezTo>
                    <a:pt x="25427" y="466602"/>
                    <a:pt x="27765" y="396897"/>
                    <a:pt x="32442" y="327338"/>
                  </a:cubicBezTo>
                  <a:cubicBezTo>
                    <a:pt x="41794" y="326315"/>
                    <a:pt x="51293" y="325292"/>
                    <a:pt x="60791" y="323684"/>
                  </a:cubicBezTo>
                  <a:cubicBezTo>
                    <a:pt x="222999" y="296357"/>
                    <a:pt x="346773" y="174483"/>
                    <a:pt x="387544" y="21920"/>
                  </a:cubicBezTo>
                  <a:cubicBezTo>
                    <a:pt x="396751" y="56992"/>
                    <a:pt x="401865" y="93817"/>
                    <a:pt x="401865" y="131958"/>
                  </a:cubicBezTo>
                  <a:cubicBezTo>
                    <a:pt x="401865" y="353057"/>
                    <a:pt x="234105" y="533823"/>
                    <a:pt x="21920" y="547998"/>
                  </a:cubicBezTo>
                  <a:lnTo>
                    <a:pt x="22358" y="536308"/>
                  </a:lnTo>
                  <a:close/>
                  <a:moveTo>
                    <a:pt x="26742" y="432261"/>
                  </a:moveTo>
                  <a:cubicBezTo>
                    <a:pt x="68682" y="427585"/>
                    <a:pt x="109600" y="416186"/>
                    <a:pt x="147886" y="398650"/>
                  </a:cubicBezTo>
                  <a:cubicBezTo>
                    <a:pt x="297965" y="330260"/>
                    <a:pt x="387544" y="180036"/>
                    <a:pt x="389298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5" name="Google Shape;665;p30"/>
            <p:cNvSpPr/>
            <p:nvPr/>
          </p:nvSpPr>
          <p:spPr>
            <a:xfrm>
              <a:off x="3764403" y="3879351"/>
              <a:ext cx="467625" cy="642985"/>
            </a:xfrm>
            <a:custGeom>
              <a:avLst/>
              <a:gdLst/>
              <a:ahLst/>
              <a:cxnLst/>
              <a:rect l="l" t="t" r="r" b="b"/>
              <a:pathLst>
                <a:path w="467625" h="642984" extrusionOk="0">
                  <a:moveTo>
                    <a:pt x="453661" y="527686"/>
                  </a:moveTo>
                  <a:cubicBezTo>
                    <a:pt x="452054" y="492906"/>
                    <a:pt x="450739" y="457980"/>
                    <a:pt x="448985" y="423201"/>
                  </a:cubicBezTo>
                  <a:cubicBezTo>
                    <a:pt x="405145" y="418525"/>
                    <a:pt x="362328" y="407126"/>
                    <a:pt x="321849" y="389590"/>
                  </a:cubicBezTo>
                  <a:cubicBezTo>
                    <a:pt x="170064" y="324422"/>
                    <a:pt x="70761" y="176125"/>
                    <a:pt x="68309" y="10960"/>
                  </a:cubicBezTo>
                  <a:cubicBezTo>
                    <a:pt x="49252" y="43216"/>
                    <a:pt x="34698" y="77928"/>
                    <a:pt x="25054" y="114130"/>
                  </a:cubicBezTo>
                  <a:cubicBezTo>
                    <a:pt x="-34861" y="337859"/>
                    <a:pt x="101773" y="566996"/>
                    <a:pt x="330179" y="625595"/>
                  </a:cubicBezTo>
                  <a:cubicBezTo>
                    <a:pt x="373839" y="636935"/>
                    <a:pt x="419004" y="641363"/>
                    <a:pt x="464037" y="638747"/>
                  </a:cubicBezTo>
                  <a:cubicBezTo>
                    <a:pt x="456438" y="603090"/>
                    <a:pt x="455269" y="565826"/>
                    <a:pt x="453661" y="527686"/>
                  </a:cubicBez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6" name="Google Shape;666;p30"/>
            <p:cNvSpPr/>
            <p:nvPr/>
          </p:nvSpPr>
          <p:spPr>
            <a:xfrm>
              <a:off x="3753443" y="3868391"/>
              <a:ext cx="496852" cy="672211"/>
            </a:xfrm>
            <a:custGeom>
              <a:avLst/>
              <a:gdLst/>
              <a:ahLst/>
              <a:cxnLst/>
              <a:rect l="l" t="t" r="r" b="b"/>
              <a:pathLst>
                <a:path w="496851" h="672211" extrusionOk="0">
                  <a:moveTo>
                    <a:pt x="464621" y="538646"/>
                  </a:moveTo>
                  <a:cubicBezTo>
                    <a:pt x="463014" y="503866"/>
                    <a:pt x="461699" y="468940"/>
                    <a:pt x="459945" y="434161"/>
                  </a:cubicBezTo>
                  <a:cubicBezTo>
                    <a:pt x="416105" y="429484"/>
                    <a:pt x="373288" y="418086"/>
                    <a:pt x="332809" y="400550"/>
                  </a:cubicBezTo>
                  <a:cubicBezTo>
                    <a:pt x="181024" y="335382"/>
                    <a:pt x="81721" y="187085"/>
                    <a:pt x="79269" y="21920"/>
                  </a:cubicBezTo>
                  <a:cubicBezTo>
                    <a:pt x="60211" y="54176"/>
                    <a:pt x="45658" y="88888"/>
                    <a:pt x="36013" y="125090"/>
                  </a:cubicBezTo>
                  <a:cubicBezTo>
                    <a:pt x="-23901" y="348819"/>
                    <a:pt x="112733" y="577956"/>
                    <a:pt x="341139" y="636555"/>
                  </a:cubicBezTo>
                  <a:cubicBezTo>
                    <a:pt x="384799" y="647895"/>
                    <a:pt x="429964" y="652322"/>
                    <a:pt x="474997" y="649707"/>
                  </a:cubicBezTo>
                  <a:cubicBezTo>
                    <a:pt x="467398" y="614050"/>
                    <a:pt x="466229" y="576786"/>
                    <a:pt x="464621" y="53864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7" name="Google Shape;667;p30"/>
            <p:cNvSpPr/>
            <p:nvPr/>
          </p:nvSpPr>
          <p:spPr>
            <a:xfrm>
              <a:off x="3808308" y="3879351"/>
              <a:ext cx="394559" cy="540692"/>
            </a:xfrm>
            <a:custGeom>
              <a:avLst/>
              <a:gdLst/>
              <a:ahLst/>
              <a:cxnLst/>
              <a:rect l="l" t="t" r="r" b="b"/>
              <a:pathLst>
                <a:path w="394558" h="540691" extrusionOk="0">
                  <a:moveTo>
                    <a:pt x="390467" y="525348"/>
                  </a:moveTo>
                  <a:cubicBezTo>
                    <a:pt x="387252" y="455642"/>
                    <a:pt x="385060" y="385937"/>
                    <a:pt x="380384" y="316378"/>
                  </a:cubicBezTo>
                  <a:cubicBezTo>
                    <a:pt x="371031" y="315355"/>
                    <a:pt x="361533" y="314332"/>
                    <a:pt x="352034" y="312724"/>
                  </a:cubicBezTo>
                  <a:cubicBezTo>
                    <a:pt x="189827" y="285397"/>
                    <a:pt x="66052" y="163523"/>
                    <a:pt x="25281" y="10960"/>
                  </a:cubicBezTo>
                  <a:cubicBezTo>
                    <a:pt x="15803" y="46872"/>
                    <a:pt x="10989" y="83855"/>
                    <a:pt x="10960" y="120998"/>
                  </a:cubicBezTo>
                  <a:cubicBezTo>
                    <a:pt x="10960" y="342097"/>
                    <a:pt x="178720" y="522863"/>
                    <a:pt x="390905" y="537038"/>
                  </a:cubicBezTo>
                  <a:lnTo>
                    <a:pt x="390467" y="525348"/>
                  </a:lnTo>
                </a:path>
              </a:pathLst>
            </a:custGeom>
            <a:solidFill>
              <a:srgbClr val="6F4A8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8" name="Google Shape;668;p30"/>
            <p:cNvSpPr/>
            <p:nvPr/>
          </p:nvSpPr>
          <p:spPr>
            <a:xfrm>
              <a:off x="3797348" y="3868391"/>
              <a:ext cx="423785" cy="569918"/>
            </a:xfrm>
            <a:custGeom>
              <a:avLst/>
              <a:gdLst/>
              <a:ahLst/>
              <a:cxnLst/>
              <a:rect l="l" t="t" r="r" b="b"/>
              <a:pathLst>
                <a:path w="423785" h="569918" extrusionOk="0">
                  <a:moveTo>
                    <a:pt x="401427" y="536308"/>
                  </a:moveTo>
                  <a:cubicBezTo>
                    <a:pt x="398212" y="466602"/>
                    <a:pt x="396020" y="396897"/>
                    <a:pt x="391344" y="327338"/>
                  </a:cubicBezTo>
                  <a:cubicBezTo>
                    <a:pt x="381991" y="326315"/>
                    <a:pt x="372493" y="325292"/>
                    <a:pt x="362994" y="323684"/>
                  </a:cubicBezTo>
                  <a:cubicBezTo>
                    <a:pt x="200787" y="296357"/>
                    <a:pt x="77012" y="174483"/>
                    <a:pt x="36241" y="21920"/>
                  </a:cubicBezTo>
                  <a:cubicBezTo>
                    <a:pt x="26763" y="57832"/>
                    <a:pt x="21949" y="94815"/>
                    <a:pt x="21920" y="131958"/>
                  </a:cubicBezTo>
                  <a:cubicBezTo>
                    <a:pt x="21920" y="353057"/>
                    <a:pt x="189680" y="533823"/>
                    <a:pt x="401865" y="547998"/>
                  </a:cubicBezTo>
                  <a:lnTo>
                    <a:pt x="401427" y="536308"/>
                  </a:lnTo>
                  <a:close/>
                  <a:moveTo>
                    <a:pt x="397043" y="432261"/>
                  </a:moveTo>
                  <a:cubicBezTo>
                    <a:pt x="355136" y="427542"/>
                    <a:pt x="314246" y="416198"/>
                    <a:pt x="275899" y="398650"/>
                  </a:cubicBezTo>
                  <a:cubicBezTo>
                    <a:pt x="125820" y="330260"/>
                    <a:pt x="36241" y="180036"/>
                    <a:pt x="34487" y="21920"/>
                  </a:cubicBez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69" name="Google Shape;669;p30"/>
            <p:cNvSpPr/>
            <p:nvPr/>
          </p:nvSpPr>
          <p:spPr>
            <a:xfrm>
              <a:off x="4509746" y="3163300"/>
              <a:ext cx="453012" cy="321492"/>
            </a:xfrm>
            <a:custGeom>
              <a:avLst/>
              <a:gdLst/>
              <a:ahLst/>
              <a:cxnLst/>
              <a:rect l="l" t="t" r="r" b="b"/>
              <a:pathLst>
                <a:path w="453011" h="321492" extrusionOk="0">
                  <a:moveTo>
                    <a:pt x="10960" y="317839"/>
                  </a:moveTo>
                  <a:lnTo>
                    <a:pt x="449359" y="317839"/>
                  </a:lnTo>
                  <a:lnTo>
                    <a:pt x="449359" y="10960"/>
                  </a:lnTo>
                  <a:lnTo>
                    <a:pt x="10960" y="10960"/>
                  </a:lnTo>
                  <a:lnTo>
                    <a:pt x="10960" y="317839"/>
                  </a:lnTo>
                  <a:close/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0" name="Google Shape;670;p30"/>
            <p:cNvSpPr/>
            <p:nvPr/>
          </p:nvSpPr>
          <p:spPr>
            <a:xfrm>
              <a:off x="4498786" y="3152340"/>
              <a:ext cx="482238" cy="350719"/>
            </a:xfrm>
            <a:custGeom>
              <a:avLst/>
              <a:gdLst/>
              <a:ahLst/>
              <a:cxnLst/>
              <a:rect l="l" t="t" r="r" b="b"/>
              <a:pathLst>
                <a:path w="482238" h="350718" extrusionOk="0">
                  <a:moveTo>
                    <a:pt x="21920" y="328799"/>
                  </a:moveTo>
                  <a:lnTo>
                    <a:pt x="460319" y="328799"/>
                  </a:lnTo>
                  <a:lnTo>
                    <a:pt x="460319" y="21920"/>
                  </a:lnTo>
                  <a:lnTo>
                    <a:pt x="21920" y="21920"/>
                  </a:lnTo>
                  <a:lnTo>
                    <a:pt x="21920" y="328799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1" name="Google Shape;671;p30"/>
            <p:cNvSpPr/>
            <p:nvPr/>
          </p:nvSpPr>
          <p:spPr>
            <a:xfrm>
              <a:off x="4100574" y="3382499"/>
              <a:ext cx="1183676" cy="1081383"/>
            </a:xfrm>
            <a:custGeom>
              <a:avLst/>
              <a:gdLst/>
              <a:ahLst/>
              <a:cxnLst/>
              <a:rect l="l" t="t" r="r" b="b"/>
              <a:pathLst>
                <a:path w="1183676" h="1081383" extrusionOk="0">
                  <a:moveTo>
                    <a:pt x="98640" y="1077730"/>
                  </a:moveTo>
                  <a:lnTo>
                    <a:pt x="1180023" y="1077730"/>
                  </a:lnTo>
                  <a:lnTo>
                    <a:pt x="1180023" y="390905"/>
                  </a:lnTo>
                  <a:lnTo>
                    <a:pt x="98640" y="390905"/>
                  </a:lnTo>
                  <a:lnTo>
                    <a:pt x="98640" y="1077730"/>
                  </a:lnTo>
                  <a:close/>
                  <a:moveTo>
                    <a:pt x="270346" y="270346"/>
                  </a:moveTo>
                  <a:lnTo>
                    <a:pt x="164399" y="376292"/>
                  </a:lnTo>
                  <a:lnTo>
                    <a:pt x="10960" y="10960"/>
                  </a:lnTo>
                  <a:lnTo>
                    <a:pt x="376292" y="164399"/>
                  </a:lnTo>
                  <a:lnTo>
                    <a:pt x="27034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2" name="Google Shape;672;p30"/>
            <p:cNvSpPr/>
            <p:nvPr/>
          </p:nvSpPr>
          <p:spPr>
            <a:xfrm>
              <a:off x="408961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281306" y="281306"/>
                  </a:moveTo>
                  <a:lnTo>
                    <a:pt x="175359" y="387252"/>
                  </a:lnTo>
                  <a:lnTo>
                    <a:pt x="21920" y="21920"/>
                  </a:lnTo>
                  <a:lnTo>
                    <a:pt x="387252" y="175359"/>
                  </a:lnTo>
                  <a:lnTo>
                    <a:pt x="28130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3" name="Google Shape;673;p30"/>
            <p:cNvSpPr/>
            <p:nvPr/>
          </p:nvSpPr>
          <p:spPr>
            <a:xfrm>
              <a:off x="4991984" y="3382499"/>
              <a:ext cx="379945" cy="379945"/>
            </a:xfrm>
            <a:custGeom>
              <a:avLst/>
              <a:gdLst/>
              <a:ahLst/>
              <a:cxnLst/>
              <a:rect l="l" t="t" r="r" b="b"/>
              <a:pathLst>
                <a:path w="379945" h="379945" extrusionOk="0">
                  <a:moveTo>
                    <a:pt x="116906" y="270346"/>
                  </a:moveTo>
                  <a:lnTo>
                    <a:pt x="222853" y="376292"/>
                  </a:lnTo>
                  <a:lnTo>
                    <a:pt x="376292" y="10960"/>
                  </a:lnTo>
                  <a:lnTo>
                    <a:pt x="10960" y="164399"/>
                  </a:lnTo>
                  <a:lnTo>
                    <a:pt x="116906" y="270346"/>
                  </a:ln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4" name="Google Shape;674;p30"/>
            <p:cNvSpPr/>
            <p:nvPr/>
          </p:nvSpPr>
          <p:spPr>
            <a:xfrm>
              <a:off x="4981024" y="3371539"/>
              <a:ext cx="409172" cy="409172"/>
            </a:xfrm>
            <a:custGeom>
              <a:avLst/>
              <a:gdLst/>
              <a:ahLst/>
              <a:cxnLst/>
              <a:rect l="l" t="t" r="r" b="b"/>
              <a:pathLst>
                <a:path w="409172" h="409172" extrusionOk="0">
                  <a:moveTo>
                    <a:pt x="127866" y="281306"/>
                  </a:moveTo>
                  <a:lnTo>
                    <a:pt x="233813" y="387252"/>
                  </a:lnTo>
                  <a:lnTo>
                    <a:pt x="387252" y="21920"/>
                  </a:lnTo>
                  <a:lnTo>
                    <a:pt x="21920" y="175359"/>
                  </a:lnTo>
                  <a:lnTo>
                    <a:pt x="127866" y="28130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5" name="Google Shape;675;p30"/>
            <p:cNvSpPr/>
            <p:nvPr/>
          </p:nvSpPr>
          <p:spPr>
            <a:xfrm>
              <a:off x="4217480" y="3353272"/>
              <a:ext cx="1022930" cy="555305"/>
            </a:xfrm>
            <a:custGeom>
              <a:avLst/>
              <a:gdLst/>
              <a:ahLst/>
              <a:cxnLst/>
              <a:rect l="l" t="t" r="r" b="b"/>
              <a:pathLst>
                <a:path w="1022930" h="555304" extrusionOk="0">
                  <a:moveTo>
                    <a:pt x="1019277" y="509858"/>
                  </a:moveTo>
                  <a:cubicBezTo>
                    <a:pt x="1019277" y="647661"/>
                    <a:pt x="515118" y="400550"/>
                    <a:pt x="515118" y="400550"/>
                  </a:cubicBezTo>
                  <a:cubicBezTo>
                    <a:pt x="515118" y="400550"/>
                    <a:pt x="10960" y="647515"/>
                    <a:pt x="10960" y="509858"/>
                  </a:cubicBezTo>
                  <a:cubicBezTo>
                    <a:pt x="10960" y="234543"/>
                    <a:pt x="236735" y="10960"/>
                    <a:pt x="515118" y="10960"/>
                  </a:cubicBezTo>
                  <a:cubicBezTo>
                    <a:pt x="793501" y="10960"/>
                    <a:pt x="1019277" y="234397"/>
                    <a:pt x="1019277" y="509858"/>
                  </a:cubicBezTo>
                </a:path>
              </a:pathLst>
            </a:custGeom>
            <a:solidFill>
              <a:srgbClr val="9E709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6" name="Google Shape;676;p30"/>
            <p:cNvSpPr/>
            <p:nvPr/>
          </p:nvSpPr>
          <p:spPr>
            <a:xfrm>
              <a:off x="4206520" y="3342313"/>
              <a:ext cx="1052157" cy="569918"/>
            </a:xfrm>
            <a:custGeom>
              <a:avLst/>
              <a:gdLst/>
              <a:ahLst/>
              <a:cxnLst/>
              <a:rect l="l" t="t" r="r" b="b"/>
              <a:pathLst>
                <a:path w="1052156" h="569918" extrusionOk="0">
                  <a:moveTo>
                    <a:pt x="1030237" y="520818"/>
                  </a:moveTo>
                  <a:cubicBezTo>
                    <a:pt x="1030237" y="658621"/>
                    <a:pt x="526078" y="411510"/>
                    <a:pt x="526078" y="411510"/>
                  </a:cubicBezTo>
                  <a:cubicBezTo>
                    <a:pt x="526078" y="411510"/>
                    <a:pt x="21920" y="658475"/>
                    <a:pt x="21920" y="520818"/>
                  </a:cubicBezTo>
                  <a:cubicBezTo>
                    <a:pt x="21920" y="245503"/>
                    <a:pt x="247695" y="21920"/>
                    <a:pt x="526078" y="21920"/>
                  </a:cubicBezTo>
                  <a:cubicBezTo>
                    <a:pt x="804461" y="21920"/>
                    <a:pt x="1030237" y="245357"/>
                    <a:pt x="1030237" y="520818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7" name="Google Shape;677;p30"/>
            <p:cNvSpPr/>
            <p:nvPr/>
          </p:nvSpPr>
          <p:spPr>
            <a:xfrm>
              <a:off x="4641265" y="3864737"/>
              <a:ext cx="204586" cy="204586"/>
            </a:xfrm>
            <a:custGeom>
              <a:avLst/>
              <a:gdLst/>
              <a:ahLst/>
              <a:cxnLst/>
              <a:rect l="l" t="t" r="r" b="b"/>
              <a:pathLst>
                <a:path w="204586" h="204586" extrusionOk="0">
                  <a:moveTo>
                    <a:pt x="200933" y="108577"/>
                  </a:moveTo>
                  <a:lnTo>
                    <a:pt x="105946" y="200933"/>
                  </a:lnTo>
                  <a:lnTo>
                    <a:pt x="10960" y="108577"/>
                  </a:lnTo>
                  <a:lnTo>
                    <a:pt x="105946" y="10960"/>
                  </a:lnTo>
                  <a:lnTo>
                    <a:pt x="200933" y="108577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8" name="Google Shape;678;p30"/>
            <p:cNvSpPr/>
            <p:nvPr/>
          </p:nvSpPr>
          <p:spPr>
            <a:xfrm>
              <a:off x="4630305" y="3853778"/>
              <a:ext cx="233813" cy="233813"/>
            </a:xfrm>
            <a:custGeom>
              <a:avLst/>
              <a:gdLst/>
              <a:ahLst/>
              <a:cxnLst/>
              <a:rect l="l" t="t" r="r" b="b"/>
              <a:pathLst>
                <a:path w="233812" h="233812" extrusionOk="0">
                  <a:moveTo>
                    <a:pt x="211893" y="119537"/>
                  </a:moveTo>
                  <a:lnTo>
                    <a:pt x="116906" y="211893"/>
                  </a:lnTo>
                  <a:lnTo>
                    <a:pt x="21920" y="119537"/>
                  </a:lnTo>
                  <a:lnTo>
                    <a:pt x="116906" y="21920"/>
                  </a:lnTo>
                  <a:lnTo>
                    <a:pt x="211893" y="119537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79" name="Google Shape;679;p30"/>
            <p:cNvSpPr/>
            <p:nvPr/>
          </p:nvSpPr>
          <p:spPr>
            <a:xfrm>
              <a:off x="4188253" y="3440948"/>
              <a:ext cx="1110610" cy="584531"/>
            </a:xfrm>
            <a:custGeom>
              <a:avLst/>
              <a:gdLst/>
              <a:ahLst/>
              <a:cxnLst/>
              <a:rect l="l" t="t" r="r" b="b"/>
              <a:pathLst>
                <a:path w="1110609" h="584531" extrusionOk="0">
                  <a:moveTo>
                    <a:pt x="813668" y="10964"/>
                  </a:moveTo>
                  <a:cubicBezTo>
                    <a:pt x="709285" y="10387"/>
                    <a:pt x="612392" y="65088"/>
                    <a:pt x="558958" y="154759"/>
                  </a:cubicBezTo>
                  <a:cubicBezTo>
                    <a:pt x="505525" y="65088"/>
                    <a:pt x="408631" y="10387"/>
                    <a:pt x="304249" y="10964"/>
                  </a:cubicBezTo>
                  <a:cubicBezTo>
                    <a:pt x="142333" y="10964"/>
                    <a:pt x="10960" y="138538"/>
                    <a:pt x="10960" y="295924"/>
                  </a:cubicBezTo>
                  <a:cubicBezTo>
                    <a:pt x="10960" y="453309"/>
                    <a:pt x="142333" y="580883"/>
                    <a:pt x="304249" y="580883"/>
                  </a:cubicBezTo>
                  <a:cubicBezTo>
                    <a:pt x="413264" y="580883"/>
                    <a:pt x="508396" y="523014"/>
                    <a:pt x="558958" y="437088"/>
                  </a:cubicBezTo>
                  <a:cubicBezTo>
                    <a:pt x="612392" y="526759"/>
                    <a:pt x="709285" y="581460"/>
                    <a:pt x="813668" y="580883"/>
                  </a:cubicBezTo>
                  <a:cubicBezTo>
                    <a:pt x="975583" y="580883"/>
                    <a:pt x="1106956" y="453309"/>
                    <a:pt x="1106956" y="295924"/>
                  </a:cubicBezTo>
                  <a:cubicBezTo>
                    <a:pt x="1106956" y="138538"/>
                    <a:pt x="975583" y="10964"/>
                    <a:pt x="813668" y="10964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0" name="Google Shape;680;p30"/>
            <p:cNvSpPr/>
            <p:nvPr/>
          </p:nvSpPr>
          <p:spPr>
            <a:xfrm>
              <a:off x="4177293" y="3429988"/>
              <a:ext cx="1139836" cy="613758"/>
            </a:xfrm>
            <a:custGeom>
              <a:avLst/>
              <a:gdLst/>
              <a:ahLst/>
              <a:cxnLst/>
              <a:rect l="l" t="t" r="r" b="b"/>
              <a:pathLst>
                <a:path w="1139836" h="613758" extrusionOk="0">
                  <a:moveTo>
                    <a:pt x="824628" y="21924"/>
                  </a:moveTo>
                  <a:cubicBezTo>
                    <a:pt x="720245" y="21347"/>
                    <a:pt x="623352" y="76048"/>
                    <a:pt x="569918" y="165719"/>
                  </a:cubicBezTo>
                  <a:cubicBezTo>
                    <a:pt x="516485" y="76048"/>
                    <a:pt x="419591" y="21347"/>
                    <a:pt x="315209" y="21924"/>
                  </a:cubicBezTo>
                  <a:cubicBezTo>
                    <a:pt x="153293" y="21924"/>
                    <a:pt x="21920" y="149498"/>
                    <a:pt x="21920" y="306884"/>
                  </a:cubicBezTo>
                  <a:cubicBezTo>
                    <a:pt x="21920" y="464269"/>
                    <a:pt x="153293" y="591843"/>
                    <a:pt x="315209" y="591843"/>
                  </a:cubicBezTo>
                  <a:cubicBezTo>
                    <a:pt x="424224" y="591843"/>
                    <a:pt x="519356" y="533974"/>
                    <a:pt x="569918" y="448048"/>
                  </a:cubicBezTo>
                  <a:cubicBezTo>
                    <a:pt x="623352" y="537719"/>
                    <a:pt x="720245" y="592420"/>
                    <a:pt x="824628" y="591843"/>
                  </a:cubicBezTo>
                  <a:cubicBezTo>
                    <a:pt x="986543" y="591843"/>
                    <a:pt x="1117916" y="464269"/>
                    <a:pt x="1117916" y="306884"/>
                  </a:cubicBezTo>
                  <a:cubicBezTo>
                    <a:pt x="1117916" y="149498"/>
                    <a:pt x="986543" y="21924"/>
                    <a:pt x="824628" y="21924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1" name="Google Shape;681;p30"/>
            <p:cNvSpPr/>
            <p:nvPr/>
          </p:nvSpPr>
          <p:spPr>
            <a:xfrm>
              <a:off x="4422066" y="3674765"/>
              <a:ext cx="613758" cy="87680"/>
            </a:xfrm>
            <a:custGeom>
              <a:avLst/>
              <a:gdLst/>
              <a:ahLst/>
              <a:cxnLst/>
              <a:rect l="l" t="t" r="r" b="b"/>
              <a:pathLst>
                <a:path w="613758" h="87679" extrusionOk="0">
                  <a:moveTo>
                    <a:pt x="84026" y="47493"/>
                  </a:moveTo>
                  <a:cubicBezTo>
                    <a:pt x="84026" y="67670"/>
                    <a:pt x="67670" y="84026"/>
                    <a:pt x="47493" y="84026"/>
                  </a:cubicBezTo>
                  <a:cubicBezTo>
                    <a:pt x="27317" y="84026"/>
                    <a:pt x="10960" y="67670"/>
                    <a:pt x="10960" y="47493"/>
                  </a:cubicBezTo>
                  <a:cubicBezTo>
                    <a:pt x="10960" y="27317"/>
                    <a:pt x="27317" y="10960"/>
                    <a:pt x="47493" y="10960"/>
                  </a:cubicBezTo>
                  <a:cubicBezTo>
                    <a:pt x="67670" y="10960"/>
                    <a:pt x="84026" y="27317"/>
                    <a:pt x="84026" y="47493"/>
                  </a:cubicBezTo>
                  <a:moveTo>
                    <a:pt x="610105" y="47493"/>
                  </a:moveTo>
                  <a:cubicBezTo>
                    <a:pt x="610105" y="67670"/>
                    <a:pt x="593748" y="84026"/>
                    <a:pt x="573571" y="84026"/>
                  </a:cubicBezTo>
                  <a:cubicBezTo>
                    <a:pt x="553395" y="84026"/>
                    <a:pt x="537038" y="67670"/>
                    <a:pt x="537038" y="47493"/>
                  </a:cubicBezTo>
                  <a:cubicBezTo>
                    <a:pt x="537038" y="27317"/>
                    <a:pt x="553395" y="10960"/>
                    <a:pt x="573571" y="10960"/>
                  </a:cubicBezTo>
                  <a:cubicBezTo>
                    <a:pt x="593748" y="10960"/>
                    <a:pt x="610105" y="27317"/>
                    <a:pt x="610105" y="47493"/>
                  </a:cubicBezTo>
                </a:path>
              </a:pathLst>
            </a:custGeom>
            <a:solidFill>
              <a:srgbClr val="4F396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2" name="Google Shape;682;p30"/>
            <p:cNvSpPr/>
            <p:nvPr/>
          </p:nvSpPr>
          <p:spPr>
            <a:xfrm>
              <a:off x="4177293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3" name="Google Shape;683;p30"/>
            <p:cNvSpPr/>
            <p:nvPr/>
          </p:nvSpPr>
          <p:spPr>
            <a:xfrm>
              <a:off x="5273290" y="3707645"/>
              <a:ext cx="43840" cy="482238"/>
            </a:xfrm>
            <a:custGeom>
              <a:avLst/>
              <a:gdLst/>
              <a:ahLst/>
              <a:cxnLst/>
              <a:rect l="l" t="t" r="r" b="b"/>
              <a:pathLst>
                <a:path w="43839" h="482238" extrusionOk="0">
                  <a:moveTo>
                    <a:pt x="21920" y="21920"/>
                  </a:moveTo>
                  <a:lnTo>
                    <a:pt x="21920" y="460319"/>
                  </a:lnTo>
                </a:path>
              </a:pathLst>
            </a:custGeom>
            <a:noFill/>
            <a:ln w="19050" cap="flat" cmpd="sng">
              <a:solidFill>
                <a:srgbClr val="4B3663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4" name="Google Shape;684;p30"/>
            <p:cNvSpPr/>
            <p:nvPr/>
          </p:nvSpPr>
          <p:spPr>
            <a:xfrm>
              <a:off x="3651215" y="4613668"/>
              <a:ext cx="2177380" cy="379945"/>
            </a:xfrm>
            <a:custGeom>
              <a:avLst/>
              <a:gdLst/>
              <a:ahLst/>
              <a:cxnLst/>
              <a:rect l="l" t="t" r="r" b="b"/>
              <a:pathLst>
                <a:path w="2177379" h="379945" extrusionOk="0">
                  <a:moveTo>
                    <a:pt x="21920" y="21920"/>
                  </a:moveTo>
                  <a:cubicBezTo>
                    <a:pt x="155485" y="21920"/>
                    <a:pt x="263770" y="126843"/>
                    <a:pt x="263770" y="256463"/>
                  </a:cubicBezTo>
                  <a:lnTo>
                    <a:pt x="263770" y="372346"/>
                  </a:lnTo>
                  <a:moveTo>
                    <a:pt x="102731" y="137803"/>
                  </a:moveTo>
                  <a:cubicBezTo>
                    <a:pt x="192165" y="137803"/>
                    <a:pt x="264500" y="207947"/>
                    <a:pt x="264500" y="294604"/>
                  </a:cubicBezTo>
                  <a:lnTo>
                    <a:pt x="264500" y="372054"/>
                  </a:lnTo>
                  <a:moveTo>
                    <a:pt x="2060766" y="372346"/>
                  </a:moveTo>
                  <a:lnTo>
                    <a:pt x="108869" y="372346"/>
                  </a:lnTo>
                  <a:moveTo>
                    <a:pt x="279114" y="290512"/>
                  </a:moveTo>
                  <a:lnTo>
                    <a:pt x="448043" y="230598"/>
                  </a:lnTo>
                  <a:moveTo>
                    <a:pt x="2155460" y="21920"/>
                  </a:moveTo>
                  <a:cubicBezTo>
                    <a:pt x="2021894" y="21920"/>
                    <a:pt x="1913610" y="126843"/>
                    <a:pt x="1913610" y="256463"/>
                  </a:cubicBezTo>
                  <a:lnTo>
                    <a:pt x="1913610" y="372346"/>
                  </a:lnTo>
                  <a:moveTo>
                    <a:pt x="2074648" y="137803"/>
                  </a:moveTo>
                  <a:cubicBezTo>
                    <a:pt x="1985215" y="137803"/>
                    <a:pt x="1912733" y="207947"/>
                    <a:pt x="1912733" y="294604"/>
                  </a:cubicBezTo>
                  <a:lnTo>
                    <a:pt x="1912733" y="372054"/>
                  </a:lnTo>
                  <a:moveTo>
                    <a:pt x="1898266" y="290366"/>
                  </a:moveTo>
                  <a:lnTo>
                    <a:pt x="1729336" y="230744"/>
                  </a:lnTo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5" name="Google Shape;685;p30"/>
            <p:cNvSpPr/>
            <p:nvPr/>
          </p:nvSpPr>
          <p:spPr>
            <a:xfrm>
              <a:off x="4991984" y="3250979"/>
              <a:ext cx="131520" cy="146133"/>
            </a:xfrm>
            <a:custGeom>
              <a:avLst/>
              <a:gdLst/>
              <a:ahLst/>
              <a:cxnLst/>
              <a:rect l="l" t="t" r="r" b="b"/>
              <a:pathLst>
                <a:path w="131519" h="146132" extrusionOk="0">
                  <a:moveTo>
                    <a:pt x="127866" y="142480"/>
                  </a:moveTo>
                  <a:lnTo>
                    <a:pt x="10960" y="142480"/>
                  </a:lnTo>
                  <a:lnTo>
                    <a:pt x="69413" y="10960"/>
                  </a:lnTo>
                  <a:lnTo>
                    <a:pt x="127866" y="142480"/>
                  </a:lnTo>
                </a:path>
              </a:pathLst>
            </a:custGeom>
            <a:solidFill>
              <a:srgbClr val="FCD67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6" name="Google Shape;686;p30"/>
            <p:cNvSpPr/>
            <p:nvPr/>
          </p:nvSpPr>
          <p:spPr>
            <a:xfrm>
              <a:off x="4981024" y="3240020"/>
              <a:ext cx="160746" cy="175359"/>
            </a:xfrm>
            <a:custGeom>
              <a:avLst/>
              <a:gdLst/>
              <a:ahLst/>
              <a:cxnLst/>
              <a:rect l="l" t="t" r="r" b="b"/>
              <a:pathLst>
                <a:path w="160746" h="175359" extrusionOk="0">
                  <a:moveTo>
                    <a:pt x="138826" y="153440"/>
                  </a:moveTo>
                  <a:lnTo>
                    <a:pt x="21920" y="153440"/>
                  </a:lnTo>
                  <a:lnTo>
                    <a:pt x="80373" y="21920"/>
                  </a:lnTo>
                  <a:lnTo>
                    <a:pt x="138826" y="153440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7" name="Google Shape;687;p30"/>
            <p:cNvSpPr/>
            <p:nvPr/>
          </p:nvSpPr>
          <p:spPr>
            <a:xfrm>
              <a:off x="4100720" y="4142390"/>
              <a:ext cx="1285969" cy="847571"/>
            </a:xfrm>
            <a:custGeom>
              <a:avLst/>
              <a:gdLst/>
              <a:ahLst/>
              <a:cxnLst/>
              <a:rect l="l" t="t" r="r" b="b"/>
              <a:pathLst>
                <a:path w="1285969" h="847570" extrusionOk="0">
                  <a:moveTo>
                    <a:pt x="1228247" y="843917"/>
                  </a:moveTo>
                  <a:lnTo>
                    <a:pt x="64883" y="843917"/>
                  </a:lnTo>
                  <a:cubicBezTo>
                    <a:pt x="35263" y="844078"/>
                    <a:pt x="11122" y="820200"/>
                    <a:pt x="10960" y="790579"/>
                  </a:cubicBezTo>
                  <a:cubicBezTo>
                    <a:pt x="10960" y="790579"/>
                    <a:pt x="10960" y="790579"/>
                    <a:pt x="10960" y="790579"/>
                  </a:cubicBezTo>
                  <a:lnTo>
                    <a:pt x="10960" y="64445"/>
                  </a:lnTo>
                  <a:cubicBezTo>
                    <a:pt x="11121" y="34859"/>
                    <a:pt x="35151" y="10960"/>
                    <a:pt x="64737" y="10960"/>
                  </a:cubicBezTo>
                  <a:lnTo>
                    <a:pt x="1228247" y="10960"/>
                  </a:lnTo>
                  <a:cubicBezTo>
                    <a:pt x="1257897" y="10880"/>
                    <a:pt x="1282009" y="34802"/>
                    <a:pt x="1282170" y="64445"/>
                  </a:cubicBezTo>
                  <a:lnTo>
                    <a:pt x="1282170" y="790433"/>
                  </a:lnTo>
                  <a:cubicBezTo>
                    <a:pt x="1282082" y="820054"/>
                    <a:pt x="1258014" y="844005"/>
                    <a:pt x="1228393" y="843917"/>
                  </a:cubicBezTo>
                </a:path>
              </a:pathLst>
            </a:custGeom>
            <a:solidFill>
              <a:srgbClr val="A3D4C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8" name="Google Shape;688;p30"/>
            <p:cNvSpPr/>
            <p:nvPr/>
          </p:nvSpPr>
          <p:spPr>
            <a:xfrm>
              <a:off x="4089760" y="4131430"/>
              <a:ext cx="1300582" cy="876797"/>
            </a:xfrm>
            <a:custGeom>
              <a:avLst/>
              <a:gdLst/>
              <a:ahLst/>
              <a:cxnLst/>
              <a:rect l="l" t="t" r="r" b="b"/>
              <a:pathLst>
                <a:path w="1300582" h="876797" extrusionOk="0">
                  <a:moveTo>
                    <a:pt x="1239207" y="854877"/>
                  </a:moveTo>
                  <a:lnTo>
                    <a:pt x="75843" y="854877"/>
                  </a:lnTo>
                  <a:cubicBezTo>
                    <a:pt x="46223" y="855038"/>
                    <a:pt x="22082" y="831160"/>
                    <a:pt x="21920" y="801539"/>
                  </a:cubicBezTo>
                  <a:cubicBezTo>
                    <a:pt x="21920" y="801539"/>
                    <a:pt x="21920" y="801539"/>
                    <a:pt x="21920" y="801539"/>
                  </a:cubicBezTo>
                  <a:lnTo>
                    <a:pt x="21920" y="75405"/>
                  </a:lnTo>
                  <a:cubicBezTo>
                    <a:pt x="22081" y="45819"/>
                    <a:pt x="46111" y="21920"/>
                    <a:pt x="75697" y="21920"/>
                  </a:cubicBezTo>
                  <a:lnTo>
                    <a:pt x="1239207" y="21920"/>
                  </a:lnTo>
                  <a:cubicBezTo>
                    <a:pt x="1268857" y="21840"/>
                    <a:pt x="1292969" y="45762"/>
                    <a:pt x="1293130" y="75405"/>
                  </a:cubicBezTo>
                  <a:lnTo>
                    <a:pt x="1293130" y="801393"/>
                  </a:lnTo>
                  <a:cubicBezTo>
                    <a:pt x="1293042" y="831014"/>
                    <a:pt x="1268974" y="854965"/>
                    <a:pt x="1239353" y="854877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4F3969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89" name="Google Shape;689;p30"/>
            <p:cNvSpPr/>
            <p:nvPr/>
          </p:nvSpPr>
          <p:spPr>
            <a:xfrm>
              <a:off x="4392839" y="2987940"/>
              <a:ext cx="672211" cy="292266"/>
            </a:xfrm>
            <a:custGeom>
              <a:avLst/>
              <a:gdLst/>
              <a:ahLst/>
              <a:cxnLst/>
              <a:rect l="l" t="t" r="r" b="b"/>
              <a:pathLst>
                <a:path w="672211" h="292265" extrusionOk="0">
                  <a:moveTo>
                    <a:pt x="668558" y="149786"/>
                  </a:moveTo>
                  <a:lnTo>
                    <a:pt x="339759" y="288612"/>
                  </a:lnTo>
                  <a:lnTo>
                    <a:pt x="10960" y="149786"/>
                  </a:lnTo>
                  <a:lnTo>
                    <a:pt x="339759" y="10960"/>
                  </a:lnTo>
                  <a:lnTo>
                    <a:pt x="668558" y="149786"/>
                  </a:lnTo>
                </a:path>
              </a:pathLst>
            </a:custGeom>
            <a:solidFill>
              <a:srgbClr val="FBD06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0" name="Google Shape;690;p30"/>
            <p:cNvSpPr/>
            <p:nvPr/>
          </p:nvSpPr>
          <p:spPr>
            <a:xfrm>
              <a:off x="4381879" y="2976980"/>
              <a:ext cx="701438" cy="321492"/>
            </a:xfrm>
            <a:custGeom>
              <a:avLst/>
              <a:gdLst/>
              <a:ahLst/>
              <a:cxnLst/>
              <a:rect l="l" t="t" r="r" b="b"/>
              <a:pathLst>
                <a:path w="701437" h="321492" extrusionOk="0">
                  <a:moveTo>
                    <a:pt x="679518" y="160746"/>
                  </a:moveTo>
                  <a:lnTo>
                    <a:pt x="350719" y="299572"/>
                  </a:lnTo>
                  <a:lnTo>
                    <a:pt x="21920" y="160746"/>
                  </a:lnTo>
                  <a:lnTo>
                    <a:pt x="350719" y="21920"/>
                  </a:lnTo>
                  <a:lnTo>
                    <a:pt x="679518" y="160746"/>
                  </a:lnTo>
                  <a:close/>
                  <a:moveTo>
                    <a:pt x="679518" y="160746"/>
                  </a:moveTo>
                  <a:lnTo>
                    <a:pt x="679518" y="294312"/>
                  </a:lnTo>
                  <a:lnTo>
                    <a:pt x="679518" y="160746"/>
                  </a:lnTo>
                  <a:close/>
                </a:path>
              </a:pathLst>
            </a:custGeom>
            <a:noFill/>
            <a:ln w="19050" cap="rnd" cmpd="sng">
              <a:solidFill>
                <a:srgbClr val="4B366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691" name="Google Shape;691;p30"/>
            <p:cNvSpPr/>
            <p:nvPr/>
          </p:nvSpPr>
          <p:spPr>
            <a:xfrm>
              <a:off x="4612039" y="4463882"/>
              <a:ext cx="219199" cy="219199"/>
            </a:xfrm>
            <a:custGeom>
              <a:avLst/>
              <a:gdLst/>
              <a:ahLst/>
              <a:cxnLst/>
              <a:rect l="l" t="t" r="r" b="b"/>
              <a:pathLst>
                <a:path w="219199" h="219199" extrusionOk="0">
                  <a:moveTo>
                    <a:pt x="215546" y="113253"/>
                  </a:moveTo>
                  <a:cubicBezTo>
                    <a:pt x="215546" y="169748"/>
                    <a:pt x="169748" y="215546"/>
                    <a:pt x="113253" y="215546"/>
                  </a:cubicBezTo>
                  <a:cubicBezTo>
                    <a:pt x="56758" y="215546"/>
                    <a:pt x="10960" y="169748"/>
                    <a:pt x="10960" y="113253"/>
                  </a:cubicBezTo>
                  <a:cubicBezTo>
                    <a:pt x="10960" y="56758"/>
                    <a:pt x="56758" y="10960"/>
                    <a:pt x="113253" y="10960"/>
                  </a:cubicBezTo>
                  <a:cubicBezTo>
                    <a:pt x="169748" y="10960"/>
                    <a:pt x="215546" y="56758"/>
                    <a:pt x="215546" y="113253"/>
                  </a:cubicBezTo>
                  <a:close/>
                </a:path>
              </a:pathLst>
            </a:custGeom>
            <a:solidFill>
              <a:srgbClr val="7EB2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Roboto Light"/>
                <a:buNone/>
              </a:pPr>
              <a:endParaRPr sz="1800" b="0" i="0" u="none" strike="noStrike" cap="none" dirty="0">
                <a:solidFill>
                  <a:srgbClr val="000000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grpSp>
        <p:nvGrpSpPr>
          <p:cNvPr id="692" name="Google Shape;692;p30"/>
          <p:cNvGrpSpPr/>
          <p:nvPr/>
        </p:nvGrpSpPr>
        <p:grpSpPr>
          <a:xfrm>
            <a:off x="539750" y="5382590"/>
            <a:ext cx="8064500" cy="739971"/>
            <a:chOff x="539750" y="5274435"/>
            <a:chExt cx="8064500" cy="739971"/>
          </a:xfrm>
        </p:grpSpPr>
        <p:sp>
          <p:nvSpPr>
            <p:cNvPr id="693" name="Google Shape;693;p30"/>
            <p:cNvSpPr/>
            <p:nvPr/>
          </p:nvSpPr>
          <p:spPr>
            <a:xfrm>
              <a:off x="539750" y="5274435"/>
              <a:ext cx="8064500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Roboto"/>
                <a:buNone/>
              </a:pPr>
              <a:r>
                <a:rPr lang="ru-RU" sz="2000" b="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Напишите в чат, если есть проблемы!</a:t>
              </a:r>
              <a:endParaRPr dirty="0"/>
            </a:p>
          </p:txBody>
        </p:sp>
        <p:grpSp>
          <p:nvGrpSpPr>
            <p:cNvPr id="694" name="Google Shape;694;p30"/>
            <p:cNvGrpSpPr/>
            <p:nvPr/>
          </p:nvGrpSpPr>
          <p:grpSpPr>
            <a:xfrm>
              <a:off x="2929564" y="5645074"/>
              <a:ext cx="3284874" cy="369332"/>
              <a:chOff x="2929565" y="5619501"/>
              <a:chExt cx="3284874" cy="369332"/>
            </a:xfrm>
          </p:grpSpPr>
          <p:sp>
            <p:nvSpPr>
              <p:cNvPr id="695" name="Google Shape;695;p30"/>
              <p:cNvSpPr/>
              <p:nvPr/>
            </p:nvSpPr>
            <p:spPr>
              <a:xfrm>
                <a:off x="2929565" y="5619501"/>
                <a:ext cx="3284874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ru-RU" sz="1800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Ставьте       если все хорошо</a:t>
                </a:r>
                <a:endParaRPr dirty="0"/>
              </a:p>
            </p:txBody>
          </p:sp>
          <p:sp>
            <p:nvSpPr>
              <p:cNvPr id="696" name="Google Shape;696;p30"/>
              <p:cNvSpPr/>
              <p:nvPr/>
            </p:nvSpPr>
            <p:spPr>
              <a:xfrm>
                <a:off x="4003067" y="5701774"/>
                <a:ext cx="223837" cy="223837"/>
              </a:xfrm>
              <a:prstGeom prst="roundRect">
                <a:avLst>
                  <a:gd name="adj" fmla="val 16667"/>
                </a:avLst>
              </a:prstGeom>
              <a:solidFill>
                <a:schemeClr val="lt1">
                  <a:alpha val="40000"/>
                </a:schemeClr>
              </a:solidFill>
              <a:ln>
                <a:noFill/>
              </a:ln>
            </p:spPr>
            <p:txBody>
              <a:bodyPr spcFirstLastPara="1" wrap="square" lIns="0" tIns="0" rIns="0" bIns="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800"/>
                  <a:buFont typeface="Roboto"/>
                  <a:buNone/>
                </a:pPr>
                <a:r>
                  <a:rPr lang="ru-RU" sz="1800" i="0" u="none" strike="noStrike" cap="none" dirty="0">
                    <a:solidFill>
                      <a:srgbClr val="FFFFFF"/>
                    </a:solidFill>
                    <a:latin typeface="Roboto"/>
                    <a:ea typeface="Roboto"/>
                    <a:cs typeface="Roboto"/>
                    <a:sym typeface="Roboto"/>
                  </a:rPr>
                  <a:t>+</a:t>
                </a:r>
                <a:endParaRPr sz="2000" i="0" u="none" strike="noStrike" cap="none" dirty="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40"/>
          <p:cNvSpPr/>
          <p:nvPr/>
        </p:nvSpPr>
        <p:spPr>
          <a:xfrm>
            <a:off x="611560" y="1196752"/>
            <a:ext cx="7829531" cy="576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ru-RU" sz="240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 зависит от нескольких независимых объясняющих переменных.</a:t>
            </a:r>
            <a:endParaRPr sz="2400" dirty="0">
              <a:solidFill>
                <a:schemeClr val="bg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Множественная линейная регрессия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Google Shape;764;p36"/>
          <p:cNvSpPr/>
          <p:nvPr/>
        </p:nvSpPr>
        <p:spPr>
          <a:xfrm>
            <a:off x="899592" y="2941588"/>
            <a:ext cx="5348859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400" i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ea typeface="Roboto"/>
              </a:rPr>
              <a:t>j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– объясняющие переменные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" name="Google Shape;764;p36"/>
          <p:cNvSpPr/>
          <p:nvPr/>
        </p:nvSpPr>
        <p:spPr>
          <a:xfrm>
            <a:off x="919859" y="3445644"/>
            <a:ext cx="4752528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l-GR" sz="2400" i="1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θ</a:t>
            </a:r>
            <a:r>
              <a:rPr lang="en-US" sz="2400" i="1" baseline="-25000" smtClean="0">
                <a:solidFill>
                  <a:schemeClr val="bg2"/>
                </a:solidFill>
                <a:ea typeface="Roboto"/>
              </a:rPr>
              <a:t>j 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– неизвестные параметры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" name="Google Shape;764;p36"/>
          <p:cNvSpPr/>
          <p:nvPr/>
        </p:nvSpPr>
        <p:spPr>
          <a:xfrm>
            <a:off x="919859" y="3964558"/>
            <a:ext cx="4320480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l-GR" sz="2400" i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ε</a:t>
            </a:r>
            <a:r>
              <a:rPr lang="en-US" sz="2400" i="1" baseline="-25000" smtClean="0">
                <a:solidFill>
                  <a:schemeClr val="bg2"/>
                </a:solidFill>
                <a:ea typeface="Roboto"/>
              </a:rPr>
              <a:t>i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–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ошибки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" name="Google Shape;764;p36"/>
          <p:cNvSpPr/>
          <p:nvPr/>
        </p:nvSpPr>
        <p:spPr>
          <a:xfrm>
            <a:off x="879325" y="4653136"/>
            <a:ext cx="7437091" cy="546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М-оценки – оценки параметров, которые находятся из условия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8072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2751" y="2132856"/>
            <a:ext cx="3659249" cy="78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1552" y="5596855"/>
            <a:ext cx="4718560" cy="1000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40"/>
          <p:cNvSpPr/>
          <p:nvPr/>
        </p:nvSpPr>
        <p:spPr>
          <a:xfrm>
            <a:off x="611560" y="1268761"/>
            <a:ext cx="7829531" cy="576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Мультиколлинеарность – ситуация, когда какие-то из переменных </a:t>
            </a:r>
            <a:r>
              <a:rPr lang="en-US" sz="2400" i="1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ea typeface="Roboto"/>
              </a:rPr>
              <a:t>j</a:t>
            </a:r>
            <a:r>
              <a:rPr lang="ru-RU" sz="240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 оказываются зависимыми.</a:t>
            </a:r>
            <a:endParaRPr lang="en-US" sz="2400" smtClean="0">
              <a:solidFill>
                <a:schemeClr val="bg2"/>
              </a:solidFill>
              <a:latin typeface="Roboto"/>
              <a:ea typeface="Roboto"/>
              <a:sym typeface="Roboto"/>
            </a:endParaRPr>
          </a:p>
          <a:p>
            <a:pPr lvl="0"/>
            <a:r>
              <a:rPr lang="ru-RU" sz="240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Мультиколлинеарность сильно снижает точность оценок.</a:t>
            </a:r>
            <a:endParaRPr sz="2400" dirty="0">
              <a:solidFill>
                <a:schemeClr val="bg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Мультиколлинеарность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Google Shape;824;p40"/>
          <p:cNvSpPr/>
          <p:nvPr/>
        </p:nvSpPr>
        <p:spPr>
          <a:xfrm>
            <a:off x="611560" y="3284985"/>
            <a:ext cx="7829531" cy="576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Для борьбы с мультиколлинеарностью используются:</a:t>
            </a:r>
          </a:p>
          <a:p>
            <a:pPr lvl="0">
              <a:buFontTx/>
              <a:buChar char="-"/>
            </a:pPr>
            <a:r>
              <a:rPr lang="ru-RU" sz="240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ридж-оценки;</a:t>
            </a:r>
          </a:p>
          <a:p>
            <a:pPr lvl="0">
              <a:buFontTx/>
              <a:buChar char="-"/>
            </a:pPr>
            <a:r>
              <a:rPr lang="ru-RU" sz="2400" smtClean="0">
                <a:solidFill>
                  <a:schemeClr val="bg2"/>
                </a:solidFill>
              </a:rPr>
              <a:t>метод редукции.</a:t>
            </a:r>
            <a:endParaRPr sz="2400" dirty="0">
              <a:solidFill>
                <a:schemeClr val="bg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40"/>
          <p:cNvSpPr txBox="1"/>
          <p:nvPr/>
        </p:nvSpPr>
        <p:spPr>
          <a:xfrm>
            <a:off x="463588" y="188640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Мультиколлинеарность</a:t>
            </a:r>
            <a:endParaRPr sz="2600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849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980728"/>
            <a:ext cx="8347541" cy="5173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en-US" sz="2600" smtClean="0"/>
              <a:t>logit </a:t>
            </a:r>
            <a:r>
              <a:rPr lang="ru-RU" sz="2600" smtClean="0"/>
              <a:t>и </a:t>
            </a:r>
            <a:r>
              <a:rPr lang="en-US" sz="2600" smtClean="0"/>
              <a:t>probit </a:t>
            </a:r>
            <a:r>
              <a:rPr lang="ru-RU" sz="2600" smtClean="0"/>
              <a:t>модели</a:t>
            </a:r>
            <a:endParaRPr lang="ru-RU" sz="2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>
          <a:xfrm>
            <a:off x="4613623" y="6541872"/>
            <a:ext cx="204787" cy="123111"/>
          </a:xfrm>
        </p:spPr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23</a:t>
            </a:fld>
            <a:endParaRPr lang="ru-RU"/>
          </a:p>
        </p:txBody>
      </p:sp>
      <p:sp>
        <p:nvSpPr>
          <p:cNvPr id="8" name="Google Shape;824;p40"/>
          <p:cNvSpPr/>
          <p:nvPr/>
        </p:nvSpPr>
        <p:spPr>
          <a:xfrm>
            <a:off x="611560" y="980728"/>
            <a:ext cx="7829531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ru-RU" sz="240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 – бинарный (0 или 1) признак, зависящий от нескольких независимых объясняющих переменных.</a:t>
            </a:r>
            <a:endParaRPr sz="2400" dirty="0">
              <a:solidFill>
                <a:schemeClr val="bg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602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2276872"/>
            <a:ext cx="3528392" cy="47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3141" y="2697485"/>
            <a:ext cx="6997211" cy="947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en-US" sz="2600" smtClean="0"/>
              <a:t>logit </a:t>
            </a:r>
            <a:r>
              <a:rPr lang="ru-RU" sz="2600" smtClean="0"/>
              <a:t>и </a:t>
            </a:r>
            <a:r>
              <a:rPr lang="en-US" sz="2600" smtClean="0"/>
              <a:t>probit </a:t>
            </a:r>
            <a:r>
              <a:rPr lang="ru-RU" sz="2600" smtClean="0"/>
              <a:t>модели</a:t>
            </a:r>
            <a:endParaRPr lang="ru-RU" sz="2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>
          <a:xfrm>
            <a:off x="4613623" y="6541872"/>
            <a:ext cx="204787" cy="123111"/>
          </a:xfrm>
        </p:spPr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24</a:t>
            </a:fld>
            <a:endParaRPr lang="ru-RU"/>
          </a:p>
        </p:txBody>
      </p:sp>
      <p:sp>
        <p:nvSpPr>
          <p:cNvPr id="8" name="Google Shape;824;p40"/>
          <p:cNvSpPr/>
          <p:nvPr/>
        </p:nvSpPr>
        <p:spPr>
          <a:xfrm>
            <a:off x="611560" y="980728"/>
            <a:ext cx="7829531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ru-RU" sz="240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 – бинарный (0 или 1) признак, зависящий от нескольких независимых объясняющих переменных.</a:t>
            </a:r>
            <a:endParaRPr sz="2400" dirty="0">
              <a:solidFill>
                <a:schemeClr val="bg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" name="Google Shape;764;p36"/>
          <p:cNvSpPr/>
          <p:nvPr/>
        </p:nvSpPr>
        <p:spPr>
          <a:xfrm>
            <a:off x="755576" y="3573016"/>
            <a:ext cx="5348859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400" i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ea typeface="Roboto"/>
              </a:rPr>
              <a:t>j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– объясняющие переменные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" name="Google Shape;764;p36"/>
          <p:cNvSpPr/>
          <p:nvPr/>
        </p:nvSpPr>
        <p:spPr>
          <a:xfrm>
            <a:off x="775843" y="4077072"/>
            <a:ext cx="4752528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l-GR" sz="2400" i="1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θ</a:t>
            </a:r>
            <a:r>
              <a:rPr lang="en-US" sz="2400" i="1" baseline="-25000" smtClean="0">
                <a:solidFill>
                  <a:schemeClr val="bg2"/>
                </a:solidFill>
                <a:ea typeface="Roboto"/>
              </a:rPr>
              <a:t>j 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– неизвестные параметры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602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2276872"/>
            <a:ext cx="3528392" cy="47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3141" y="2697485"/>
            <a:ext cx="6997211" cy="947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95221"/>
            <a:ext cx="6616700" cy="297475"/>
          </a:xfrm>
        </p:spPr>
        <p:txBody>
          <a:bodyPr/>
          <a:lstStyle/>
          <a:p>
            <a:r>
              <a:rPr lang="en-US" sz="2600" smtClean="0"/>
              <a:t>logit </a:t>
            </a:r>
            <a:r>
              <a:rPr lang="ru-RU" sz="2600" smtClean="0"/>
              <a:t>и </a:t>
            </a:r>
            <a:r>
              <a:rPr lang="en-US" sz="2600" smtClean="0"/>
              <a:t>probit </a:t>
            </a:r>
            <a:r>
              <a:rPr lang="ru-RU" sz="2600" smtClean="0"/>
              <a:t>модели</a:t>
            </a:r>
            <a:endParaRPr lang="ru-RU" sz="2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>
          <a:xfrm>
            <a:off x="4613623" y="6541872"/>
            <a:ext cx="204787" cy="123111"/>
          </a:xfrm>
        </p:spPr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25</a:t>
            </a:fld>
            <a:endParaRPr lang="ru-RU"/>
          </a:p>
        </p:txBody>
      </p:sp>
      <p:sp>
        <p:nvSpPr>
          <p:cNvPr id="8" name="Google Shape;824;p40"/>
          <p:cNvSpPr/>
          <p:nvPr/>
        </p:nvSpPr>
        <p:spPr>
          <a:xfrm>
            <a:off x="611560" y="980728"/>
            <a:ext cx="7829531" cy="1224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Y</a:t>
            </a:r>
            <a:r>
              <a:rPr lang="ru-RU" sz="2400" smtClean="0">
                <a:solidFill>
                  <a:schemeClr val="bg2"/>
                </a:solidFill>
                <a:latin typeface="Roboto"/>
                <a:ea typeface="Roboto"/>
                <a:sym typeface="Roboto"/>
              </a:rPr>
              <a:t> – бинарный (0 или 1) признак, зависящий от нескольких независимых объясняющих переменных.</a:t>
            </a:r>
            <a:endParaRPr sz="2400" dirty="0">
              <a:solidFill>
                <a:schemeClr val="bg2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8B8B8B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3" name="Google Shape;764;p36"/>
          <p:cNvSpPr/>
          <p:nvPr/>
        </p:nvSpPr>
        <p:spPr>
          <a:xfrm>
            <a:off x="755576" y="3573016"/>
            <a:ext cx="5348859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2400" i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h</a:t>
            </a:r>
            <a:r>
              <a:rPr lang="en-US" sz="2400" i="1" baseline="-25000" smtClean="0">
                <a:solidFill>
                  <a:schemeClr val="bg2"/>
                </a:solidFill>
                <a:ea typeface="Roboto"/>
              </a:rPr>
              <a:t>j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– объясняющие переменные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" name="Google Shape;764;p36"/>
          <p:cNvSpPr/>
          <p:nvPr/>
        </p:nvSpPr>
        <p:spPr>
          <a:xfrm>
            <a:off x="775843" y="4077072"/>
            <a:ext cx="4752528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l-GR" sz="2400" i="1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θ</a:t>
            </a:r>
            <a:r>
              <a:rPr lang="en-US" sz="2400" i="1" baseline="-25000" smtClean="0">
                <a:solidFill>
                  <a:schemeClr val="bg2"/>
                </a:solidFill>
                <a:ea typeface="Roboto"/>
              </a:rPr>
              <a:t>j 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– неизвестные параметры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602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2276872"/>
            <a:ext cx="3528392" cy="47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6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3141" y="2697485"/>
            <a:ext cx="6997211" cy="947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7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552" y="4635599"/>
            <a:ext cx="8063264" cy="2033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Метод максимального правдоподобия</a:t>
            </a:r>
            <a:endParaRPr sz="2600" dirty="0"/>
          </a:p>
        </p:txBody>
      </p:sp>
      <p:pic>
        <p:nvPicPr>
          <p:cNvPr id="8499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1268760"/>
            <a:ext cx="7727702" cy="4346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42"/>
          <p:cNvSpPr txBox="1"/>
          <p:nvPr/>
        </p:nvSpPr>
        <p:spPr>
          <a:xfrm>
            <a:off x="463588" y="223351"/>
            <a:ext cx="8064499" cy="77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Переобучение</a:t>
            </a:r>
            <a:endParaRPr sz="2600" dirty="0"/>
          </a:p>
        </p:txBody>
      </p:sp>
      <p:pic>
        <p:nvPicPr>
          <p:cNvPr id="82945" name="Picture 1" descr="D:\Александр\МАИ\__ОТУС\overfitting logi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5481" y="1170781"/>
            <a:ext cx="4600575" cy="4562475"/>
          </a:xfrm>
          <a:prstGeom prst="rect">
            <a:avLst/>
          </a:prstGeom>
          <a:noFill/>
        </p:spPr>
      </p:pic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70153" y="1594645"/>
            <a:ext cx="3694335" cy="377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Борьба с переобучением</a:t>
            </a:r>
            <a:endParaRPr sz="2600" dirty="0"/>
          </a:p>
        </p:txBody>
      </p:sp>
      <p:sp>
        <p:nvSpPr>
          <p:cNvPr id="10" name="Google Shape;764;p36"/>
          <p:cNvSpPr/>
          <p:nvPr/>
        </p:nvSpPr>
        <p:spPr>
          <a:xfrm>
            <a:off x="251521" y="980728"/>
            <a:ext cx="8892480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I </a:t>
            </a:r>
            <a:r>
              <a:rPr lang="ru-RU" sz="2400" b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способ</a:t>
            </a:r>
          </a:p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Выборка разбивается на несколько подвыборок, коэффициенты </a:t>
            </a:r>
            <a:r>
              <a:rPr lang="el-GR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en-US" sz="2400" i="1" baseline="-25000" smtClean="0">
                <a:solidFill>
                  <a:schemeClr val="bg2"/>
                </a:solidFill>
              </a:rPr>
              <a:t>j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оцениваются по каждой подвыборке и усредняются, итоговые оценки – средние арифметические оценок, полученных по подвыборкам.</a:t>
            </a:r>
            <a:endParaRPr sz="24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Борьба с переобучением</a:t>
            </a:r>
            <a:endParaRPr sz="2600" dirty="0"/>
          </a:p>
        </p:txBody>
      </p:sp>
      <p:sp>
        <p:nvSpPr>
          <p:cNvPr id="10" name="Google Shape;764;p36"/>
          <p:cNvSpPr/>
          <p:nvPr/>
        </p:nvSpPr>
        <p:spPr>
          <a:xfrm>
            <a:off x="251521" y="980728"/>
            <a:ext cx="8892480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I </a:t>
            </a:r>
            <a:r>
              <a:rPr lang="ru-RU" sz="2400" b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способ</a:t>
            </a:r>
          </a:p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Выборка разбивается на несколько подвыборок, коэффициенты </a:t>
            </a:r>
            <a:r>
              <a:rPr lang="el-GR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θ</a:t>
            </a:r>
            <a:r>
              <a:rPr lang="en-US" sz="2400" i="1" baseline="-25000" smtClean="0">
                <a:solidFill>
                  <a:schemeClr val="bg2"/>
                </a:solidFill>
              </a:rPr>
              <a:t>j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оцениваются по каждой подвыборке и усредняются, итоговые оценки – средние арифметические оценок, полученных по подвыборкам.</a:t>
            </a:r>
            <a:endParaRPr sz="24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764;p36"/>
          <p:cNvSpPr/>
          <p:nvPr/>
        </p:nvSpPr>
        <p:spPr>
          <a:xfrm>
            <a:off x="251520" y="3356992"/>
            <a:ext cx="8892480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II </a:t>
            </a:r>
            <a:r>
              <a:rPr lang="ru-RU" sz="2400" b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способ</a:t>
            </a:r>
          </a:p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Функция правдоподобия модифицируется следующим образом:</a:t>
            </a:r>
            <a:endParaRPr sz="24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520" y="4581128"/>
            <a:ext cx="845236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611560" y="1340768"/>
            <a:ext cx="7992888" cy="3960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Александр  </a:t>
            </a:r>
            <a:r>
              <a:rPr lang="ru-RU" sz="2400" b="1" dirty="0" err="1" smtClean="0"/>
              <a:t>Горяинов</a:t>
            </a:r>
            <a:endParaRPr sz="2400" b="1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Кандидат физико-математических наук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smtClean="0"/>
              <a:t>Доцент кафедры теории вероятностей и компьютерного моделирования Московского авиационного института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67229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Преподаватель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41"/>
          <p:cNvSpPr txBox="1">
            <a:spLocks noGrp="1"/>
          </p:cNvSpPr>
          <p:nvPr>
            <p:ph type="title"/>
          </p:nvPr>
        </p:nvSpPr>
        <p:spPr>
          <a:xfrm>
            <a:off x="467544" y="404665"/>
            <a:ext cx="8461375" cy="360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Проверка качества модели</a:t>
            </a:r>
            <a:endParaRPr sz="2600" dirty="0"/>
          </a:p>
        </p:txBody>
      </p:sp>
      <p:sp>
        <p:nvSpPr>
          <p:cNvPr id="14" name="Google Shape;764;p36"/>
          <p:cNvSpPr/>
          <p:nvPr/>
        </p:nvSpPr>
        <p:spPr>
          <a:xfrm>
            <a:off x="467543" y="1340768"/>
            <a:ext cx="8280921" cy="2088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Выборка разбивается на две подвыборки: обучающую и контрольную.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По обучающей оцениваются параметры модели.</a:t>
            </a:r>
          </a:p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Полученная модель используется для прогнозирования значений </a:t>
            </a:r>
            <a:r>
              <a:rPr lang="en-US" sz="2400" i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Y</a:t>
            </a:r>
            <a:r>
              <a:rPr lang="en-US" sz="2400" i="1" baseline="-25000" smtClean="0">
                <a:solidFill>
                  <a:schemeClr val="bg2"/>
                </a:solidFill>
              </a:rPr>
              <a:t>j</a:t>
            </a:r>
            <a:r>
              <a:rPr lang="en-US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из конрольной выборки.</a:t>
            </a:r>
          </a:p>
          <a:p>
            <a:pPr lvl="0"/>
            <a:r>
              <a:rPr lang="ru-RU" sz="24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Если ошибки прогнозирования невелики, значит модель годна к использованию.</a:t>
            </a:r>
            <a:endParaRPr sz="24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47"/>
          <p:cNvSpPr/>
          <p:nvPr/>
        </p:nvSpPr>
        <p:spPr>
          <a:xfrm>
            <a:off x="2286000" y="1635741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1" name="Google Shape;921;p47"/>
          <p:cNvSpPr/>
          <p:nvPr/>
        </p:nvSpPr>
        <p:spPr>
          <a:xfrm>
            <a:off x="539750" y="1552366"/>
            <a:ext cx="80645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Заполните, пожалуйста, опрос о занятии</a:t>
            </a:r>
            <a:endParaRPr/>
          </a:p>
        </p:txBody>
      </p:sp>
      <p:sp>
        <p:nvSpPr>
          <p:cNvPr id="922" name="Google Shape;922;p47"/>
          <p:cNvSpPr/>
          <p:nvPr/>
        </p:nvSpPr>
        <p:spPr>
          <a:xfrm>
            <a:off x="3324225" y="3933824"/>
            <a:ext cx="2533650" cy="2447925"/>
          </a:xfrm>
          <a:prstGeom prst="ellipse">
            <a:avLst/>
          </a:prstGeom>
          <a:solidFill>
            <a:srgbClr val="D8E4E7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547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923" name="Google Shape;923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40739" y="4345816"/>
            <a:ext cx="1460106" cy="17361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48"/>
          <p:cNvSpPr/>
          <p:nvPr/>
        </p:nvSpPr>
        <p:spPr>
          <a:xfrm>
            <a:off x="2286000" y="1635740"/>
            <a:ext cx="45720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929" name="Google Shape;929;p48"/>
          <p:cNvGrpSpPr/>
          <p:nvPr/>
        </p:nvGrpSpPr>
        <p:grpSpPr>
          <a:xfrm>
            <a:off x="2841525" y="2804415"/>
            <a:ext cx="3400056" cy="3400040"/>
            <a:chOff x="3229533" y="3396343"/>
            <a:chExt cx="2624037" cy="2624037"/>
          </a:xfrm>
        </p:grpSpPr>
        <p:sp>
          <p:nvSpPr>
            <p:cNvPr id="930" name="Google Shape;930;p48"/>
            <p:cNvSpPr/>
            <p:nvPr/>
          </p:nvSpPr>
          <p:spPr>
            <a:xfrm>
              <a:off x="3229533" y="3396343"/>
              <a:ext cx="2624037" cy="2624037"/>
            </a:xfrm>
            <a:custGeom>
              <a:avLst/>
              <a:gdLst/>
              <a:ahLst/>
              <a:cxnLst/>
              <a:rect l="l" t="t" r="r" b="b"/>
              <a:pathLst>
                <a:path w="2624036" h="2624036" extrusionOk="0">
                  <a:moveTo>
                    <a:pt x="2611306" y="1312278"/>
                  </a:moveTo>
                  <a:cubicBezTo>
                    <a:pt x="2611306" y="2029711"/>
                    <a:pt x="2029711" y="2611306"/>
                    <a:pt x="1312278" y="2611306"/>
                  </a:cubicBezTo>
                  <a:cubicBezTo>
                    <a:pt x="594845" y="2611306"/>
                    <a:pt x="13250" y="2029711"/>
                    <a:pt x="13250" y="1312278"/>
                  </a:cubicBezTo>
                  <a:cubicBezTo>
                    <a:pt x="13250" y="594845"/>
                    <a:pt x="594845" y="13250"/>
                    <a:pt x="1312278" y="13250"/>
                  </a:cubicBezTo>
                  <a:cubicBezTo>
                    <a:pt x="2029711" y="13250"/>
                    <a:pt x="2611306" y="594845"/>
                    <a:pt x="2611306" y="1312278"/>
                  </a:cubicBezTo>
                  <a:close/>
                </a:path>
              </a:pathLst>
            </a:custGeom>
            <a:solidFill>
              <a:srgbClr val="D8E4E7">
                <a:alpha val="2000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1" name="Google Shape;931;p48"/>
            <p:cNvSpPr/>
            <p:nvPr/>
          </p:nvSpPr>
          <p:spPr>
            <a:xfrm>
              <a:off x="3596724" y="4292043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65745" y="381654"/>
                  </a:moveTo>
                  <a:lnTo>
                    <a:pt x="439764" y="291762"/>
                  </a:lnTo>
                  <a:cubicBezTo>
                    <a:pt x="251866" y="316467"/>
                    <a:pt x="75144" y="196866"/>
                    <a:pt x="28232" y="13250"/>
                  </a:cubicBezTo>
                  <a:cubicBezTo>
                    <a:pt x="-29501" y="211865"/>
                    <a:pt x="84707" y="419677"/>
                    <a:pt x="283322" y="477410"/>
                  </a:cubicBezTo>
                  <a:cubicBezTo>
                    <a:pt x="353543" y="497821"/>
                    <a:pt x="428203" y="497229"/>
                    <a:pt x="498091" y="475704"/>
                  </a:cubicBezTo>
                  <a:cubicBezTo>
                    <a:pt x="484191" y="446476"/>
                    <a:pt x="475358" y="414260"/>
                    <a:pt x="465745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2" name="Google Shape;932;p48"/>
            <p:cNvSpPr/>
            <p:nvPr/>
          </p:nvSpPr>
          <p:spPr>
            <a:xfrm>
              <a:off x="3583475" y="4278793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478995" y="394904"/>
                  </a:moveTo>
                  <a:lnTo>
                    <a:pt x="453014" y="305012"/>
                  </a:lnTo>
                  <a:cubicBezTo>
                    <a:pt x="265116" y="329717"/>
                    <a:pt x="88394" y="210116"/>
                    <a:pt x="41482" y="26500"/>
                  </a:cubicBezTo>
                  <a:cubicBezTo>
                    <a:pt x="-16251" y="225115"/>
                    <a:pt x="97957" y="432927"/>
                    <a:pt x="296572" y="490660"/>
                  </a:cubicBezTo>
                  <a:cubicBezTo>
                    <a:pt x="366793" y="511071"/>
                    <a:pt x="441453" y="510479"/>
                    <a:pt x="511341" y="488954"/>
                  </a:cubicBezTo>
                  <a:cubicBezTo>
                    <a:pt x="497441" y="459726"/>
                    <a:pt x="488608" y="427510"/>
                    <a:pt x="478995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3" name="Google Shape;933;p48"/>
            <p:cNvSpPr/>
            <p:nvPr/>
          </p:nvSpPr>
          <p:spPr>
            <a:xfrm>
              <a:off x="3613119" y="4291653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449350" y="382044"/>
                  </a:moveTo>
                  <a:cubicBezTo>
                    <a:pt x="431813" y="322029"/>
                    <a:pt x="414926" y="261624"/>
                    <a:pt x="395960" y="201869"/>
                  </a:cubicBezTo>
                  <a:cubicBezTo>
                    <a:pt x="241594" y="224849"/>
                    <a:pt x="89160" y="149694"/>
                    <a:pt x="13396" y="13250"/>
                  </a:cubicBezTo>
                  <a:cubicBezTo>
                    <a:pt x="7674" y="219792"/>
                    <a:pt x="170471" y="391865"/>
                    <a:pt x="377013" y="397587"/>
                  </a:cubicBezTo>
                  <a:cubicBezTo>
                    <a:pt x="402244" y="398286"/>
                    <a:pt x="427481" y="396430"/>
                    <a:pt x="452338" y="392047"/>
                  </a:cubicBezTo>
                  <a:lnTo>
                    <a:pt x="449350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4" name="Google Shape;934;p48"/>
            <p:cNvSpPr/>
            <p:nvPr/>
          </p:nvSpPr>
          <p:spPr>
            <a:xfrm>
              <a:off x="3598457" y="4278403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464013" y="395294"/>
                  </a:moveTo>
                  <a:cubicBezTo>
                    <a:pt x="446476" y="335279"/>
                    <a:pt x="429589" y="274874"/>
                    <a:pt x="410623" y="215119"/>
                  </a:cubicBezTo>
                  <a:cubicBezTo>
                    <a:pt x="256257" y="238099"/>
                    <a:pt x="103822" y="162944"/>
                    <a:pt x="28059" y="26500"/>
                  </a:cubicBezTo>
                  <a:cubicBezTo>
                    <a:pt x="22337" y="233042"/>
                    <a:pt x="185134" y="405115"/>
                    <a:pt x="391675" y="410837"/>
                  </a:cubicBezTo>
                  <a:cubicBezTo>
                    <a:pt x="416906" y="411536"/>
                    <a:pt x="442144" y="409680"/>
                    <a:pt x="467001" y="405297"/>
                  </a:cubicBezTo>
                  <a:lnTo>
                    <a:pt x="464013" y="395294"/>
                  </a:lnTo>
                  <a:close/>
                  <a:moveTo>
                    <a:pt x="438032" y="305402"/>
                  </a:moveTo>
                  <a:cubicBezTo>
                    <a:pt x="250134" y="330106"/>
                    <a:pt x="73412" y="210506"/>
                    <a:pt x="26500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5" name="Google Shape;935;p48"/>
            <p:cNvSpPr/>
            <p:nvPr/>
          </p:nvSpPr>
          <p:spPr>
            <a:xfrm>
              <a:off x="4921648" y="4288275"/>
              <a:ext cx="506621" cy="493633"/>
            </a:xfrm>
            <a:custGeom>
              <a:avLst/>
              <a:gdLst/>
              <a:ahLst/>
              <a:cxnLst/>
              <a:rect l="l" t="t" r="r" b="b"/>
              <a:pathLst>
                <a:path w="506620" h="493630" extrusionOk="0">
                  <a:moveTo>
                    <a:pt x="45726" y="381654"/>
                  </a:moveTo>
                  <a:lnTo>
                    <a:pt x="71706" y="291892"/>
                  </a:lnTo>
                  <a:cubicBezTo>
                    <a:pt x="259585" y="316343"/>
                    <a:pt x="436175" y="196776"/>
                    <a:pt x="483238" y="13250"/>
                  </a:cubicBezTo>
                  <a:cubicBezTo>
                    <a:pt x="541097" y="211752"/>
                    <a:pt x="427094" y="419580"/>
                    <a:pt x="228590" y="477445"/>
                  </a:cubicBezTo>
                  <a:cubicBezTo>
                    <a:pt x="158196" y="497967"/>
                    <a:pt x="83307" y="497361"/>
                    <a:pt x="13250" y="475704"/>
                  </a:cubicBezTo>
                  <a:cubicBezTo>
                    <a:pt x="27280" y="446606"/>
                    <a:pt x="36113" y="414260"/>
                    <a:pt x="45726" y="381654"/>
                  </a:cubicBez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6" name="Google Shape;936;p48"/>
            <p:cNvSpPr/>
            <p:nvPr/>
          </p:nvSpPr>
          <p:spPr>
            <a:xfrm>
              <a:off x="4908397" y="4275025"/>
              <a:ext cx="532601" cy="519613"/>
            </a:xfrm>
            <a:custGeom>
              <a:avLst/>
              <a:gdLst/>
              <a:ahLst/>
              <a:cxnLst/>
              <a:rect l="l" t="t" r="r" b="b"/>
              <a:pathLst>
                <a:path w="532601" h="519611" extrusionOk="0">
                  <a:moveTo>
                    <a:pt x="58976" y="394904"/>
                  </a:moveTo>
                  <a:lnTo>
                    <a:pt x="84956" y="305142"/>
                  </a:lnTo>
                  <a:cubicBezTo>
                    <a:pt x="272835" y="329593"/>
                    <a:pt x="449425" y="210026"/>
                    <a:pt x="496489" y="26500"/>
                  </a:cubicBezTo>
                  <a:cubicBezTo>
                    <a:pt x="554347" y="225002"/>
                    <a:pt x="440344" y="432830"/>
                    <a:pt x="241840" y="490695"/>
                  </a:cubicBezTo>
                  <a:cubicBezTo>
                    <a:pt x="171446" y="511217"/>
                    <a:pt x="96557" y="510612"/>
                    <a:pt x="26500" y="488954"/>
                  </a:cubicBezTo>
                  <a:cubicBezTo>
                    <a:pt x="40530" y="459856"/>
                    <a:pt x="49363" y="427510"/>
                    <a:pt x="58976" y="394904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7" name="Google Shape;937;p48"/>
            <p:cNvSpPr/>
            <p:nvPr/>
          </p:nvSpPr>
          <p:spPr>
            <a:xfrm>
              <a:off x="4951136" y="4287886"/>
              <a:ext cx="454660" cy="402701"/>
            </a:xfrm>
            <a:custGeom>
              <a:avLst/>
              <a:gdLst/>
              <a:ahLst/>
              <a:cxnLst/>
              <a:rect l="l" t="t" r="r" b="b"/>
              <a:pathLst>
                <a:path w="454659" h="402698" extrusionOk="0">
                  <a:moveTo>
                    <a:pt x="16238" y="382044"/>
                  </a:moveTo>
                  <a:cubicBezTo>
                    <a:pt x="33775" y="322029"/>
                    <a:pt x="50662" y="261624"/>
                    <a:pt x="69628" y="201999"/>
                  </a:cubicBezTo>
                  <a:cubicBezTo>
                    <a:pt x="78331" y="203168"/>
                    <a:pt x="87035" y="204337"/>
                    <a:pt x="95738" y="204987"/>
                  </a:cubicBezTo>
                  <a:cubicBezTo>
                    <a:pt x="246556" y="216678"/>
                    <a:pt x="383343" y="137307"/>
                    <a:pt x="452192" y="13250"/>
                  </a:cubicBezTo>
                  <a:cubicBezTo>
                    <a:pt x="457817" y="219938"/>
                    <a:pt x="294814" y="392049"/>
                    <a:pt x="88126" y="397671"/>
                  </a:cubicBezTo>
                  <a:cubicBezTo>
                    <a:pt x="63055" y="398353"/>
                    <a:pt x="37958" y="396513"/>
                    <a:pt x="13250" y="392177"/>
                  </a:cubicBezTo>
                  <a:lnTo>
                    <a:pt x="16238" y="382044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8" name="Google Shape;938;p48"/>
            <p:cNvSpPr/>
            <p:nvPr/>
          </p:nvSpPr>
          <p:spPr>
            <a:xfrm>
              <a:off x="4937886" y="4274636"/>
              <a:ext cx="480640" cy="428681"/>
            </a:xfrm>
            <a:custGeom>
              <a:avLst/>
              <a:gdLst/>
              <a:ahLst/>
              <a:cxnLst/>
              <a:rect l="l" t="t" r="r" b="b"/>
              <a:pathLst>
                <a:path w="480640" h="428679" extrusionOk="0">
                  <a:moveTo>
                    <a:pt x="29488" y="395294"/>
                  </a:moveTo>
                  <a:cubicBezTo>
                    <a:pt x="47025" y="335279"/>
                    <a:pt x="63912" y="274874"/>
                    <a:pt x="82878" y="215249"/>
                  </a:cubicBezTo>
                  <a:cubicBezTo>
                    <a:pt x="91581" y="216418"/>
                    <a:pt x="100285" y="217587"/>
                    <a:pt x="108989" y="218237"/>
                  </a:cubicBezTo>
                  <a:cubicBezTo>
                    <a:pt x="259806" y="229928"/>
                    <a:pt x="396593" y="150557"/>
                    <a:pt x="465442" y="26500"/>
                  </a:cubicBezTo>
                  <a:cubicBezTo>
                    <a:pt x="471067" y="233189"/>
                    <a:pt x="308065" y="405299"/>
                    <a:pt x="101376" y="410922"/>
                  </a:cubicBezTo>
                  <a:cubicBezTo>
                    <a:pt x="76305" y="411603"/>
                    <a:pt x="51208" y="409763"/>
                    <a:pt x="26500" y="405427"/>
                  </a:cubicBezTo>
                  <a:lnTo>
                    <a:pt x="29488" y="395294"/>
                  </a:lnTo>
                  <a:close/>
                  <a:moveTo>
                    <a:pt x="55468" y="305531"/>
                  </a:moveTo>
                  <a:cubicBezTo>
                    <a:pt x="243347" y="329983"/>
                    <a:pt x="419937" y="210415"/>
                    <a:pt x="467001" y="26890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39" name="Google Shape;939;p48"/>
            <p:cNvSpPr/>
            <p:nvPr/>
          </p:nvSpPr>
          <p:spPr>
            <a:xfrm>
              <a:off x="5408654" y="4935454"/>
              <a:ext cx="272796" cy="389710"/>
            </a:xfrm>
            <a:custGeom>
              <a:avLst/>
              <a:gdLst/>
              <a:ahLst/>
              <a:cxnLst/>
              <a:rect l="l" t="t" r="r" b="b"/>
              <a:pathLst>
                <a:path w="272795" h="389708" extrusionOk="0">
                  <a:moveTo>
                    <a:pt x="255259" y="26500"/>
                  </a:moveTo>
                  <a:cubicBezTo>
                    <a:pt x="129383" y="26500"/>
                    <a:pt x="27280" y="128604"/>
                    <a:pt x="27280" y="254480"/>
                  </a:cubicBezTo>
                  <a:lnTo>
                    <a:pt x="27280" y="367365"/>
                  </a:lnTo>
                  <a:moveTo>
                    <a:pt x="179006" y="139126"/>
                  </a:moveTo>
                  <a:cubicBezTo>
                    <a:pt x="94777" y="139126"/>
                    <a:pt x="26500" y="207403"/>
                    <a:pt x="26500" y="291632"/>
                  </a:cubicBezTo>
                  <a:cubicBezTo>
                    <a:pt x="26500" y="291671"/>
                    <a:pt x="26500" y="291723"/>
                    <a:pt x="26500" y="291762"/>
                  </a:cubicBezTo>
                  <a:lnTo>
                    <a:pt x="26500" y="367105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0" name="Google Shape;940;p48"/>
            <p:cNvSpPr/>
            <p:nvPr/>
          </p:nvSpPr>
          <p:spPr>
            <a:xfrm>
              <a:off x="4872416" y="5103809"/>
              <a:ext cx="571573" cy="168875"/>
            </a:xfrm>
            <a:custGeom>
              <a:avLst/>
              <a:gdLst/>
              <a:ahLst/>
              <a:cxnLst/>
              <a:rect l="l" t="t" r="r" b="b"/>
              <a:pathLst>
                <a:path w="571572" h="168873" extrusionOk="0">
                  <a:moveTo>
                    <a:pt x="154454" y="13250"/>
                  </a:moveTo>
                  <a:lnTo>
                    <a:pt x="558972" y="109248"/>
                  </a:lnTo>
                  <a:lnTo>
                    <a:pt x="558972" y="156273"/>
                  </a:lnTo>
                  <a:lnTo>
                    <a:pt x="13250" y="162638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1" name="Google Shape;941;p48"/>
            <p:cNvSpPr/>
            <p:nvPr/>
          </p:nvSpPr>
          <p:spPr>
            <a:xfrm>
              <a:off x="4233424" y="5090559"/>
              <a:ext cx="1221087" cy="805401"/>
            </a:xfrm>
            <a:custGeom>
              <a:avLst/>
              <a:gdLst/>
              <a:ahLst/>
              <a:cxnLst/>
              <a:rect l="l" t="t" r="r" b="b"/>
              <a:pathLst>
                <a:path w="1221086" h="805397" extrusionOk="0">
                  <a:moveTo>
                    <a:pt x="793446" y="26500"/>
                  </a:moveTo>
                  <a:lnTo>
                    <a:pt x="1197964" y="122498"/>
                  </a:lnTo>
                  <a:lnTo>
                    <a:pt x="1197964" y="169523"/>
                  </a:lnTo>
                  <a:lnTo>
                    <a:pt x="652242" y="175888"/>
                  </a:lnTo>
                  <a:moveTo>
                    <a:pt x="367365" y="781235"/>
                  </a:moveTo>
                  <a:cubicBezTo>
                    <a:pt x="367365" y="655230"/>
                    <a:pt x="265261" y="553126"/>
                    <a:pt x="139386" y="553126"/>
                  </a:cubicBezTo>
                  <a:lnTo>
                    <a:pt x="26500" y="553126"/>
                  </a:lnTo>
                  <a:moveTo>
                    <a:pt x="254739" y="704982"/>
                  </a:moveTo>
                  <a:cubicBezTo>
                    <a:pt x="254739" y="620675"/>
                    <a:pt x="186410" y="552347"/>
                    <a:pt x="102104" y="552347"/>
                  </a:cubicBezTo>
                  <a:lnTo>
                    <a:pt x="26760" y="552347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2" name="Google Shape;942;p48"/>
            <p:cNvSpPr/>
            <p:nvPr/>
          </p:nvSpPr>
          <p:spPr>
            <a:xfrm>
              <a:off x="4231085" y="5246444"/>
              <a:ext cx="168874" cy="402701"/>
            </a:xfrm>
            <a:custGeom>
              <a:avLst/>
              <a:gdLst/>
              <a:ahLst/>
              <a:cxnLst/>
              <a:rect l="l" t="t" r="r" b="b"/>
              <a:pathLst>
                <a:path w="168873" h="402698" extrusionOk="0">
                  <a:moveTo>
                    <a:pt x="162638" y="27150"/>
                  </a:moveTo>
                  <a:lnTo>
                    <a:pt x="118601" y="392826"/>
                  </a:lnTo>
                  <a:lnTo>
                    <a:pt x="71447" y="392826"/>
                  </a:lnTo>
                  <a:lnTo>
                    <a:pt x="13250" y="13250"/>
                  </a:lnTo>
                </a:path>
              </a:pathLst>
            </a:custGeom>
            <a:solidFill>
              <a:srgbClr val="69A19D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3" name="Google Shape;943;p48"/>
            <p:cNvSpPr/>
            <p:nvPr/>
          </p:nvSpPr>
          <p:spPr>
            <a:xfrm>
              <a:off x="4217835" y="5233194"/>
              <a:ext cx="194854" cy="428681"/>
            </a:xfrm>
            <a:custGeom>
              <a:avLst/>
              <a:gdLst/>
              <a:ahLst/>
              <a:cxnLst/>
              <a:rect l="l" t="t" r="r" b="b"/>
              <a:pathLst>
                <a:path w="194854" h="428679" extrusionOk="0">
                  <a:moveTo>
                    <a:pt x="175888" y="40400"/>
                  </a:moveTo>
                  <a:lnTo>
                    <a:pt x="131851" y="406076"/>
                  </a:lnTo>
                  <a:lnTo>
                    <a:pt x="84697" y="406076"/>
                  </a:lnTo>
                  <a:lnTo>
                    <a:pt x="26500" y="26500"/>
                  </a:ln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4" name="Google Shape;944;p48"/>
            <p:cNvSpPr/>
            <p:nvPr/>
          </p:nvSpPr>
          <p:spPr>
            <a:xfrm>
              <a:off x="3992844" y="3582512"/>
              <a:ext cx="1039223" cy="1688744"/>
            </a:xfrm>
            <a:custGeom>
              <a:avLst/>
              <a:gdLst/>
              <a:ahLst/>
              <a:cxnLst/>
              <a:rect l="l" t="t" r="r" b="b"/>
              <a:pathLst>
                <a:path w="1039222" h="1688736" extrusionOk="0">
                  <a:moveTo>
                    <a:pt x="892822" y="1687048"/>
                  </a:moveTo>
                  <a:lnTo>
                    <a:pt x="154065" y="1687048"/>
                  </a:lnTo>
                  <a:cubicBezTo>
                    <a:pt x="76253" y="1687048"/>
                    <a:pt x="13250" y="1623915"/>
                    <a:pt x="13250" y="1546103"/>
                  </a:cubicBezTo>
                  <a:lnTo>
                    <a:pt x="13250" y="528185"/>
                  </a:lnTo>
                  <a:lnTo>
                    <a:pt x="1033507" y="528185"/>
                  </a:lnTo>
                  <a:lnTo>
                    <a:pt x="1033507" y="1546103"/>
                  </a:lnTo>
                  <a:cubicBezTo>
                    <a:pt x="1033507" y="1623915"/>
                    <a:pt x="970504" y="1687048"/>
                    <a:pt x="892692" y="1687048"/>
                  </a:cubicBezTo>
                  <a:moveTo>
                    <a:pt x="116133" y="381784"/>
                  </a:moveTo>
                  <a:lnTo>
                    <a:pt x="229278" y="13250"/>
                  </a:lnTo>
                  <a:lnTo>
                    <a:pt x="320081" y="198102"/>
                  </a:lnTo>
                  <a:lnTo>
                    <a:pt x="116133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5" name="Google Shape;945;p48"/>
            <p:cNvSpPr/>
            <p:nvPr/>
          </p:nvSpPr>
          <p:spPr>
            <a:xfrm>
              <a:off x="4082477" y="3569262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6500" y="395034"/>
                  </a:moveTo>
                  <a:lnTo>
                    <a:pt x="139646" y="26500"/>
                  </a:lnTo>
                  <a:lnTo>
                    <a:pt x="230448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6" name="Google Shape;946;p48"/>
            <p:cNvSpPr/>
            <p:nvPr/>
          </p:nvSpPr>
          <p:spPr>
            <a:xfrm>
              <a:off x="4705750" y="3582512"/>
              <a:ext cx="220835" cy="389710"/>
            </a:xfrm>
            <a:custGeom>
              <a:avLst/>
              <a:gdLst/>
              <a:ahLst/>
              <a:cxnLst/>
              <a:rect l="l" t="t" r="r" b="b"/>
              <a:pathLst>
                <a:path w="220834" h="389708" extrusionOk="0">
                  <a:moveTo>
                    <a:pt x="217197" y="381784"/>
                  </a:moveTo>
                  <a:lnTo>
                    <a:pt x="104052" y="13250"/>
                  </a:lnTo>
                  <a:lnTo>
                    <a:pt x="13250" y="198102"/>
                  </a:lnTo>
                  <a:lnTo>
                    <a:pt x="217197" y="381784"/>
                  </a:ln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7" name="Google Shape;947;p48"/>
            <p:cNvSpPr/>
            <p:nvPr/>
          </p:nvSpPr>
          <p:spPr>
            <a:xfrm>
              <a:off x="4692501" y="3569261"/>
              <a:ext cx="246815" cy="415691"/>
            </a:xfrm>
            <a:custGeom>
              <a:avLst/>
              <a:gdLst/>
              <a:ahLst/>
              <a:cxnLst/>
              <a:rect l="l" t="t" r="r" b="b"/>
              <a:pathLst>
                <a:path w="246815" h="415688" extrusionOk="0">
                  <a:moveTo>
                    <a:pt x="230448" y="395034"/>
                  </a:moveTo>
                  <a:lnTo>
                    <a:pt x="117302" y="26500"/>
                  </a:lnTo>
                  <a:lnTo>
                    <a:pt x="26500" y="211352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8" name="Google Shape;948;p48"/>
            <p:cNvSpPr/>
            <p:nvPr/>
          </p:nvSpPr>
          <p:spPr>
            <a:xfrm>
              <a:off x="3979464" y="4047436"/>
              <a:ext cx="1065204" cy="1247073"/>
            </a:xfrm>
            <a:custGeom>
              <a:avLst/>
              <a:gdLst/>
              <a:ahLst/>
              <a:cxnLst/>
              <a:rect l="l" t="t" r="r" b="b"/>
              <a:pathLst>
                <a:path w="1065202" h="1247066" extrusionOk="0">
                  <a:moveTo>
                    <a:pt x="1049485" y="26500"/>
                  </a:moveTo>
                  <a:lnTo>
                    <a:pt x="1049485" y="1069360"/>
                  </a:lnTo>
                  <a:cubicBezTo>
                    <a:pt x="1049485" y="1153667"/>
                    <a:pt x="981156" y="1222126"/>
                    <a:pt x="896849" y="1222126"/>
                  </a:cubicBezTo>
                  <a:lnTo>
                    <a:pt x="179136" y="1222126"/>
                  </a:lnTo>
                  <a:cubicBezTo>
                    <a:pt x="94816" y="1222048"/>
                    <a:pt x="26500" y="1153680"/>
                    <a:pt x="26500" y="1069360"/>
                  </a:cubicBezTo>
                  <a:lnTo>
                    <a:pt x="26500" y="26500"/>
                  </a:lnTo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49" name="Google Shape;949;p48"/>
            <p:cNvSpPr/>
            <p:nvPr/>
          </p:nvSpPr>
          <p:spPr>
            <a:xfrm>
              <a:off x="4127423" y="4675259"/>
              <a:ext cx="766427" cy="584566"/>
            </a:xfrm>
            <a:custGeom>
              <a:avLst/>
              <a:gdLst/>
              <a:ahLst/>
              <a:cxnLst/>
              <a:rect l="l" t="t" r="r" b="b"/>
              <a:pathLst>
                <a:path w="766426" h="584562" extrusionOk="0">
                  <a:moveTo>
                    <a:pt x="13250" y="579756"/>
                  </a:moveTo>
                  <a:lnTo>
                    <a:pt x="13250" y="263313"/>
                  </a:lnTo>
                  <a:cubicBezTo>
                    <a:pt x="13250" y="125746"/>
                    <a:pt x="115873" y="13250"/>
                    <a:pt x="241229" y="13250"/>
                  </a:cubicBezTo>
                  <a:lnTo>
                    <a:pt x="530003" y="13250"/>
                  </a:lnTo>
                  <a:cubicBezTo>
                    <a:pt x="655360" y="13250"/>
                    <a:pt x="757983" y="125746"/>
                    <a:pt x="757983" y="263313"/>
                  </a:cubicBezTo>
                  <a:lnTo>
                    <a:pt x="757983" y="579886"/>
                  </a:lnTo>
                  <a:lnTo>
                    <a:pt x="13250" y="579886"/>
                  </a:lnTo>
                </a:path>
              </a:pathLst>
            </a:custGeom>
            <a:solidFill>
              <a:srgbClr val="AEA0C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0" name="Google Shape;950;p48"/>
            <p:cNvSpPr/>
            <p:nvPr/>
          </p:nvSpPr>
          <p:spPr>
            <a:xfrm>
              <a:off x="4027138" y="3711505"/>
              <a:ext cx="974272" cy="532604"/>
            </a:xfrm>
            <a:custGeom>
              <a:avLst/>
              <a:gdLst/>
              <a:ahLst/>
              <a:cxnLst/>
              <a:rect l="l" t="t" r="r" b="b"/>
              <a:pathLst>
                <a:path w="974271" h="532601" extrusionOk="0">
                  <a:moveTo>
                    <a:pt x="962840" y="488045"/>
                  </a:moveTo>
                  <a:cubicBezTo>
                    <a:pt x="962840" y="619117"/>
                    <a:pt x="487915" y="383993"/>
                    <a:pt x="487915" y="383993"/>
                  </a:cubicBezTo>
                  <a:cubicBezTo>
                    <a:pt x="487915" y="383993"/>
                    <a:pt x="13250" y="619117"/>
                    <a:pt x="13250" y="488045"/>
                  </a:cubicBezTo>
                  <a:cubicBezTo>
                    <a:pt x="13250" y="225823"/>
                    <a:pt x="225823" y="13250"/>
                    <a:pt x="488045" y="13250"/>
                  </a:cubicBezTo>
                  <a:cubicBezTo>
                    <a:pt x="750267" y="13250"/>
                    <a:pt x="962840" y="225823"/>
                    <a:pt x="962840" y="488045"/>
                  </a:cubicBezTo>
                </a:path>
              </a:pathLst>
            </a:custGeom>
            <a:solidFill>
              <a:srgbClr val="9476A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1" name="Google Shape;951;p48"/>
            <p:cNvSpPr/>
            <p:nvPr/>
          </p:nvSpPr>
          <p:spPr>
            <a:xfrm>
              <a:off x="4013888" y="3698255"/>
              <a:ext cx="1000252" cy="558584"/>
            </a:xfrm>
            <a:custGeom>
              <a:avLst/>
              <a:gdLst/>
              <a:ahLst/>
              <a:cxnLst/>
              <a:rect l="l" t="t" r="r" b="b"/>
              <a:pathLst>
                <a:path w="1000251" h="558582" extrusionOk="0">
                  <a:moveTo>
                    <a:pt x="976090" y="501295"/>
                  </a:moveTo>
                  <a:cubicBezTo>
                    <a:pt x="976090" y="632367"/>
                    <a:pt x="501165" y="397243"/>
                    <a:pt x="501165" y="397243"/>
                  </a:cubicBezTo>
                  <a:cubicBezTo>
                    <a:pt x="501165" y="397243"/>
                    <a:pt x="26500" y="632367"/>
                    <a:pt x="26500" y="501295"/>
                  </a:cubicBezTo>
                  <a:cubicBezTo>
                    <a:pt x="26500" y="239073"/>
                    <a:pt x="239073" y="26500"/>
                    <a:pt x="501295" y="26500"/>
                  </a:cubicBezTo>
                  <a:cubicBezTo>
                    <a:pt x="763517" y="26500"/>
                    <a:pt x="976090" y="239073"/>
                    <a:pt x="976090" y="501295"/>
                  </a:cubicBezTo>
                  <a:close/>
                </a:path>
              </a:pathLst>
            </a:custGeom>
            <a:noFill/>
            <a:ln w="25900" cap="flat" cmpd="sng">
              <a:solidFill>
                <a:srgbClr val="77578E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2" name="Google Shape;952;p48"/>
            <p:cNvSpPr/>
            <p:nvPr/>
          </p:nvSpPr>
          <p:spPr>
            <a:xfrm>
              <a:off x="4412690" y="4196304"/>
              <a:ext cx="194854" cy="207845"/>
            </a:xfrm>
            <a:custGeom>
              <a:avLst/>
              <a:gdLst/>
              <a:ahLst/>
              <a:cxnLst/>
              <a:rect l="l" t="t" r="r" b="b"/>
              <a:pathLst>
                <a:path w="194854" h="207844" extrusionOk="0">
                  <a:moveTo>
                    <a:pt x="191477" y="107430"/>
                  </a:moveTo>
                  <a:lnTo>
                    <a:pt x="102363" y="196543"/>
                  </a:lnTo>
                  <a:lnTo>
                    <a:pt x="13250" y="107430"/>
                  </a:lnTo>
                  <a:lnTo>
                    <a:pt x="102363" y="13250"/>
                  </a:lnTo>
                  <a:lnTo>
                    <a:pt x="191477" y="107430"/>
                  </a:lnTo>
                </a:path>
              </a:pathLst>
            </a:custGeom>
            <a:solidFill>
              <a:srgbClr val="F5BB4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3" name="Google Shape;953;p48"/>
            <p:cNvSpPr/>
            <p:nvPr/>
          </p:nvSpPr>
          <p:spPr>
            <a:xfrm>
              <a:off x="4399439" y="4183054"/>
              <a:ext cx="220835" cy="233826"/>
            </a:xfrm>
            <a:custGeom>
              <a:avLst/>
              <a:gdLst/>
              <a:ahLst/>
              <a:cxnLst/>
              <a:rect l="l" t="t" r="r" b="b"/>
              <a:pathLst>
                <a:path w="220834" h="233825" extrusionOk="0">
                  <a:moveTo>
                    <a:pt x="204727" y="120680"/>
                  </a:moveTo>
                  <a:lnTo>
                    <a:pt x="115614" y="209793"/>
                  </a:lnTo>
                  <a:lnTo>
                    <a:pt x="26500" y="120680"/>
                  </a:lnTo>
                  <a:lnTo>
                    <a:pt x="115614" y="26500"/>
                  </a:ln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4" name="Google Shape;954;p48"/>
            <p:cNvSpPr/>
            <p:nvPr/>
          </p:nvSpPr>
          <p:spPr>
            <a:xfrm>
              <a:off x="3971843" y="3766665"/>
              <a:ext cx="1078194" cy="584566"/>
            </a:xfrm>
            <a:custGeom>
              <a:avLst/>
              <a:gdLst/>
              <a:ahLst/>
              <a:cxnLst/>
              <a:rect l="l" t="t" r="r" b="b"/>
              <a:pathLst>
                <a:path w="1078193" h="584562" extrusionOk="0">
                  <a:moveTo>
                    <a:pt x="790285" y="13299"/>
                  </a:moveTo>
                  <a:cubicBezTo>
                    <a:pt x="688312" y="13259"/>
                    <a:pt x="594176" y="67966"/>
                    <a:pt x="543730" y="156582"/>
                  </a:cubicBezTo>
                  <a:cubicBezTo>
                    <a:pt x="466104" y="20392"/>
                    <a:pt x="292772" y="-27083"/>
                    <a:pt x="156582" y="50543"/>
                  </a:cubicBezTo>
                  <a:cubicBezTo>
                    <a:pt x="20392" y="128169"/>
                    <a:pt x="-27083" y="301501"/>
                    <a:pt x="50543" y="437692"/>
                  </a:cubicBezTo>
                  <a:cubicBezTo>
                    <a:pt x="128169" y="573882"/>
                    <a:pt x="301501" y="621356"/>
                    <a:pt x="437691" y="543730"/>
                  </a:cubicBezTo>
                  <a:cubicBezTo>
                    <a:pt x="481905" y="518529"/>
                    <a:pt x="518529" y="481904"/>
                    <a:pt x="543730" y="437692"/>
                  </a:cubicBezTo>
                  <a:cubicBezTo>
                    <a:pt x="621356" y="573882"/>
                    <a:pt x="794689" y="621356"/>
                    <a:pt x="930879" y="543730"/>
                  </a:cubicBezTo>
                  <a:cubicBezTo>
                    <a:pt x="1067069" y="466104"/>
                    <a:pt x="1114536" y="292772"/>
                    <a:pt x="1036919" y="156582"/>
                  </a:cubicBezTo>
                  <a:cubicBezTo>
                    <a:pt x="986413" y="67983"/>
                    <a:pt x="892272" y="13286"/>
                    <a:pt x="790285" y="1329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5" name="Google Shape;955;p48"/>
            <p:cNvSpPr/>
            <p:nvPr/>
          </p:nvSpPr>
          <p:spPr>
            <a:xfrm>
              <a:off x="3958593" y="3753414"/>
              <a:ext cx="1104175" cy="610546"/>
            </a:xfrm>
            <a:custGeom>
              <a:avLst/>
              <a:gdLst/>
              <a:ahLst/>
              <a:cxnLst/>
              <a:rect l="l" t="t" r="r" b="b"/>
              <a:pathLst>
                <a:path w="1104173" h="610543" extrusionOk="0">
                  <a:moveTo>
                    <a:pt x="803535" y="26549"/>
                  </a:moveTo>
                  <a:cubicBezTo>
                    <a:pt x="701562" y="26509"/>
                    <a:pt x="607426" y="81216"/>
                    <a:pt x="556980" y="169832"/>
                  </a:cubicBezTo>
                  <a:cubicBezTo>
                    <a:pt x="479354" y="33642"/>
                    <a:pt x="306022" y="-13832"/>
                    <a:pt x="169832" y="63794"/>
                  </a:cubicBezTo>
                  <a:cubicBezTo>
                    <a:pt x="33642" y="141420"/>
                    <a:pt x="-13832" y="314751"/>
                    <a:pt x="63794" y="450942"/>
                  </a:cubicBezTo>
                  <a:cubicBezTo>
                    <a:pt x="141420" y="587132"/>
                    <a:pt x="314751" y="634606"/>
                    <a:pt x="450942" y="556980"/>
                  </a:cubicBezTo>
                  <a:cubicBezTo>
                    <a:pt x="495155" y="531779"/>
                    <a:pt x="531779" y="495154"/>
                    <a:pt x="556980" y="450942"/>
                  </a:cubicBezTo>
                  <a:cubicBezTo>
                    <a:pt x="634606" y="587132"/>
                    <a:pt x="807939" y="634606"/>
                    <a:pt x="944129" y="556980"/>
                  </a:cubicBezTo>
                  <a:cubicBezTo>
                    <a:pt x="1080319" y="479354"/>
                    <a:pt x="1127786" y="306022"/>
                    <a:pt x="1050169" y="169832"/>
                  </a:cubicBezTo>
                  <a:cubicBezTo>
                    <a:pt x="999663" y="81233"/>
                    <a:pt x="905522" y="26536"/>
                    <a:pt x="803535" y="26549"/>
                  </a:cubicBezTo>
                  <a:close/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6" name="Google Shape;956;p48"/>
            <p:cNvSpPr/>
            <p:nvPr/>
          </p:nvSpPr>
          <p:spPr>
            <a:xfrm>
              <a:off x="4182762" y="4002357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68" y="13250"/>
                    <a:pt x="68459" y="13250"/>
                  </a:cubicBezTo>
                  <a:cubicBezTo>
                    <a:pt x="98950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7" name="Google Shape;957;p48"/>
            <p:cNvSpPr/>
            <p:nvPr/>
          </p:nvSpPr>
          <p:spPr>
            <a:xfrm>
              <a:off x="4169510" y="3989100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18" y="26500"/>
                    <a:pt x="81709" y="26500"/>
                  </a:cubicBezTo>
                  <a:cubicBezTo>
                    <a:pt x="112200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8" name="Google Shape;958;p48"/>
            <p:cNvSpPr/>
            <p:nvPr/>
          </p:nvSpPr>
          <p:spPr>
            <a:xfrm>
              <a:off x="4697305" y="4002349"/>
              <a:ext cx="129903" cy="77942"/>
            </a:xfrm>
            <a:custGeom>
              <a:avLst/>
              <a:gdLst/>
              <a:ahLst/>
              <a:cxnLst/>
              <a:rect l="l" t="t" r="r" b="b"/>
              <a:pathLst>
                <a:path w="129902" h="77941" extrusionOk="0">
                  <a:moveTo>
                    <a:pt x="13250" y="68459"/>
                  </a:moveTo>
                  <a:cubicBezTo>
                    <a:pt x="13250" y="37968"/>
                    <a:pt x="37971" y="13250"/>
                    <a:pt x="68459" y="13250"/>
                  </a:cubicBezTo>
                  <a:cubicBezTo>
                    <a:pt x="98947" y="13250"/>
                    <a:pt x="123667" y="37968"/>
                    <a:pt x="123667" y="68459"/>
                  </a:cubicBezTo>
                </a:path>
              </a:pathLst>
            </a:custGeom>
            <a:solidFill>
              <a:srgbClr val="FFFFF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  <p:sp>
          <p:nvSpPr>
            <p:cNvPr id="959" name="Google Shape;959;p48"/>
            <p:cNvSpPr/>
            <p:nvPr/>
          </p:nvSpPr>
          <p:spPr>
            <a:xfrm>
              <a:off x="4684054" y="3989089"/>
              <a:ext cx="155883" cy="103922"/>
            </a:xfrm>
            <a:custGeom>
              <a:avLst/>
              <a:gdLst/>
              <a:ahLst/>
              <a:cxnLst/>
              <a:rect l="l" t="t" r="r" b="b"/>
              <a:pathLst>
                <a:path w="155883" h="103922" extrusionOk="0">
                  <a:moveTo>
                    <a:pt x="26500" y="81709"/>
                  </a:moveTo>
                  <a:cubicBezTo>
                    <a:pt x="26500" y="51218"/>
                    <a:pt x="51221" y="26500"/>
                    <a:pt x="81709" y="26500"/>
                  </a:cubicBezTo>
                  <a:cubicBezTo>
                    <a:pt x="112197" y="26500"/>
                    <a:pt x="136918" y="51218"/>
                    <a:pt x="136918" y="81709"/>
                  </a:cubicBezTo>
                </a:path>
              </a:pathLst>
            </a:custGeom>
            <a:noFill/>
            <a:ln w="25900" cap="rnd" cmpd="sng">
              <a:solidFill>
                <a:srgbClr val="77578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Roboto Light"/>
                <a:ea typeface="Roboto Light"/>
                <a:cs typeface="Roboto Light"/>
                <a:sym typeface="Roboto Light"/>
              </a:endParaRPr>
            </a:p>
          </p:txBody>
        </p:sp>
      </p:grpSp>
      <p:sp>
        <p:nvSpPr>
          <p:cNvPr id="960" name="Google Shape;960;p48"/>
          <p:cNvSpPr/>
          <p:nvPr/>
        </p:nvSpPr>
        <p:spPr>
          <a:xfrm>
            <a:off x="1600200" y="1042512"/>
            <a:ext cx="5943600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Спасибо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за внимание!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32"/>
          <p:cNvSpPr txBox="1">
            <a:spLocks noGrp="1"/>
          </p:cNvSpPr>
          <p:nvPr>
            <p:ph type="body" idx="1"/>
          </p:nvPr>
        </p:nvSpPr>
        <p:spPr>
          <a:xfrm>
            <a:off x="2161750" y="1955400"/>
            <a:ext cx="6442200" cy="543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/>
              <a:t>Активно участвуем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Задаем вопрос в чат или голосом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 err="1"/>
              <a:t>Off-topic</a:t>
            </a:r>
            <a:r>
              <a:rPr lang="ru-RU" sz="2400" dirty="0"/>
              <a:t> обсуждаем в </a:t>
            </a:r>
            <a:r>
              <a:rPr lang="ru-RU" sz="2400" dirty="0" err="1"/>
              <a:t>Slack</a:t>
            </a:r>
            <a:r>
              <a:rPr lang="ru-RU" sz="2400" dirty="0"/>
              <a:t> #канал группы или #</a:t>
            </a:r>
            <a:r>
              <a:rPr lang="ru-RU" sz="2400" dirty="0" err="1"/>
              <a:t>general</a:t>
            </a: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4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400" dirty="0"/>
              <a:t>Вопросы вижу в чате, могу ответить не сразу</a:t>
            </a:r>
            <a:endParaRPr sz="24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</p:txBody>
      </p:sp>
      <p:sp>
        <p:nvSpPr>
          <p:cNvPr id="713" name="Google Shape;713;p32"/>
          <p:cNvSpPr txBox="1"/>
          <p:nvPr/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b="1" i="0" u="none" strike="noStrike" cap="none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Правила </a:t>
            </a:r>
            <a:r>
              <a:rPr lang="ru-RU" sz="2600" b="1" i="0" u="none" strike="noStrike" cap="none" dirty="0" err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вебинара</a:t>
            </a:r>
            <a:endParaRPr sz="2600" b="1" i="0" u="none" strike="noStrike" cap="none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14" name="Google Shape;71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0750" y="1725029"/>
            <a:ext cx="1036725" cy="778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88101" y="2734487"/>
            <a:ext cx="702025" cy="702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4525" y="3819700"/>
            <a:ext cx="1333924" cy="38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3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88100" y="4815525"/>
            <a:ext cx="702024" cy="702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28"/>
          <p:cNvSpPr txBox="1">
            <a:spLocks noGrp="1"/>
          </p:cNvSpPr>
          <p:nvPr>
            <p:ph type="title"/>
          </p:nvPr>
        </p:nvSpPr>
        <p:spPr>
          <a:xfrm>
            <a:off x="539749" y="1485899"/>
            <a:ext cx="5526451" cy="2280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lvl="0"/>
            <a:r>
              <a:rPr lang="ru-RU" smtClean="0"/>
              <a:t>Занятие </a:t>
            </a:r>
            <a:r>
              <a:rPr lang="en-US" smtClean="0"/>
              <a:t>34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Регрессии</a:t>
            </a:r>
            <a:endParaRPr/>
          </a:p>
        </p:txBody>
      </p:sp>
      <p:sp>
        <p:nvSpPr>
          <p:cNvPr id="691" name="Google Shape;691;p28"/>
          <p:cNvSpPr txBox="1">
            <a:spLocks noGrp="1"/>
          </p:cNvSpPr>
          <p:nvPr>
            <p:ph type="body" idx="1"/>
          </p:nvPr>
        </p:nvSpPr>
        <p:spPr>
          <a:xfrm>
            <a:off x="539749" y="4013512"/>
            <a:ext cx="4941449" cy="1719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Линейная регрессия</a:t>
            </a:r>
          </a:p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Множественная линейная регрессия</a:t>
            </a:r>
          </a:p>
          <a:p>
            <a:pPr marL="0" lvl="0" indent="0">
              <a:spcBef>
                <a:spcPts val="0"/>
              </a:spcBef>
              <a:buFontTx/>
              <a:buChar char="-"/>
            </a:pPr>
            <a:r>
              <a:rPr lang="ru-RU" smtClean="0"/>
              <a:t> </a:t>
            </a:r>
            <a:r>
              <a:rPr lang="en-US" smtClean="0"/>
              <a:t>Logit </a:t>
            </a:r>
            <a:r>
              <a:rPr lang="ru-RU" smtClean="0"/>
              <a:t>и </a:t>
            </a:r>
            <a:r>
              <a:rPr lang="en-US" smtClean="0"/>
              <a:t>probit </a:t>
            </a:r>
            <a:r>
              <a:rPr lang="ru-RU" smtClean="0"/>
              <a:t>регрессии</a:t>
            </a:r>
            <a:endParaRPr lang="ru-RU" dirty="0"/>
          </a:p>
        </p:txBody>
      </p:sp>
      <p:sp>
        <p:nvSpPr>
          <p:cNvPr id="692" name="Google Shape;692;p28"/>
          <p:cNvSpPr txBox="1">
            <a:spLocks noGrp="1"/>
          </p:cNvSpPr>
          <p:nvPr>
            <p:ph type="body" idx="2"/>
          </p:nvPr>
        </p:nvSpPr>
        <p:spPr>
          <a:xfrm>
            <a:off x="775492" y="6421880"/>
            <a:ext cx="5472000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30"/>
              <a:buFont typeface="Roboto Light"/>
              <a:buNone/>
            </a:pPr>
            <a:r>
              <a:rPr lang="ru-RU" smtClean="0"/>
              <a:t>Александр Горяинов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35"/>
          <p:cNvSpPr/>
          <p:nvPr/>
        </p:nvSpPr>
        <p:spPr>
          <a:xfrm>
            <a:off x="767644" y="1908809"/>
            <a:ext cx="7541966" cy="1325881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0" name="Google Shape;750;p35"/>
          <p:cNvSpPr txBox="1"/>
          <p:nvPr/>
        </p:nvSpPr>
        <p:spPr>
          <a:xfrm>
            <a:off x="767644" y="1299246"/>
            <a:ext cx="754196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После занятия </a:t>
            </a:r>
            <a:r>
              <a:rPr lang="ru-RU" sz="2000" dirty="0" smtClean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вы научитесь:</a:t>
            </a:r>
            <a:endParaRPr dirty="0"/>
          </a:p>
        </p:txBody>
      </p:sp>
      <p:sp>
        <p:nvSpPr>
          <p:cNvPr id="751" name="Google Shape;751;p35"/>
          <p:cNvSpPr txBox="1"/>
          <p:nvPr/>
        </p:nvSpPr>
        <p:spPr>
          <a:xfrm>
            <a:off x="944556" y="2008042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1</a:t>
            </a:r>
            <a:endParaRPr dirty="0"/>
          </a:p>
        </p:txBody>
      </p:sp>
      <p:sp>
        <p:nvSpPr>
          <p:cNvPr id="752" name="Google Shape;752;p35"/>
          <p:cNvSpPr/>
          <p:nvPr/>
        </p:nvSpPr>
        <p:spPr>
          <a:xfrm>
            <a:off x="1405891" y="2348880"/>
            <a:ext cx="6903719" cy="10510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как восстановить зависимость </a:t>
            </a:r>
            <a:r>
              <a:rPr lang="en-US" sz="2000" i="1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y</a:t>
            </a:r>
            <a:r>
              <a:rPr lang="en-US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 = </a:t>
            </a:r>
            <a:r>
              <a:rPr lang="en-US" sz="2000" i="1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f</a:t>
            </a:r>
            <a:r>
              <a:rPr lang="en-US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(</a:t>
            </a:r>
            <a:r>
              <a:rPr lang="en-US" sz="2000" i="1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x</a:t>
            </a:r>
            <a:r>
              <a:rPr lang="en-US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) </a:t>
            </a:r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sym typeface="Roboto"/>
              </a:rPr>
              <a:t>по наблюдениям</a:t>
            </a:r>
            <a:endParaRPr dirty="0"/>
          </a:p>
        </p:txBody>
      </p:sp>
      <p:sp>
        <p:nvSpPr>
          <p:cNvPr id="753" name="Google Shape;753;p35"/>
          <p:cNvSpPr/>
          <p:nvPr/>
        </p:nvSpPr>
        <p:spPr>
          <a:xfrm>
            <a:off x="767644" y="3501553"/>
            <a:ext cx="7541966" cy="1295599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4" name="Google Shape;754;p35"/>
          <p:cNvSpPr txBox="1"/>
          <p:nvPr/>
        </p:nvSpPr>
        <p:spPr>
          <a:xfrm>
            <a:off x="944556" y="3526803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i="0" u="none" strike="noStrike" cap="none" dirty="0">
                <a:solidFill>
                  <a:schemeClr val="accent3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endParaRPr dirty="0"/>
          </a:p>
        </p:txBody>
      </p:sp>
      <p:sp>
        <p:nvSpPr>
          <p:cNvPr id="755" name="Google Shape;755;p35"/>
          <p:cNvSpPr/>
          <p:nvPr/>
        </p:nvSpPr>
        <p:spPr>
          <a:xfrm>
            <a:off x="1405891" y="3656661"/>
            <a:ext cx="64761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как прогнозировать количественный признак по значениям нескольких объясняющих переменных</a:t>
            </a:r>
            <a:endParaRPr dirty="0"/>
          </a:p>
        </p:txBody>
      </p:sp>
      <p:sp>
        <p:nvSpPr>
          <p:cNvPr id="758" name="Google Shape;758;p35"/>
          <p:cNvSpPr txBox="1"/>
          <p:nvPr/>
        </p:nvSpPr>
        <p:spPr>
          <a:xfrm>
            <a:off x="944556" y="5198744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endParaRPr sz="6600" b="1" i="0" u="none" strike="noStrike" cap="none" dirty="0">
              <a:solidFill>
                <a:schemeClr val="accent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9" name="Google Shape;759;p35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dirty="0"/>
              <a:t>Цели </a:t>
            </a:r>
            <a:r>
              <a:rPr lang="ru-RU" sz="2600" dirty="0" smtClean="0"/>
              <a:t>занятия</a:t>
            </a:r>
            <a:endParaRPr sz="2600" dirty="0"/>
          </a:p>
        </p:txBody>
      </p:sp>
      <p:sp>
        <p:nvSpPr>
          <p:cNvPr id="11" name="Google Shape;753;p35"/>
          <p:cNvSpPr/>
          <p:nvPr/>
        </p:nvSpPr>
        <p:spPr>
          <a:xfrm>
            <a:off x="755576" y="5085729"/>
            <a:ext cx="7541966" cy="1079575"/>
          </a:xfrm>
          <a:prstGeom prst="rect">
            <a:avLst/>
          </a:prstGeom>
          <a:solidFill>
            <a:srgbClr val="FEFEFE"/>
          </a:solidFill>
          <a:ln w="12700" cap="flat" cmpd="sng">
            <a:solidFill>
              <a:srgbClr val="D5DDE3"/>
            </a:solidFill>
            <a:prstDash val="solid"/>
            <a:miter lim="400000"/>
            <a:headEnd type="none" w="sm" len="sm"/>
            <a:tailEnd type="none" w="sm" len="sm"/>
          </a:ln>
          <a:effectLst>
            <a:outerShdw blurRad="190500" dist="38100" dir="2700000" algn="tl" rotWithShape="0">
              <a:srgbClr val="000000">
                <a:alpha val="9803"/>
              </a:srgbClr>
            </a:outerShdw>
          </a:effectLst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" name="Google Shape;754;p35"/>
          <p:cNvSpPr txBox="1"/>
          <p:nvPr/>
        </p:nvSpPr>
        <p:spPr>
          <a:xfrm>
            <a:off x="932488" y="5110979"/>
            <a:ext cx="79744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6600"/>
              <a:buFont typeface="Arial"/>
              <a:buNone/>
            </a:pPr>
            <a:r>
              <a:rPr lang="ru-RU" sz="6600" b="1" dirty="0" smtClean="0">
                <a:solidFill>
                  <a:schemeClr val="accent3"/>
                </a:solidFill>
                <a:latin typeface="Roboto"/>
                <a:ea typeface="Roboto"/>
                <a:sym typeface="Roboto"/>
              </a:rPr>
              <a:t>3</a:t>
            </a:r>
            <a:endParaRPr dirty="0"/>
          </a:p>
        </p:txBody>
      </p:sp>
      <p:sp>
        <p:nvSpPr>
          <p:cNvPr id="14" name="Google Shape;755;p35"/>
          <p:cNvSpPr/>
          <p:nvPr/>
        </p:nvSpPr>
        <p:spPr>
          <a:xfrm>
            <a:off x="1403648" y="5229200"/>
            <a:ext cx="647617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000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как прогнозировать бинарный признак по значениям нескольких объясняющих переменных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3" name="Picture 7" descr="D:\Александр\МАИ\__ОТУС\!cid_ii_k2ux5ts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17" y="1484784"/>
            <a:ext cx="4846915" cy="4039096"/>
          </a:xfrm>
          <a:prstGeom prst="rect">
            <a:avLst/>
          </a:prstGeom>
          <a:noFill/>
        </p:spPr>
      </p:pic>
      <p:pic>
        <p:nvPicPr>
          <p:cNvPr id="96262" name="Picture 6" descr="D:\Александр\МАИ\__ОТУС\!cid_ii_k2uwyz39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504" y="1556792"/>
            <a:ext cx="4752528" cy="3960440"/>
          </a:xfrm>
          <a:prstGeom prst="rect">
            <a:avLst/>
          </a:prstGeom>
          <a:noFill/>
        </p:spPr>
      </p:pic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Одномерная линейная регрессия</a:t>
            </a:r>
            <a:endParaRPr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3" name="Picture 7" descr="D:\Александр\МАИ\__ОТУС\!cid_ii_k2ux5ts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519" y="1550144"/>
            <a:ext cx="4760505" cy="3967088"/>
          </a:xfrm>
          <a:prstGeom prst="rect">
            <a:avLst/>
          </a:prstGeom>
          <a:noFill/>
        </p:spPr>
      </p:pic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Одномерная линейная регрессия</a:t>
            </a:r>
            <a:endParaRPr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63" name="Picture 7" descr="D:\Александр\МАИ\__ОТУС\!cid_ii_k2ux5ts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519" y="1550144"/>
            <a:ext cx="4760505" cy="3967088"/>
          </a:xfrm>
          <a:prstGeom prst="rect">
            <a:avLst/>
          </a:prstGeom>
          <a:noFill/>
        </p:spPr>
      </p:pic>
      <p:sp>
        <p:nvSpPr>
          <p:cNvPr id="769" name="Google Shape;769;p36"/>
          <p:cNvSpPr txBox="1">
            <a:spLocks noGrp="1"/>
          </p:cNvSpPr>
          <p:nvPr>
            <p:ph type="title"/>
          </p:nvPr>
        </p:nvSpPr>
        <p:spPr>
          <a:xfrm>
            <a:off x="539750" y="476672"/>
            <a:ext cx="6616700" cy="29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31"/>
              <a:buFont typeface="Roboto"/>
              <a:buNone/>
            </a:pPr>
            <a:r>
              <a:rPr lang="ru-RU" sz="2600" smtClean="0"/>
              <a:t>Одномерная линейная регрессия</a:t>
            </a:r>
            <a:endParaRPr sz="2600" dirty="0"/>
          </a:p>
        </p:txBody>
      </p:sp>
      <p:sp>
        <p:nvSpPr>
          <p:cNvPr id="8" name="Google Shape;764;p36"/>
          <p:cNvSpPr/>
          <p:nvPr/>
        </p:nvSpPr>
        <p:spPr>
          <a:xfrm>
            <a:off x="4119685" y="1052736"/>
            <a:ext cx="5204843" cy="576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smtClean="0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rPr>
              <a:t>Математическая модель</a:t>
            </a:r>
            <a:endParaRPr sz="2400" b="1" dirty="0">
              <a:solidFill>
                <a:srgbClr val="3F3F3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541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9992" y="1628800"/>
            <a:ext cx="2417389" cy="120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">
  <a:themeElements>
    <a:clrScheme name="Другая 57">
      <a:dk1>
        <a:srgbClr val="000000"/>
      </a:dk1>
      <a:lt1>
        <a:srgbClr val="FFFFFF"/>
      </a:lt1>
      <a:dk2>
        <a:srgbClr val="3F3F3F"/>
      </a:dk2>
      <a:lt2>
        <a:srgbClr val="D2DCE6"/>
      </a:lt2>
      <a:accent1>
        <a:srgbClr val="8C91E6"/>
      </a:accent1>
      <a:accent2>
        <a:srgbClr val="87AAFA"/>
      </a:accent2>
      <a:accent3>
        <a:srgbClr val="F06E64"/>
      </a:accent3>
      <a:accent4>
        <a:srgbClr val="F57D5A"/>
      </a:accent4>
      <a:accent5>
        <a:srgbClr val="FFA028"/>
      </a:accent5>
      <a:accent6>
        <a:srgbClr val="4BB4D2"/>
      </a:accent6>
      <a:hlink>
        <a:srgbClr val="4E6E8D"/>
      </a:hlink>
      <a:folHlink>
        <a:srgbClr val="8BA5BE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8419</TotalTime>
  <Words>683</Words>
  <Application>Microsoft Office PowerPoint</Application>
  <PresentationFormat>Экран (4:3)</PresentationFormat>
  <Paragraphs>156</Paragraphs>
  <Slides>32</Slides>
  <Notes>29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Roboto</vt:lpstr>
      <vt:lpstr>Roboto Light</vt:lpstr>
      <vt:lpstr>Calibri</vt:lpstr>
      <vt:lpstr>Helvetica Neue</vt:lpstr>
      <vt:lpstr>Courier New</vt:lpstr>
      <vt:lpstr>White</vt:lpstr>
      <vt:lpstr>Слайд 1</vt:lpstr>
      <vt:lpstr>Слайд 2</vt:lpstr>
      <vt:lpstr>Слайд 3</vt:lpstr>
      <vt:lpstr>Слайд 4</vt:lpstr>
      <vt:lpstr>Занятие 34 Регрессии</vt:lpstr>
      <vt:lpstr>Цели занятия</vt:lpstr>
      <vt:lpstr>Одномерная линейная регрессия</vt:lpstr>
      <vt:lpstr>Одномерная линейная регрессия</vt:lpstr>
      <vt:lpstr>Одномерная линейная регрессия</vt:lpstr>
      <vt:lpstr>Одномерная линейная регрессия</vt:lpstr>
      <vt:lpstr>Одномерная линейная регрессия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logit и probit модели</vt:lpstr>
      <vt:lpstr>logit и probit модели</vt:lpstr>
      <vt:lpstr>logit и probit модели</vt:lpstr>
      <vt:lpstr>Метод максимального правдоподобия</vt:lpstr>
      <vt:lpstr>Слайд 27</vt:lpstr>
      <vt:lpstr>Борьба с переобучением</vt:lpstr>
      <vt:lpstr>Борьба с переобучением</vt:lpstr>
      <vt:lpstr>Проверка качества модели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презентации</dc:title>
  <dc:creator>Александр</dc:creator>
  <cp:lastModifiedBy>Александр</cp:lastModifiedBy>
  <cp:revision>32</cp:revision>
  <dcterms:modified xsi:type="dcterms:W3CDTF">2020-03-04T16:50:48Z</dcterms:modified>
</cp:coreProperties>
</file>