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1"/>
  </p:notesMasterIdLst>
  <p:sldIdLst>
    <p:sldId id="259" r:id="rId2"/>
    <p:sldId id="282" r:id="rId3"/>
    <p:sldId id="268" r:id="rId4"/>
    <p:sldId id="302" r:id="rId5"/>
    <p:sldId id="301" r:id="rId6"/>
    <p:sldId id="283" r:id="rId7"/>
    <p:sldId id="284" r:id="rId8"/>
    <p:sldId id="287" r:id="rId9"/>
    <p:sldId id="297" r:id="rId10"/>
    <p:sldId id="288" r:id="rId11"/>
    <p:sldId id="295" r:id="rId12"/>
    <p:sldId id="296" r:id="rId13"/>
    <p:sldId id="289" r:id="rId14"/>
    <p:sldId id="291" r:id="rId15"/>
    <p:sldId id="292" r:id="rId16"/>
    <p:sldId id="298" r:id="rId17"/>
    <p:sldId id="304" r:id="rId18"/>
    <p:sldId id="306" r:id="rId19"/>
    <p:sldId id="281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elvetica Neue" panose="02000503000000020004" pitchFamily="2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Roboto Light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F9495E-342B-4F44-B14A-7C2D4951CED3}">
  <a:tblStyle styleId="{41F9495E-342B-4F44-B14A-7C2D4951CED3}" styleName="Table_0">
    <a:wholeTbl>
      <a:tcTxStyle b="off" i="off">
        <a:font>
          <a:latin typeface="Roboto Light"/>
          <a:ea typeface="Roboto Light"/>
          <a:cs typeface="Roboto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DEEFA"/>
          </a:solidFill>
        </a:fill>
      </a:tcStyle>
    </a:wholeTbl>
    <a:band1H>
      <a:tcTxStyle/>
      <a:tcStyle>
        <a:tcBdr/>
        <a:fill>
          <a:solidFill>
            <a:srgbClr val="DADBF5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ADBF5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Roboto Light"/>
          <a:ea typeface="Roboto Light"/>
          <a:cs typeface="Roboto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Roboto Light"/>
          <a:ea typeface="Roboto Light"/>
          <a:cs typeface="Roboto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Roboto Light"/>
          <a:ea typeface="Roboto Light"/>
          <a:cs typeface="Roboto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Roboto Light"/>
          <a:ea typeface="Roboto Light"/>
          <a:cs typeface="Roboto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35"/>
    <p:restoredTop sz="94194"/>
  </p:normalViewPr>
  <p:slideViewPr>
    <p:cSldViewPr snapToGrid="0" snapToObjects="1">
      <p:cViewPr varScale="1">
        <p:scale>
          <a:sx n="100" d="100"/>
          <a:sy n="100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8144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7447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5353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225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3889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6124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8411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816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609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101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068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550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9985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2651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6066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6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(1)">
  <p:cSld name="Титульный слайд (1)">
    <p:bg>
      <p:bgPr>
        <a:solidFill>
          <a:schemeClr val="accen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-1" y="6201203"/>
            <a:ext cx="9144001" cy="656798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D8D8D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9750" y="765174"/>
            <a:ext cx="1574271" cy="377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Google Shape;30;p4"/>
          <p:cNvCxnSpPr/>
          <p:nvPr/>
        </p:nvCxnSpPr>
        <p:spPr>
          <a:xfrm>
            <a:off x="0" y="6199992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9803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31" name="Google Shape;31;p4"/>
          <p:cNvGrpSpPr/>
          <p:nvPr/>
        </p:nvGrpSpPr>
        <p:grpSpPr>
          <a:xfrm>
            <a:off x="5833339" y="2865248"/>
            <a:ext cx="2988703" cy="3709468"/>
            <a:chOff x="3935597" y="5640412"/>
            <a:chExt cx="2988703" cy="3709468"/>
          </a:xfrm>
        </p:grpSpPr>
        <p:sp>
          <p:nvSpPr>
            <p:cNvPr id="32" name="Google Shape;32;p4"/>
            <p:cNvSpPr/>
            <p:nvPr/>
          </p:nvSpPr>
          <p:spPr>
            <a:xfrm>
              <a:off x="3967577" y="6862310"/>
              <a:ext cx="846773" cy="826611"/>
            </a:xfrm>
            <a:custGeom>
              <a:avLst/>
              <a:gdLst/>
              <a:ahLst/>
              <a:cxnLst/>
              <a:rect l="l" t="t" r="r" b="b"/>
              <a:pathLst>
                <a:path w="846772" h="826611" extrusionOk="0">
                  <a:moveTo>
                    <a:pt x="764641" y="627947"/>
                  </a:moveTo>
                  <a:lnTo>
                    <a:pt x="722302" y="482786"/>
                  </a:lnTo>
                  <a:cubicBezTo>
                    <a:pt x="418264" y="522544"/>
                    <a:pt x="132406" y="329037"/>
                    <a:pt x="56376" y="31981"/>
                  </a:cubicBezTo>
                  <a:cubicBezTo>
                    <a:pt x="-37303" y="353089"/>
                    <a:pt x="147061" y="689338"/>
                    <a:pt x="468163" y="783007"/>
                  </a:cubicBezTo>
                  <a:cubicBezTo>
                    <a:pt x="582160" y="816274"/>
                    <a:pt x="703419" y="815285"/>
                    <a:pt x="816858" y="780165"/>
                  </a:cubicBezTo>
                  <a:cubicBezTo>
                    <a:pt x="794278" y="732988"/>
                    <a:pt x="779963" y="680972"/>
                    <a:pt x="764439" y="627947"/>
                  </a:cubicBez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3935597" y="6830329"/>
              <a:ext cx="907256" cy="887095"/>
            </a:xfrm>
            <a:custGeom>
              <a:avLst/>
              <a:gdLst/>
              <a:ahLst/>
              <a:cxnLst/>
              <a:rect l="l" t="t" r="r" b="b"/>
              <a:pathLst>
                <a:path w="907256" h="887095" extrusionOk="0">
                  <a:moveTo>
                    <a:pt x="796621" y="659928"/>
                  </a:moveTo>
                  <a:lnTo>
                    <a:pt x="754283" y="514767"/>
                  </a:lnTo>
                  <a:cubicBezTo>
                    <a:pt x="450245" y="554525"/>
                    <a:pt x="164387" y="361017"/>
                    <a:pt x="88357" y="63962"/>
                  </a:cubicBezTo>
                  <a:cubicBezTo>
                    <a:pt x="-5323" y="385070"/>
                    <a:pt x="179042" y="721319"/>
                    <a:pt x="500144" y="814988"/>
                  </a:cubicBezTo>
                  <a:cubicBezTo>
                    <a:pt x="614140" y="848254"/>
                    <a:pt x="735399" y="847266"/>
                    <a:pt x="848839" y="812146"/>
                  </a:cubicBezTo>
                  <a:cubicBezTo>
                    <a:pt x="826258" y="764968"/>
                    <a:pt x="811944" y="712952"/>
                    <a:pt x="796420" y="659928"/>
                  </a:cubicBez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994367" y="6861705"/>
              <a:ext cx="766128" cy="685483"/>
            </a:xfrm>
            <a:custGeom>
              <a:avLst/>
              <a:gdLst/>
              <a:ahLst/>
              <a:cxnLst/>
              <a:rect l="l" t="t" r="r" b="b"/>
              <a:pathLst>
                <a:path w="766127" h="685482" extrusionOk="0">
                  <a:moveTo>
                    <a:pt x="737851" y="628552"/>
                  </a:moveTo>
                  <a:cubicBezTo>
                    <a:pt x="709222" y="531577"/>
                    <a:pt x="682005" y="433794"/>
                    <a:pt x="651158" y="337222"/>
                  </a:cubicBezTo>
                  <a:cubicBezTo>
                    <a:pt x="401380" y="374480"/>
                    <a:pt x="154707" y="252827"/>
                    <a:pt x="32207" y="31981"/>
                  </a:cubicBezTo>
                  <a:cubicBezTo>
                    <a:pt x="23147" y="366355"/>
                    <a:pt x="286860" y="644741"/>
                    <a:pt x="621225" y="653814"/>
                  </a:cubicBezTo>
                  <a:cubicBezTo>
                    <a:pt x="661843" y="654903"/>
                    <a:pt x="702469" y="651919"/>
                    <a:pt x="742488" y="644883"/>
                  </a:cubicBezTo>
                  <a:lnTo>
                    <a:pt x="737851" y="628552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3959992" y="6829724"/>
              <a:ext cx="1895158" cy="2520156"/>
            </a:xfrm>
            <a:custGeom>
              <a:avLst/>
              <a:gdLst/>
              <a:ahLst/>
              <a:cxnLst/>
              <a:rect l="l" t="t" r="r" b="b"/>
              <a:pathLst>
                <a:path w="1895157" h="2520156" extrusionOk="0">
                  <a:moveTo>
                    <a:pt x="772226" y="660533"/>
                  </a:moveTo>
                  <a:cubicBezTo>
                    <a:pt x="743597" y="563557"/>
                    <a:pt x="716380" y="465775"/>
                    <a:pt x="685533" y="369203"/>
                  </a:cubicBezTo>
                  <a:cubicBezTo>
                    <a:pt x="435755" y="406461"/>
                    <a:pt x="189082" y="284808"/>
                    <a:pt x="66582" y="63962"/>
                  </a:cubicBezTo>
                  <a:cubicBezTo>
                    <a:pt x="57522" y="398336"/>
                    <a:pt x="321235" y="676722"/>
                    <a:pt x="655600" y="685795"/>
                  </a:cubicBezTo>
                  <a:cubicBezTo>
                    <a:pt x="696218" y="686884"/>
                    <a:pt x="736844" y="683900"/>
                    <a:pt x="776863" y="676863"/>
                  </a:cubicBezTo>
                  <a:lnTo>
                    <a:pt x="772226" y="660533"/>
                  </a:lnTo>
                  <a:close/>
                  <a:moveTo>
                    <a:pt x="729888" y="515372"/>
                  </a:moveTo>
                  <a:cubicBezTo>
                    <a:pt x="425850" y="555130"/>
                    <a:pt x="139992" y="361622"/>
                    <a:pt x="63962" y="64566"/>
                  </a:cubicBezTo>
                  <a:moveTo>
                    <a:pt x="728476" y="2457707"/>
                  </a:moveTo>
                  <a:cubicBezTo>
                    <a:pt x="728476" y="2277324"/>
                    <a:pt x="874706" y="2131094"/>
                    <a:pt x="1055089" y="2131094"/>
                  </a:cubicBezTo>
                  <a:lnTo>
                    <a:pt x="1216782" y="2131094"/>
                  </a:lnTo>
                  <a:moveTo>
                    <a:pt x="889766" y="2348433"/>
                  </a:moveTo>
                  <a:cubicBezTo>
                    <a:pt x="889766" y="2227667"/>
                    <a:pt x="987750" y="2129885"/>
                    <a:pt x="1108314" y="2129885"/>
                  </a:cubicBezTo>
                  <a:lnTo>
                    <a:pt x="1216580" y="2129885"/>
                  </a:lnTo>
                  <a:moveTo>
                    <a:pt x="1347830" y="2457707"/>
                  </a:moveTo>
                  <a:cubicBezTo>
                    <a:pt x="1347830" y="2277324"/>
                    <a:pt x="1494060" y="2131094"/>
                    <a:pt x="1674442" y="2131094"/>
                  </a:cubicBezTo>
                  <a:lnTo>
                    <a:pt x="1836135" y="2131094"/>
                  </a:lnTo>
                  <a:moveTo>
                    <a:pt x="1509322" y="2348433"/>
                  </a:moveTo>
                  <a:cubicBezTo>
                    <a:pt x="1509322" y="2227667"/>
                    <a:pt x="1607104" y="2129885"/>
                    <a:pt x="1727870" y="2129885"/>
                  </a:cubicBezTo>
                  <a:lnTo>
                    <a:pt x="1835934" y="212988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5004470" y="5906061"/>
              <a:ext cx="624999" cy="463709"/>
            </a:xfrm>
            <a:custGeom>
              <a:avLst/>
              <a:gdLst/>
              <a:ahLst/>
              <a:cxnLst/>
              <a:rect l="l" t="t" r="r" b="b"/>
              <a:pathLst>
                <a:path w="624998" h="463708" extrusionOk="0">
                  <a:moveTo>
                    <a:pt x="31981" y="436012"/>
                  </a:moveTo>
                  <a:lnTo>
                    <a:pt x="597302" y="436012"/>
                  </a:lnTo>
                  <a:lnTo>
                    <a:pt x="59730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4972490" y="5874080"/>
              <a:ext cx="685483" cy="524193"/>
            </a:xfrm>
            <a:custGeom>
              <a:avLst/>
              <a:gdLst/>
              <a:ahLst/>
              <a:cxnLst/>
              <a:rect l="l" t="t" r="r" b="b"/>
              <a:pathLst>
                <a:path w="685482" h="524192" extrusionOk="0">
                  <a:moveTo>
                    <a:pt x="63962" y="467993"/>
                  </a:moveTo>
                  <a:lnTo>
                    <a:pt x="629283" y="467993"/>
                  </a:lnTo>
                  <a:lnTo>
                    <a:pt x="629283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625235" y="5994569"/>
              <a:ext cx="201613" cy="221774"/>
            </a:xfrm>
            <a:custGeom>
              <a:avLst/>
              <a:gdLst/>
              <a:ahLst/>
              <a:cxnLst/>
              <a:rect l="l" t="t" r="r" b="b"/>
              <a:pathLst>
                <a:path w="201612" h="221773" extrusionOk="0">
                  <a:moveTo>
                    <a:pt x="183190" y="208392"/>
                  </a:moveTo>
                  <a:lnTo>
                    <a:pt x="31981" y="208392"/>
                  </a:lnTo>
                  <a:lnTo>
                    <a:pt x="107585" y="31981"/>
                  </a:lnTo>
                  <a:lnTo>
                    <a:pt x="183190" y="208392"/>
                  </a:lnTo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593254" y="5962588"/>
              <a:ext cx="262096" cy="302419"/>
            </a:xfrm>
            <a:custGeom>
              <a:avLst/>
              <a:gdLst/>
              <a:ahLst/>
              <a:cxnLst/>
              <a:rect l="l" t="t" r="r" b="b"/>
              <a:pathLst>
                <a:path w="262096" h="302418" extrusionOk="0">
                  <a:moveTo>
                    <a:pt x="215171" y="240373"/>
                  </a:moveTo>
                  <a:lnTo>
                    <a:pt x="63962" y="240373"/>
                  </a:lnTo>
                  <a:lnTo>
                    <a:pt x="139566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4847616" y="5672392"/>
              <a:ext cx="907256" cy="423386"/>
            </a:xfrm>
            <a:custGeom>
              <a:avLst/>
              <a:gdLst/>
              <a:ahLst/>
              <a:cxnLst/>
              <a:rect l="l" t="t" r="r" b="b"/>
              <a:pathLst>
                <a:path w="907256" h="423386" extrusionOk="0">
                  <a:moveTo>
                    <a:pt x="888431" y="212827"/>
                  </a:moveTo>
                  <a:lnTo>
                    <a:pt x="460206" y="393875"/>
                  </a:lnTo>
                  <a:lnTo>
                    <a:pt x="31981" y="212827"/>
                  </a:lnTo>
                  <a:lnTo>
                    <a:pt x="460206" y="31981"/>
                  </a:lnTo>
                  <a:lnTo>
                    <a:pt x="888431" y="212827"/>
                  </a:lnTo>
                </a:path>
              </a:pathLst>
            </a:custGeom>
            <a:solidFill>
              <a:srgbClr val="009D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815635" y="5640412"/>
              <a:ext cx="967740" cy="483870"/>
            </a:xfrm>
            <a:custGeom>
              <a:avLst/>
              <a:gdLst/>
              <a:ahLst/>
              <a:cxnLst/>
              <a:rect l="l" t="t" r="r" b="b"/>
              <a:pathLst>
                <a:path w="967740" h="483870" extrusionOk="0">
                  <a:moveTo>
                    <a:pt x="920411" y="244808"/>
                  </a:moveTo>
                  <a:lnTo>
                    <a:pt x="492187" y="425856"/>
                  </a:lnTo>
                  <a:lnTo>
                    <a:pt x="63962" y="244808"/>
                  </a:lnTo>
                  <a:lnTo>
                    <a:pt x="492187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5704066" y="5853239"/>
              <a:ext cx="60484" cy="221774"/>
            </a:xfrm>
            <a:custGeom>
              <a:avLst/>
              <a:gdLst/>
              <a:ahLst/>
              <a:cxnLst/>
              <a:rect l="l" t="t" r="r" b="b"/>
              <a:pathLst>
                <a:path w="60483" h="221773" extrusionOk="0">
                  <a:moveTo>
                    <a:pt x="31981" y="31981"/>
                  </a:moveTo>
                  <a:lnTo>
                    <a:pt x="31981" y="206174"/>
                  </a:lnTo>
                </a:path>
              </a:pathLst>
            </a:custGeom>
            <a:solidFill>
              <a:srgbClr val="A3D3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5672085" y="5821258"/>
              <a:ext cx="120968" cy="282258"/>
            </a:xfrm>
            <a:custGeom>
              <a:avLst/>
              <a:gdLst/>
              <a:ahLst/>
              <a:cxnLst/>
              <a:rect l="l" t="t" r="r" b="b"/>
              <a:pathLst>
                <a:path w="120967" h="282257" extrusionOk="0">
                  <a:moveTo>
                    <a:pt x="63962" y="63962"/>
                  </a:moveTo>
                  <a:lnTo>
                    <a:pt x="63962" y="23815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5541163" y="8332871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537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5509182" y="8300890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518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4921809" y="8332871"/>
              <a:ext cx="262096" cy="645160"/>
            </a:xfrm>
            <a:custGeom>
              <a:avLst/>
              <a:gdLst/>
              <a:ahLst/>
              <a:cxnLst/>
              <a:rect l="l" t="t" r="r" b="b"/>
              <a:pathLst>
                <a:path w="262096" h="645160" extrusionOk="0">
                  <a:moveTo>
                    <a:pt x="31981" y="51941"/>
                  </a:moveTo>
                  <a:lnTo>
                    <a:pt x="126335" y="621294"/>
                  </a:lnTo>
                  <a:lnTo>
                    <a:pt x="193876" y="621294"/>
                  </a:lnTo>
                  <a:lnTo>
                    <a:pt x="246093" y="31981"/>
                  </a:ln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4889828" y="8300890"/>
              <a:ext cx="322580" cy="705644"/>
            </a:xfrm>
            <a:custGeom>
              <a:avLst/>
              <a:gdLst/>
              <a:ahLst/>
              <a:cxnLst/>
              <a:rect l="l" t="t" r="r" b="b"/>
              <a:pathLst>
                <a:path w="322580" h="705643" extrusionOk="0">
                  <a:moveTo>
                    <a:pt x="63962" y="83922"/>
                  </a:moveTo>
                  <a:lnTo>
                    <a:pt x="158316" y="653275"/>
                  </a:lnTo>
                  <a:lnTo>
                    <a:pt x="225856" y="653275"/>
                  </a:lnTo>
                  <a:lnTo>
                    <a:pt x="278074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4431488" y="6188319"/>
              <a:ext cx="1653223" cy="2217738"/>
            </a:xfrm>
            <a:custGeom>
              <a:avLst/>
              <a:gdLst/>
              <a:ahLst/>
              <a:cxnLst/>
              <a:rect l="l" t="t" r="r" b="b"/>
              <a:pathLst>
                <a:path w="1653222" h="2217737" extrusionOk="0">
                  <a:moveTo>
                    <a:pt x="1449115" y="2190646"/>
                  </a:moveTo>
                  <a:lnTo>
                    <a:pt x="580165" y="2190646"/>
                  </a:lnTo>
                  <a:cubicBezTo>
                    <a:pt x="349787" y="2190767"/>
                    <a:pt x="162939" y="2004094"/>
                    <a:pt x="162827" y="1773711"/>
                  </a:cubicBezTo>
                  <a:cubicBezTo>
                    <a:pt x="162827" y="1773651"/>
                    <a:pt x="162827" y="1773570"/>
                    <a:pt x="162827" y="1773510"/>
                  </a:cubicBezTo>
                  <a:lnTo>
                    <a:pt x="162827" y="776939"/>
                  </a:lnTo>
                  <a:cubicBezTo>
                    <a:pt x="162827" y="640851"/>
                    <a:pt x="273311" y="530367"/>
                    <a:pt x="409601" y="530367"/>
                  </a:cubicBezTo>
                  <a:lnTo>
                    <a:pt x="1378349" y="530367"/>
                  </a:lnTo>
                  <a:cubicBezTo>
                    <a:pt x="1514438" y="530367"/>
                    <a:pt x="1624921" y="640851"/>
                    <a:pt x="1624921" y="776939"/>
                  </a:cubicBezTo>
                  <a:lnTo>
                    <a:pt x="1624921" y="2014840"/>
                  </a:lnTo>
                  <a:cubicBezTo>
                    <a:pt x="1624921" y="2112017"/>
                    <a:pt x="1546292" y="2190646"/>
                    <a:pt x="1449115" y="2190646"/>
                  </a:cubicBezTo>
                  <a:moveTo>
                    <a:pt x="389440" y="389440"/>
                  </a:moveTo>
                  <a:lnTo>
                    <a:pt x="243472" y="535609"/>
                  </a:lnTo>
                  <a:lnTo>
                    <a:pt x="31981" y="31981"/>
                  </a:lnTo>
                  <a:lnTo>
                    <a:pt x="283795" y="137626"/>
                  </a:lnTo>
                  <a:lnTo>
                    <a:pt x="535609" y="243472"/>
                  </a:lnTo>
                  <a:lnTo>
                    <a:pt x="389440" y="389440"/>
                  </a:ln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399507" y="6156338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421421" y="421421"/>
                  </a:moveTo>
                  <a:lnTo>
                    <a:pt x="275453" y="567590"/>
                  </a:lnTo>
                  <a:lnTo>
                    <a:pt x="63962" y="63962"/>
                  </a:lnTo>
                  <a:lnTo>
                    <a:pt x="315776" y="169607"/>
                  </a:lnTo>
                  <a:lnTo>
                    <a:pt x="567590" y="275453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5639146" y="6188319"/>
              <a:ext cx="564515" cy="564515"/>
            </a:xfrm>
            <a:custGeom>
              <a:avLst/>
              <a:gdLst/>
              <a:ahLst/>
              <a:cxnLst/>
              <a:rect l="l" t="t" r="r" b="b"/>
              <a:pathLst>
                <a:path w="564515" h="564515" extrusionOk="0">
                  <a:moveTo>
                    <a:pt x="178150" y="389440"/>
                  </a:moveTo>
                  <a:lnTo>
                    <a:pt x="324117" y="535609"/>
                  </a:lnTo>
                  <a:lnTo>
                    <a:pt x="535609" y="31981"/>
                  </a:lnTo>
                  <a:lnTo>
                    <a:pt x="283795" y="137626"/>
                  </a:lnTo>
                  <a:lnTo>
                    <a:pt x="31981" y="243472"/>
                  </a:lnTo>
                  <a:lnTo>
                    <a:pt x="178150" y="389440"/>
                  </a:ln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607166" y="6156338"/>
              <a:ext cx="624999" cy="624999"/>
            </a:xfrm>
            <a:custGeom>
              <a:avLst/>
              <a:gdLst/>
              <a:ahLst/>
              <a:cxnLst/>
              <a:rect l="l" t="t" r="r" b="b"/>
              <a:pathLst>
                <a:path w="624998" h="624998" extrusionOk="0">
                  <a:moveTo>
                    <a:pt x="210131" y="421421"/>
                  </a:moveTo>
                  <a:lnTo>
                    <a:pt x="356098" y="567590"/>
                  </a:lnTo>
                  <a:lnTo>
                    <a:pt x="567590" y="63962"/>
                  </a:lnTo>
                  <a:lnTo>
                    <a:pt x="315776" y="169607"/>
                  </a:lnTo>
                  <a:lnTo>
                    <a:pt x="63962" y="275453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609713" y="6133883"/>
              <a:ext cx="1411288" cy="786289"/>
            </a:xfrm>
            <a:custGeom>
              <a:avLst/>
              <a:gdLst/>
              <a:ahLst/>
              <a:cxnLst/>
              <a:rect l="l" t="t" r="r" b="b"/>
              <a:pathLst>
                <a:path w="1411287" h="786288" extrusionOk="0">
                  <a:moveTo>
                    <a:pt x="1392462" y="712222"/>
                  </a:moveTo>
                  <a:cubicBezTo>
                    <a:pt x="1392462" y="900124"/>
                    <a:pt x="712221" y="563028"/>
                    <a:pt x="712221" y="563028"/>
                  </a:cubicBezTo>
                  <a:cubicBezTo>
                    <a:pt x="712221" y="563028"/>
                    <a:pt x="31981" y="900124"/>
                    <a:pt x="31981" y="712222"/>
                  </a:cubicBezTo>
                  <a:cubicBezTo>
                    <a:pt x="31981" y="336537"/>
                    <a:pt x="336535" y="31981"/>
                    <a:pt x="712221" y="31981"/>
                  </a:cubicBezTo>
                  <a:cubicBezTo>
                    <a:pt x="1087908" y="31981"/>
                    <a:pt x="1392462" y="336537"/>
                    <a:pt x="1392462" y="712222"/>
                  </a:cubicBezTo>
                </a:path>
              </a:pathLst>
            </a:custGeom>
            <a:solidFill>
              <a:srgbClr val="F1A9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4577732" y="6101903"/>
              <a:ext cx="1471771" cy="846773"/>
            </a:xfrm>
            <a:custGeom>
              <a:avLst/>
              <a:gdLst/>
              <a:ahLst/>
              <a:cxnLst/>
              <a:rect l="l" t="t" r="r" b="b"/>
              <a:pathLst>
                <a:path w="1471771" h="846772" extrusionOk="0">
                  <a:moveTo>
                    <a:pt x="1424443" y="744202"/>
                  </a:moveTo>
                  <a:cubicBezTo>
                    <a:pt x="1424443" y="932105"/>
                    <a:pt x="744202" y="595009"/>
                    <a:pt x="744202" y="595009"/>
                  </a:cubicBezTo>
                  <a:cubicBezTo>
                    <a:pt x="744202" y="595009"/>
                    <a:pt x="63962" y="932105"/>
                    <a:pt x="63962" y="744202"/>
                  </a:cubicBezTo>
                  <a:cubicBezTo>
                    <a:pt x="63962" y="368517"/>
                    <a:pt x="368515" y="63962"/>
                    <a:pt x="744202" y="63962"/>
                  </a:cubicBezTo>
                  <a:cubicBezTo>
                    <a:pt x="1119889" y="63962"/>
                    <a:pt x="1424443" y="368517"/>
                    <a:pt x="1424443" y="744202"/>
                  </a:cubicBezTo>
                  <a:close/>
                </a:path>
              </a:pathLst>
            </a:custGeom>
            <a:noFill/>
            <a:ln w="40275" cap="flat" cmpd="sng">
              <a:solidFill>
                <a:srgbClr val="814C5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5162333" y="6828438"/>
              <a:ext cx="302419" cy="322580"/>
            </a:xfrm>
            <a:custGeom>
              <a:avLst/>
              <a:gdLst/>
              <a:ahLst/>
              <a:cxnLst/>
              <a:rect l="l" t="t" r="r" b="b"/>
              <a:pathLst>
                <a:path w="302418" h="322580" extrusionOk="0">
                  <a:moveTo>
                    <a:pt x="287222" y="166860"/>
                  </a:moveTo>
                  <a:lnTo>
                    <a:pt x="159602" y="294480"/>
                  </a:lnTo>
                  <a:lnTo>
                    <a:pt x="31981" y="166860"/>
                  </a:lnTo>
                  <a:lnTo>
                    <a:pt x="159602" y="31981"/>
                  </a:lnTo>
                  <a:lnTo>
                    <a:pt x="287222" y="166860"/>
                  </a:lnTo>
                </a:path>
              </a:pathLst>
            </a:custGeom>
            <a:solidFill>
              <a:srgbClr val="F6EB3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5130352" y="6796458"/>
              <a:ext cx="383064" cy="383064"/>
            </a:xfrm>
            <a:custGeom>
              <a:avLst/>
              <a:gdLst/>
              <a:ahLst/>
              <a:cxnLst/>
              <a:rect l="l" t="t" r="r" b="b"/>
              <a:pathLst>
                <a:path w="383063" h="383063" extrusionOk="0">
                  <a:moveTo>
                    <a:pt x="319203" y="198840"/>
                  </a:moveTo>
                  <a:lnTo>
                    <a:pt x="191582" y="326461"/>
                  </a:lnTo>
                  <a:lnTo>
                    <a:pt x="63962" y="198840"/>
                  </a:lnTo>
                  <a:lnTo>
                    <a:pt x="19158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4557109" y="6241948"/>
              <a:ext cx="1512094" cy="846773"/>
            </a:xfrm>
            <a:custGeom>
              <a:avLst/>
              <a:gdLst/>
              <a:ahLst/>
              <a:cxnLst/>
              <a:rect l="l" t="t" r="r" b="b"/>
              <a:pathLst>
                <a:path w="1512093" h="846772" extrusionOk="0">
                  <a:moveTo>
                    <a:pt x="1105551" y="31981"/>
                  </a:moveTo>
                  <a:cubicBezTo>
                    <a:pt x="964656" y="31981"/>
                    <a:pt x="834586" y="107545"/>
                    <a:pt x="764826" y="229964"/>
                  </a:cubicBezTo>
                  <a:cubicBezTo>
                    <a:pt x="657542" y="41840"/>
                    <a:pt x="418062" y="-23704"/>
                    <a:pt x="229931" y="83574"/>
                  </a:cubicBezTo>
                  <a:cubicBezTo>
                    <a:pt x="41800" y="190852"/>
                    <a:pt x="-23740" y="430347"/>
                    <a:pt x="83543" y="618472"/>
                  </a:cubicBezTo>
                  <a:cubicBezTo>
                    <a:pt x="190827" y="806596"/>
                    <a:pt x="430308" y="872140"/>
                    <a:pt x="618439" y="764862"/>
                  </a:cubicBezTo>
                  <a:cubicBezTo>
                    <a:pt x="679467" y="730064"/>
                    <a:pt x="730023" y="679500"/>
                    <a:pt x="764826" y="618472"/>
                  </a:cubicBezTo>
                  <a:cubicBezTo>
                    <a:pt x="871606" y="806758"/>
                    <a:pt x="1110805" y="872846"/>
                    <a:pt x="1299095" y="766052"/>
                  </a:cubicBezTo>
                  <a:cubicBezTo>
                    <a:pt x="1422153" y="696274"/>
                    <a:pt x="1498052" y="565589"/>
                    <a:pt x="1497687" y="424117"/>
                  </a:cubicBezTo>
                  <a:cubicBezTo>
                    <a:pt x="1497687" y="207585"/>
                    <a:pt x="1322083" y="31981"/>
                    <a:pt x="1105551" y="31981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525128" y="6209967"/>
              <a:ext cx="1592739" cy="907256"/>
            </a:xfrm>
            <a:custGeom>
              <a:avLst/>
              <a:gdLst/>
              <a:ahLst/>
              <a:cxnLst/>
              <a:rect l="l" t="t" r="r" b="b"/>
              <a:pathLst>
                <a:path w="1592738" h="907256" extrusionOk="0">
                  <a:moveTo>
                    <a:pt x="1137532" y="63962"/>
                  </a:moveTo>
                  <a:cubicBezTo>
                    <a:pt x="996637" y="63962"/>
                    <a:pt x="866566" y="139526"/>
                    <a:pt x="796807" y="261945"/>
                  </a:cubicBezTo>
                  <a:cubicBezTo>
                    <a:pt x="689522" y="73820"/>
                    <a:pt x="450043" y="8276"/>
                    <a:pt x="261912" y="115554"/>
                  </a:cubicBezTo>
                  <a:cubicBezTo>
                    <a:pt x="73781" y="222832"/>
                    <a:pt x="8241" y="462328"/>
                    <a:pt x="115524" y="650452"/>
                  </a:cubicBezTo>
                  <a:cubicBezTo>
                    <a:pt x="222807" y="838577"/>
                    <a:pt x="462289" y="904121"/>
                    <a:pt x="650420" y="796843"/>
                  </a:cubicBezTo>
                  <a:cubicBezTo>
                    <a:pt x="711448" y="762045"/>
                    <a:pt x="762004" y="711481"/>
                    <a:pt x="796807" y="650452"/>
                  </a:cubicBezTo>
                  <a:cubicBezTo>
                    <a:pt x="903587" y="838738"/>
                    <a:pt x="1142786" y="904827"/>
                    <a:pt x="1331076" y="798033"/>
                  </a:cubicBezTo>
                  <a:cubicBezTo>
                    <a:pt x="1454134" y="728255"/>
                    <a:pt x="1530033" y="597569"/>
                    <a:pt x="1529668" y="456098"/>
                  </a:cubicBezTo>
                  <a:cubicBezTo>
                    <a:pt x="1529668" y="239566"/>
                    <a:pt x="1354064" y="63962"/>
                    <a:pt x="1137532" y="63962"/>
                  </a:cubicBez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4937938" y="6691846"/>
              <a:ext cx="866934" cy="161290"/>
            </a:xfrm>
            <a:custGeom>
              <a:avLst/>
              <a:gdLst/>
              <a:ahLst/>
              <a:cxnLst/>
              <a:rect l="l" t="t" r="r" b="b"/>
              <a:pathLst>
                <a:path w="866933" h="161290" extrusionOk="0">
                  <a:moveTo>
                    <a:pt x="140247" y="86114"/>
                  </a:moveTo>
                  <a:cubicBezTo>
                    <a:pt x="140247" y="116013"/>
                    <a:pt x="116011" y="140247"/>
                    <a:pt x="86114" y="140247"/>
                  </a:cubicBezTo>
                  <a:cubicBezTo>
                    <a:pt x="56217" y="140247"/>
                    <a:pt x="31981" y="116013"/>
                    <a:pt x="31981" y="86114"/>
                  </a:cubicBezTo>
                  <a:cubicBezTo>
                    <a:pt x="31981" y="56215"/>
                    <a:pt x="56217" y="31981"/>
                    <a:pt x="86114" y="31981"/>
                  </a:cubicBezTo>
                  <a:cubicBezTo>
                    <a:pt x="116011" y="31981"/>
                    <a:pt x="140247" y="56215"/>
                    <a:pt x="140247" y="86114"/>
                  </a:cubicBezTo>
                  <a:moveTo>
                    <a:pt x="851132" y="86114"/>
                  </a:moveTo>
                  <a:cubicBezTo>
                    <a:pt x="851132" y="115952"/>
                    <a:pt x="826941" y="140146"/>
                    <a:pt x="797100" y="140146"/>
                  </a:cubicBezTo>
                  <a:cubicBezTo>
                    <a:pt x="767260" y="140146"/>
                    <a:pt x="743068" y="115952"/>
                    <a:pt x="743068" y="86114"/>
                  </a:cubicBezTo>
                  <a:cubicBezTo>
                    <a:pt x="743068" y="56275"/>
                    <a:pt x="767260" y="32082"/>
                    <a:pt x="797100" y="32082"/>
                  </a:cubicBezTo>
                  <a:cubicBezTo>
                    <a:pt x="826941" y="32082"/>
                    <a:pt x="851132" y="56275"/>
                    <a:pt x="851132" y="86114"/>
                  </a:cubicBezTo>
                </a:path>
              </a:pathLst>
            </a:custGeom>
            <a:solidFill>
              <a:srgbClr val="814C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4528740" y="6588797"/>
              <a:ext cx="1592739" cy="1834674"/>
            </a:xfrm>
            <a:custGeom>
              <a:avLst/>
              <a:gdLst/>
              <a:ahLst/>
              <a:cxnLst/>
              <a:rect l="l" t="t" r="r" b="b"/>
              <a:pathLst>
                <a:path w="1592738" h="1834673" extrusionOk="0">
                  <a:moveTo>
                    <a:pt x="1529281" y="64163"/>
                  </a:moveTo>
                  <a:lnTo>
                    <a:pt x="1529281" y="1625854"/>
                  </a:lnTo>
                  <a:cubicBezTo>
                    <a:pt x="1529281" y="1709180"/>
                    <a:pt x="1461796" y="1776760"/>
                    <a:pt x="1378475" y="1776861"/>
                  </a:cubicBezTo>
                  <a:lnTo>
                    <a:pt x="488759" y="1776861"/>
                  </a:lnTo>
                  <a:cubicBezTo>
                    <a:pt x="254150" y="1776861"/>
                    <a:pt x="63962" y="1586680"/>
                    <a:pt x="63962" y="1352064"/>
                  </a:cubicBezTo>
                  <a:cubicBezTo>
                    <a:pt x="63962" y="1352003"/>
                    <a:pt x="63962" y="1351923"/>
                    <a:pt x="63962" y="1351862"/>
                  </a:cubicBezTo>
                  <a:lnTo>
                    <a:pt x="63962" y="63962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81084" y="7502833"/>
              <a:ext cx="1229836" cy="866934"/>
            </a:xfrm>
            <a:custGeom>
              <a:avLst/>
              <a:gdLst/>
              <a:ahLst/>
              <a:cxnLst/>
              <a:rect l="l" t="t" r="r" b="b"/>
              <a:pathLst>
                <a:path w="1229836" h="866933" extrusionOk="0">
                  <a:moveTo>
                    <a:pt x="31981" y="442061"/>
                  </a:moveTo>
                  <a:cubicBezTo>
                    <a:pt x="32645" y="215851"/>
                    <a:pt x="215856" y="32646"/>
                    <a:pt x="442061" y="31981"/>
                  </a:cubicBezTo>
                  <a:lnTo>
                    <a:pt x="792060" y="31981"/>
                  </a:lnTo>
                  <a:cubicBezTo>
                    <a:pt x="1018265" y="32646"/>
                    <a:pt x="1201474" y="215851"/>
                    <a:pt x="1202140" y="442061"/>
                  </a:cubicBezTo>
                  <a:lnTo>
                    <a:pt x="1202140" y="791858"/>
                  </a:lnTo>
                  <a:cubicBezTo>
                    <a:pt x="1202140" y="820507"/>
                    <a:pt x="1178975" y="843773"/>
                    <a:pt x="1150325" y="843874"/>
                  </a:cubicBezTo>
                  <a:lnTo>
                    <a:pt x="433795" y="843874"/>
                  </a:lnTo>
                  <a:cubicBezTo>
                    <a:pt x="212021" y="843874"/>
                    <a:pt x="31981" y="663834"/>
                    <a:pt x="31981" y="442061"/>
                  </a:cubicBezTo>
                </a:path>
              </a:pathLst>
            </a:custGeom>
            <a:solidFill>
              <a:srgbClr val="FBD59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101446" y="7486502"/>
              <a:ext cx="1794351" cy="907256"/>
            </a:xfrm>
            <a:custGeom>
              <a:avLst/>
              <a:gdLst/>
              <a:ahLst/>
              <a:cxnLst/>
              <a:rect l="l" t="t" r="r" b="b"/>
              <a:pathLst>
                <a:path w="1794351" h="907256" extrusionOk="0">
                  <a:moveTo>
                    <a:pt x="31981" y="876334"/>
                  </a:moveTo>
                  <a:lnTo>
                    <a:pt x="1774518" y="876334"/>
                  </a:lnTo>
                  <a:lnTo>
                    <a:pt x="1774518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CDD7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069465" y="7454521"/>
              <a:ext cx="1854835" cy="967740"/>
            </a:xfrm>
            <a:custGeom>
              <a:avLst/>
              <a:gdLst/>
              <a:ahLst/>
              <a:cxnLst/>
              <a:rect l="l" t="t" r="r" b="b"/>
              <a:pathLst>
                <a:path w="1854835" h="967740" extrusionOk="0">
                  <a:moveTo>
                    <a:pt x="63962" y="908315"/>
                  </a:moveTo>
                  <a:lnTo>
                    <a:pt x="1806498" y="908315"/>
                  </a:lnTo>
                  <a:lnTo>
                    <a:pt x="180649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69388" y="8066944"/>
              <a:ext cx="665321" cy="181451"/>
            </a:xfrm>
            <a:custGeom>
              <a:avLst/>
              <a:gdLst/>
              <a:ahLst/>
              <a:cxnLst/>
              <a:rect l="l" t="t" r="r" b="b"/>
              <a:pathLst>
                <a:path w="665321" h="181451" extrusionOk="0">
                  <a:moveTo>
                    <a:pt x="31981" y="168876"/>
                  </a:moveTo>
                  <a:lnTo>
                    <a:pt x="652342" y="168876"/>
                  </a:lnTo>
                  <a:lnTo>
                    <a:pt x="652342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37408" y="8034963"/>
              <a:ext cx="745966" cy="262096"/>
            </a:xfrm>
            <a:custGeom>
              <a:avLst/>
              <a:gdLst/>
              <a:ahLst/>
              <a:cxnLst/>
              <a:rect l="l" t="t" r="r" b="b"/>
              <a:pathLst>
                <a:path w="745966" h="262096" extrusionOk="0">
                  <a:moveTo>
                    <a:pt x="63962" y="200857"/>
                  </a:moveTo>
                  <a:lnTo>
                    <a:pt x="684323" y="200857"/>
                  </a:lnTo>
                  <a:lnTo>
                    <a:pt x="684323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436123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404142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204268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172288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69388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37408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910920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878939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6152654" y="7840130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120673" y="7808149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204268" y="7840130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72288" y="7808149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383298" y="7840130"/>
              <a:ext cx="423386" cy="181451"/>
            </a:xfrm>
            <a:custGeom>
              <a:avLst/>
              <a:gdLst/>
              <a:ahLst/>
              <a:cxnLst/>
              <a:rect l="l" t="t" r="r" b="b"/>
              <a:pathLst>
                <a:path w="423386" h="181451" extrusionOk="0">
                  <a:moveTo>
                    <a:pt x="31981" y="168876"/>
                  </a:moveTo>
                  <a:lnTo>
                    <a:pt x="400730" y="168876"/>
                  </a:lnTo>
                  <a:lnTo>
                    <a:pt x="400730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6351317" y="7808149"/>
              <a:ext cx="483870" cy="262096"/>
            </a:xfrm>
            <a:custGeom>
              <a:avLst/>
              <a:gdLst/>
              <a:ahLst/>
              <a:cxnLst/>
              <a:rect l="l" t="t" r="r" b="b"/>
              <a:pathLst>
                <a:path w="483870" h="262096" extrusionOk="0">
                  <a:moveTo>
                    <a:pt x="63962" y="200856"/>
                  </a:moveTo>
                  <a:lnTo>
                    <a:pt x="432711" y="200856"/>
                  </a:lnTo>
                  <a:lnTo>
                    <a:pt x="432711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6615153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6583172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6383298" y="8066944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6351317" y="8034963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7"/>
                  </a:moveTo>
                  <a:lnTo>
                    <a:pt x="200856" y="200857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5436123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5404142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520426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5172288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66938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5637408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5910920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5878939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152654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9077" y="168876"/>
                  </a:lnTo>
                  <a:lnTo>
                    <a:pt x="169077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120673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1058" y="200856"/>
                  </a:lnTo>
                  <a:lnTo>
                    <a:pt x="201058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615153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583172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383298" y="7602227"/>
              <a:ext cx="181451" cy="181451"/>
            </a:xfrm>
            <a:custGeom>
              <a:avLst/>
              <a:gdLst/>
              <a:ahLst/>
              <a:cxnLst/>
              <a:rect l="l" t="t" r="r" b="b"/>
              <a:pathLst>
                <a:path w="181451" h="181451" extrusionOk="0">
                  <a:moveTo>
                    <a:pt x="31981" y="168876"/>
                  </a:moveTo>
                  <a:lnTo>
                    <a:pt x="168876" y="168876"/>
                  </a:lnTo>
                  <a:lnTo>
                    <a:pt x="168876" y="31981"/>
                  </a:lnTo>
                  <a:lnTo>
                    <a:pt x="31981" y="31981"/>
                  </a:lnTo>
                  <a:close/>
                </a:path>
              </a:pathLst>
            </a:custGeom>
            <a:solidFill>
              <a:srgbClr val="ECEC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51317" y="7570247"/>
              <a:ext cx="262096" cy="262096"/>
            </a:xfrm>
            <a:custGeom>
              <a:avLst/>
              <a:gdLst/>
              <a:ahLst/>
              <a:cxnLst/>
              <a:rect l="l" t="t" r="r" b="b"/>
              <a:pathLst>
                <a:path w="262096" h="262096" extrusionOk="0">
                  <a:moveTo>
                    <a:pt x="63962" y="200856"/>
                  </a:moveTo>
                  <a:lnTo>
                    <a:pt x="200856" y="200856"/>
                  </a:lnTo>
                  <a:lnTo>
                    <a:pt x="200856" y="63962"/>
                  </a:lnTo>
                  <a:lnTo>
                    <a:pt x="63962" y="63962"/>
                  </a:lnTo>
                  <a:close/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900638" y="7247793"/>
              <a:ext cx="423386" cy="947579"/>
            </a:xfrm>
            <a:custGeom>
              <a:avLst/>
              <a:gdLst/>
              <a:ahLst/>
              <a:cxnLst/>
              <a:rect l="l" t="t" r="r" b="b"/>
              <a:pathLst>
                <a:path w="423386" h="947578" extrusionOk="0">
                  <a:moveTo>
                    <a:pt x="100932" y="148715"/>
                  </a:moveTo>
                  <a:lnTo>
                    <a:pt x="31981" y="255166"/>
                  </a:lnTo>
                  <a:cubicBezTo>
                    <a:pt x="224176" y="425911"/>
                    <a:pt x="258462" y="713351"/>
                    <a:pt x="111819" y="924519"/>
                  </a:cubicBezTo>
                  <a:cubicBezTo>
                    <a:pt x="366726" y="807221"/>
                    <a:pt x="478284" y="505508"/>
                    <a:pt x="360994" y="250589"/>
                  </a:cubicBezTo>
                  <a:cubicBezTo>
                    <a:pt x="319535" y="160489"/>
                    <a:pt x="252609" y="84501"/>
                    <a:pt x="168472" y="31981"/>
                  </a:cubicBezTo>
                  <a:cubicBezTo>
                    <a:pt x="151134" y="72102"/>
                    <a:pt x="125932" y="109803"/>
                    <a:pt x="100932" y="148715"/>
                  </a:cubicBezTo>
                </a:path>
              </a:pathLst>
            </a:custGeom>
            <a:solidFill>
              <a:srgbClr val="EB8B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5868657" y="7215812"/>
              <a:ext cx="483870" cy="1008063"/>
            </a:xfrm>
            <a:custGeom>
              <a:avLst/>
              <a:gdLst/>
              <a:ahLst/>
              <a:cxnLst/>
              <a:rect l="l" t="t" r="r" b="b"/>
              <a:pathLst>
                <a:path w="483870" h="1008062" extrusionOk="0">
                  <a:moveTo>
                    <a:pt x="132913" y="180695"/>
                  </a:moveTo>
                  <a:lnTo>
                    <a:pt x="63962" y="287147"/>
                  </a:lnTo>
                  <a:cubicBezTo>
                    <a:pt x="256157" y="457892"/>
                    <a:pt x="290443" y="745331"/>
                    <a:pt x="143800" y="956500"/>
                  </a:cubicBezTo>
                  <a:cubicBezTo>
                    <a:pt x="398707" y="839202"/>
                    <a:pt x="510265" y="537489"/>
                    <a:pt x="392975" y="282570"/>
                  </a:cubicBezTo>
                  <a:cubicBezTo>
                    <a:pt x="351515" y="192470"/>
                    <a:pt x="284590" y="116482"/>
                    <a:pt x="200453" y="63962"/>
                  </a:cubicBezTo>
                  <a:cubicBezTo>
                    <a:pt x="183115" y="104083"/>
                    <a:pt x="157913" y="141784"/>
                    <a:pt x="132913" y="180695"/>
                  </a:cubicBezTo>
                  <a:close/>
                  <a:moveTo>
                    <a:pt x="141986" y="955291"/>
                  </a:moveTo>
                  <a:cubicBezTo>
                    <a:pt x="358907" y="777307"/>
                    <a:pt x="390467" y="457167"/>
                    <a:pt x="212479" y="240252"/>
                  </a:cubicBezTo>
                  <a:cubicBezTo>
                    <a:pt x="190963" y="214022"/>
                    <a:pt x="166875" y="190030"/>
                    <a:pt x="140574" y="168599"/>
                  </a:cubicBezTo>
                  <a:lnTo>
                    <a:pt x="132913" y="180695"/>
                  </a:lnTo>
                </a:path>
              </a:pathLst>
            </a:custGeom>
            <a:noFill/>
            <a:ln w="40275" cap="rnd" cmpd="sng">
              <a:solidFill>
                <a:srgbClr val="814C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539749" y="4013512"/>
            <a:ext cx="4941449" cy="135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oboto"/>
              <a:buNone/>
              <a:defRPr sz="20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556" y="6443527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101" name="Google Shape;101;p4"/>
          <p:cNvSpPr txBox="1">
            <a:spLocks noGrp="1"/>
          </p:cNvSpPr>
          <p:nvPr>
            <p:ph type="body" idx="2"/>
          </p:nvPr>
        </p:nvSpPr>
        <p:spPr>
          <a:xfrm>
            <a:off x="775492" y="6421880"/>
            <a:ext cx="5472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  <a:defRPr sz="14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Контакты">
  <p:cSld name="Контакты">
    <p:bg>
      <p:bgPr>
        <a:solidFill>
          <a:schemeClr val="accent2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"/>
          <p:cNvSpPr/>
          <p:nvPr/>
        </p:nvSpPr>
        <p:spPr>
          <a:xfrm>
            <a:off x="3272118" y="1382963"/>
            <a:ext cx="2599764" cy="2599534"/>
          </a:xfrm>
          <a:prstGeom prst="ellipse">
            <a:avLst/>
          </a:prstGeom>
          <a:solidFill>
            <a:schemeClr val="lt2">
              <a:alpha val="9803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5" name="Google Shape;515;p11"/>
          <p:cNvSpPr>
            <a:spLocks noGrp="1"/>
          </p:cNvSpPr>
          <p:nvPr>
            <p:ph type="pic" idx="2"/>
          </p:nvPr>
        </p:nvSpPr>
        <p:spPr>
          <a:xfrm>
            <a:off x="3343835" y="1454674"/>
            <a:ext cx="2456330" cy="2456112"/>
          </a:xfrm>
          <a:prstGeom prst="ellipse">
            <a:avLst/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ctr" rotWithShape="0">
              <a:srgbClr val="000000">
                <a:alpha val="9803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16" name="Google Shape;516;p11"/>
          <p:cNvSpPr/>
          <p:nvPr/>
        </p:nvSpPr>
        <p:spPr>
          <a:xfrm rot="10800000" flipH="1">
            <a:off x="6609252" y="0"/>
            <a:ext cx="2534748" cy="6858000"/>
          </a:xfrm>
          <a:custGeom>
            <a:avLst/>
            <a:gdLst/>
            <a:ahLst/>
            <a:cxnLst/>
            <a:rect l="l" t="t" r="r" b="b"/>
            <a:pathLst>
              <a:path w="2534748" h="6858000" extrusionOk="0">
                <a:moveTo>
                  <a:pt x="0" y="274"/>
                </a:moveTo>
                <a:lnTo>
                  <a:pt x="907" y="0"/>
                </a:lnTo>
                <a:lnTo>
                  <a:pt x="0" y="0"/>
                </a:lnTo>
                <a:close/>
                <a:moveTo>
                  <a:pt x="112831" y="6858000"/>
                </a:moveTo>
                <a:lnTo>
                  <a:pt x="553243" y="6858000"/>
                </a:lnTo>
                <a:lnTo>
                  <a:pt x="1418600" y="6858000"/>
                </a:lnTo>
                <a:lnTo>
                  <a:pt x="2399512" y="6858000"/>
                </a:lnTo>
                <a:lnTo>
                  <a:pt x="2534748" y="6858000"/>
                </a:lnTo>
                <a:lnTo>
                  <a:pt x="2534748" y="0"/>
                </a:lnTo>
                <a:lnTo>
                  <a:pt x="2399512" y="0"/>
                </a:lnTo>
                <a:lnTo>
                  <a:pt x="1418600" y="0"/>
                </a:lnTo>
                <a:lnTo>
                  <a:pt x="1417693" y="0"/>
                </a:lnTo>
                <a:lnTo>
                  <a:pt x="553243" y="0"/>
                </a:lnTo>
                <a:lnTo>
                  <a:pt x="907" y="0"/>
                </a:lnTo>
                <a:lnTo>
                  <a:pt x="1870498" y="3508625"/>
                </a:lnTo>
                <a:close/>
              </a:path>
            </a:pathLst>
          </a:custGeom>
          <a:solidFill>
            <a:schemeClr val="dk1">
              <a:alpha val="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7" name="Google Shape;517;p11"/>
          <p:cNvSpPr/>
          <p:nvPr/>
        </p:nvSpPr>
        <p:spPr>
          <a:xfrm rot="10800000">
            <a:off x="1" y="0"/>
            <a:ext cx="2534748" cy="6858000"/>
          </a:xfrm>
          <a:custGeom>
            <a:avLst/>
            <a:gdLst/>
            <a:ahLst/>
            <a:cxnLst/>
            <a:rect l="l" t="t" r="r" b="b"/>
            <a:pathLst>
              <a:path w="2534748" h="6858000" extrusionOk="0">
                <a:moveTo>
                  <a:pt x="0" y="274"/>
                </a:moveTo>
                <a:lnTo>
                  <a:pt x="907" y="0"/>
                </a:lnTo>
                <a:lnTo>
                  <a:pt x="0" y="0"/>
                </a:lnTo>
                <a:close/>
                <a:moveTo>
                  <a:pt x="112831" y="6858000"/>
                </a:moveTo>
                <a:lnTo>
                  <a:pt x="553243" y="6858000"/>
                </a:lnTo>
                <a:lnTo>
                  <a:pt x="1418600" y="6858000"/>
                </a:lnTo>
                <a:lnTo>
                  <a:pt x="2399512" y="6858000"/>
                </a:lnTo>
                <a:lnTo>
                  <a:pt x="2534748" y="6858000"/>
                </a:lnTo>
                <a:lnTo>
                  <a:pt x="2534748" y="0"/>
                </a:lnTo>
                <a:lnTo>
                  <a:pt x="2399512" y="0"/>
                </a:lnTo>
                <a:lnTo>
                  <a:pt x="1418600" y="0"/>
                </a:lnTo>
                <a:lnTo>
                  <a:pt x="1417693" y="0"/>
                </a:lnTo>
                <a:lnTo>
                  <a:pt x="553243" y="0"/>
                </a:lnTo>
                <a:lnTo>
                  <a:pt x="907" y="0"/>
                </a:lnTo>
                <a:lnTo>
                  <a:pt x="1870498" y="3508625"/>
                </a:lnTo>
                <a:close/>
              </a:path>
            </a:pathLst>
          </a:custGeom>
          <a:solidFill>
            <a:schemeClr val="dk1">
              <a:alpha val="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18" name="Google Shape;518;p11"/>
          <p:cNvSpPr txBox="1">
            <a:spLocks noGrp="1"/>
          </p:cNvSpPr>
          <p:nvPr>
            <p:ph type="title"/>
          </p:nvPr>
        </p:nvSpPr>
        <p:spPr>
          <a:xfrm>
            <a:off x="539750" y="4145773"/>
            <a:ext cx="80645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  <a:defRPr sz="4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1"/>
          <p:cNvSpPr txBox="1">
            <a:spLocks noGrp="1"/>
          </p:cNvSpPr>
          <p:nvPr>
            <p:ph type="body" idx="1"/>
          </p:nvPr>
        </p:nvSpPr>
        <p:spPr>
          <a:xfrm>
            <a:off x="539750" y="4948230"/>
            <a:ext cx="80645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10"/>
              <a:buFont typeface="Roboto"/>
              <a:buNone/>
              <a:defRPr sz="18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Заголовок и подзаголовок">
  <p:cSld name="10_Заголовок и подзаголовок">
    <p:bg>
      <p:bgPr>
        <a:solidFill>
          <a:srgbClr val="FEFEFE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2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80645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Разделитель 2">
  <p:cSld name="Разделитель 2">
    <p:bg>
      <p:bgPr>
        <a:solidFill>
          <a:schemeClr val="accent3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"/>
          <p:cNvSpPr txBox="1">
            <a:spLocks noGrp="1"/>
          </p:cNvSpPr>
          <p:nvPr>
            <p:ph type="title"/>
          </p:nvPr>
        </p:nvSpPr>
        <p:spPr>
          <a:xfrm>
            <a:off x="539750" y="2947303"/>
            <a:ext cx="6569261" cy="2389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22"/>
          <p:cNvSpPr txBox="1">
            <a:spLocks noGrp="1"/>
          </p:cNvSpPr>
          <p:nvPr>
            <p:ph type="body" idx="1"/>
          </p:nvPr>
        </p:nvSpPr>
        <p:spPr>
          <a:xfrm>
            <a:off x="539750" y="1202765"/>
            <a:ext cx="1809003" cy="151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lt1"/>
              </a:buClr>
              <a:buSzPts val="13920"/>
              <a:buFont typeface="Roboto"/>
              <a:buNone/>
              <a:defRPr sz="9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22"/>
          <p:cNvSpPr/>
          <p:nvPr/>
        </p:nvSpPr>
        <p:spPr>
          <a:xfrm>
            <a:off x="-1" y="6416675"/>
            <a:ext cx="9144001" cy="441325"/>
          </a:xfrm>
          <a:prstGeom prst="rect">
            <a:avLst/>
          </a:prstGeom>
          <a:solidFill>
            <a:schemeClr val="dk1">
              <a:alpha val="9803"/>
            </a:schemeClr>
          </a:solidFill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D8D8D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598" name="Google Shape;598;p22"/>
          <p:cNvCxnSpPr/>
          <p:nvPr/>
        </p:nvCxnSpPr>
        <p:spPr>
          <a:xfrm>
            <a:off x="0" y="6416675"/>
            <a:ext cx="9144001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599" name="Google Shape;59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556" y="6551262"/>
            <a:ext cx="172150" cy="172150"/>
          </a:xfrm>
          <a:prstGeom prst="rect">
            <a:avLst/>
          </a:prstGeom>
          <a:noFill/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</p:pic>
      <p:sp>
        <p:nvSpPr>
          <p:cNvPr id="600" name="Google Shape;600;p22"/>
          <p:cNvSpPr txBox="1">
            <a:spLocks noGrp="1"/>
          </p:cNvSpPr>
          <p:nvPr>
            <p:ph type="body" idx="2"/>
          </p:nvPr>
        </p:nvSpPr>
        <p:spPr>
          <a:xfrm>
            <a:off x="775492" y="6529615"/>
            <a:ext cx="686809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61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None/>
              <a:defRPr/>
            </a:lvl5pPr>
            <a:lvl6pPr marL="2743200" lvl="5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Картинка">
  <p:cSld name="Картинка">
    <p:bg>
      <p:bgPr>
        <a:solidFill>
          <a:srgbClr val="FEFEFE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8EDF2"/>
          </a:solidFill>
          <a:ln w="9525" cap="flat" cmpd="sng">
            <a:solidFill>
              <a:schemeClr val="lt2">
                <a:alpha val="2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7F7F7F"/>
              </a:buClr>
              <a:buSzPts val="2030"/>
              <a:buFont typeface="Roboto"/>
              <a:buNone/>
              <a:defRPr sz="14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orient="horz" pos="68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">
  <p:cSld name="Пустой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1" y="2"/>
            <a:ext cx="9144001" cy="765174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  <a:effectLst>
            <a:outerShdw blurRad="190500" dist="38100" dir="2700000" algn="tl" rotWithShape="0">
              <a:srgbClr val="000000">
                <a:alpha val="196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oboto Light"/>
              <a:buNone/>
            </a:pPr>
            <a:endParaRPr sz="2200" b="0" i="0" u="none" strike="noStrike" cap="none">
              <a:solidFill>
                <a:srgbClr val="D8D8D8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1" name="Google Shape;11;p1"/>
          <p:cNvCxnSpPr/>
          <p:nvPr/>
        </p:nvCxnSpPr>
        <p:spPr>
          <a:xfrm>
            <a:off x="0" y="765175"/>
            <a:ext cx="9144001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2" name="Google Shape;1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31200" y="277823"/>
            <a:ext cx="873050" cy="2095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539750" y="1163637"/>
            <a:ext cx="8064500" cy="5360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7592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320"/>
              <a:buFont typeface="Roboto"/>
              <a:buChar char="•"/>
              <a:defRPr sz="1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5750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750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030"/>
              <a:buFont typeface="Roboto"/>
              <a:buChar char="•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43576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43576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43576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435768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3263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  <a:defRPr sz="2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25"/>
              <a:buFont typeface="Roboto Light"/>
              <a:buNone/>
              <a:defRPr sz="5625" b="0" i="0" u="none" strike="noStrike" cap="none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BFBFBF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7" r:id="rId2"/>
    <p:sldLayoutId id="2147483658" r:id="rId3"/>
    <p:sldLayoutId id="2147483668" r:id="rId4"/>
    <p:sldLayoutId id="2147483669" r:id="rId5"/>
    <p:sldLayoutId id="214748367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5420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8"/>
          <p:cNvSpPr txBox="1">
            <a:spLocks noGrp="1"/>
          </p:cNvSpPr>
          <p:nvPr>
            <p:ph type="title"/>
          </p:nvPr>
        </p:nvSpPr>
        <p:spPr>
          <a:xfrm>
            <a:off x="539749" y="1485899"/>
            <a:ext cx="5526451" cy="2280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</a:pPr>
            <a:r>
              <a:rPr lang="ru-RU" dirty="0"/>
              <a:t>Оптимизация</a:t>
            </a:r>
            <a:endParaRPr dirty="0"/>
          </a:p>
        </p:txBody>
      </p:sp>
      <p:sp>
        <p:nvSpPr>
          <p:cNvPr id="691" name="Google Shape;691;p28"/>
          <p:cNvSpPr txBox="1">
            <a:spLocks noGrp="1"/>
          </p:cNvSpPr>
          <p:nvPr>
            <p:ph type="body" idx="1"/>
          </p:nvPr>
        </p:nvSpPr>
        <p:spPr>
          <a:xfrm>
            <a:off x="539749" y="4013512"/>
            <a:ext cx="4941449" cy="135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Roboto"/>
              <a:buNone/>
            </a:pPr>
            <a:r>
              <a:rPr lang="ru-RU" dirty="0"/>
              <a:t>Где же максимум?</a:t>
            </a:r>
            <a:endParaRPr dirty="0"/>
          </a:p>
        </p:txBody>
      </p:sp>
      <p:sp>
        <p:nvSpPr>
          <p:cNvPr id="692" name="Google Shape;692;p28"/>
          <p:cNvSpPr txBox="1">
            <a:spLocks noGrp="1"/>
          </p:cNvSpPr>
          <p:nvPr>
            <p:ph type="body" idx="2"/>
          </p:nvPr>
        </p:nvSpPr>
        <p:spPr>
          <a:xfrm>
            <a:off x="775492" y="6421880"/>
            <a:ext cx="5472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30"/>
              <a:buFont typeface="Roboto Light"/>
              <a:buNone/>
            </a:pPr>
            <a:r>
              <a:rPr lang="ru-RU" dirty="0"/>
              <a:t>Лукьянченко Петр Павлович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Оптимизация функции без ограничений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80645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Найдите критические точки и классифицируйте их</a:t>
            </a:r>
            <a:r>
              <a:rPr lang="en-GB" b="1" dirty="0"/>
              <a:t>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b="1" dirty="0"/>
              <a:t>	</a:t>
            </a:r>
            <a:r>
              <a:rPr lang="ru-RU" b="1" dirty="0"/>
              <a:t>пример 1.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	пример 2.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Домашнее задание</a:t>
            </a:r>
            <a:r>
              <a:rPr lang="en-GB" b="1" dirty="0"/>
              <a:t>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dirty="0"/>
              <a:t>Найдите критические точки функции</a:t>
            </a:r>
            <a:r>
              <a:rPr lang="en-GB" dirty="0"/>
              <a:t>: </a:t>
            </a: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A9702C-34FF-D946-8005-6EAA5F28D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057" y="2192354"/>
            <a:ext cx="2854236" cy="554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8C17E0-6F61-5147-B6E8-4A1547BC8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18" y="3936826"/>
            <a:ext cx="2399550" cy="453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9D626-8989-064B-AF32-79F95410E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911" y="1454001"/>
            <a:ext cx="3937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51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Оптимизация функции </a:t>
            </a:r>
            <a:r>
              <a:rPr lang="en-GB" dirty="0"/>
              <a:t>c </a:t>
            </a:r>
            <a:r>
              <a:rPr lang="ru-RU" dirty="0"/>
              <a:t>ограничениями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80645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Алгоритм</a:t>
            </a:r>
            <a:r>
              <a:rPr lang="en-GB" b="1" dirty="0"/>
              <a:t>:</a:t>
            </a:r>
            <a:endParaRPr lang="ru-RU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AutoNum type="arabicPeriod"/>
            </a:pPr>
            <a:r>
              <a:rPr lang="ru-RU" dirty="0"/>
              <a:t>Построить функцию Лагранжа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AutoNum type="arabicPeriod"/>
            </a:pPr>
            <a:r>
              <a:rPr lang="ru-RU" dirty="0"/>
              <a:t>Найти критические точки функции Лагранжа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AutoNum type="arabicPeriod"/>
            </a:pPr>
            <a:r>
              <a:rPr lang="ru-RU" dirty="0"/>
              <a:t>Классифицировать их с помощью матрицы Гессе</a:t>
            </a:r>
            <a:r>
              <a:rPr lang="en-GB" dirty="0"/>
              <a:t> (</a:t>
            </a:r>
            <a:r>
              <a:rPr lang="ru-RU" dirty="0"/>
              <a:t>окаймленной)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AutoNum type="arabicPeriod"/>
            </a:pPr>
            <a:endParaRPr lang="ru-RU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AutoNum type="arabicPeriod"/>
            </a:pPr>
            <a:endParaRPr lang="ru-RU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AutoNum type="arabicPeriod"/>
            </a:pPr>
            <a:endParaRPr lang="ru-RU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AutoNum type="arabicPeriod"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</a:pPr>
            <a:r>
              <a:rPr lang="ru-RU" dirty="0"/>
              <a:t>                      </a:t>
            </a:r>
            <a:r>
              <a:rPr lang="ru-RU" b="1" u="sng" dirty="0"/>
              <a:t>матрица Гессе</a:t>
            </a:r>
            <a:r>
              <a:rPr lang="ru-RU" b="1" dirty="0"/>
              <a:t>                                                </a:t>
            </a:r>
            <a:r>
              <a:rPr lang="ru-RU" b="1" u="sng" dirty="0"/>
              <a:t>окаймленная матрица Гессе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r>
              <a:rPr lang="ru-RU" b="1" i="1" dirty="0"/>
              <a:t>	без ограничений 				с ограничениями</a:t>
            </a:r>
            <a:endParaRPr b="1" i="1"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D74E5-E1DD-604F-9464-7739E702B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146" y="1528291"/>
            <a:ext cx="2844800" cy="29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53BDF-001F-BB43-BB20-DB44A5C33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26310"/>
            <a:ext cx="3390900" cy="240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5708D0-C651-CB42-8155-B9710E300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550" y="3697760"/>
            <a:ext cx="43307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65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/>
              <a:t>Оптимизация функции </a:t>
            </a:r>
            <a:r>
              <a:rPr lang="en-GB" dirty="0"/>
              <a:t>c </a:t>
            </a:r>
            <a:r>
              <a:rPr lang="ru-RU" dirty="0"/>
              <a:t>ограничениями</a:t>
            </a:r>
            <a:br>
              <a:rPr lang="ru-RU" dirty="0"/>
            </a:br>
            <a:r>
              <a:rPr lang="ru-RU" dirty="0"/>
              <a:t>(равенства)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80645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C1FA4-8A3F-F340-99CC-AC905F8D18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4"/>
          <a:stretch/>
        </p:blipFill>
        <p:spPr>
          <a:xfrm>
            <a:off x="1569308" y="1518701"/>
            <a:ext cx="5428392" cy="342900"/>
          </a:xfrm>
          <a:prstGeom prst="rect">
            <a:avLst/>
          </a:prstGeom>
        </p:spPr>
      </p:pic>
      <p:sp>
        <p:nvSpPr>
          <p:cNvPr id="6" name="Google Shape;794;p37">
            <a:extLst>
              <a:ext uri="{FF2B5EF4-FFF2-40B4-BE49-F238E27FC236}">
                <a16:creationId xmlns:a16="http://schemas.microsoft.com/office/drawing/2014/main" id="{7C892551-BD93-E047-9809-7EF880E8F84A}"/>
              </a:ext>
            </a:extLst>
          </p:cNvPr>
          <p:cNvSpPr txBox="1">
            <a:spLocks/>
          </p:cNvSpPr>
          <p:nvPr/>
        </p:nvSpPr>
        <p:spPr>
          <a:xfrm>
            <a:off x="437357" y="1012878"/>
            <a:ext cx="8064500" cy="661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/>
            <a:r>
              <a:rPr lang="ru-RU" b="1" dirty="0"/>
              <a:t>Найдите экстремумы функции</a:t>
            </a:r>
          </a:p>
          <a:p>
            <a:pPr marL="0" indent="0">
              <a:spcBef>
                <a:spcPts val="800"/>
              </a:spcBef>
            </a:pPr>
            <a:r>
              <a:rPr lang="ru-RU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9F099-3597-0447-A504-004470E19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308" y="3958365"/>
            <a:ext cx="5080000" cy="469900"/>
          </a:xfrm>
          <a:prstGeom prst="rect">
            <a:avLst/>
          </a:prstGeom>
        </p:spPr>
      </p:pic>
      <p:sp>
        <p:nvSpPr>
          <p:cNvPr id="8" name="Google Shape;794;p37">
            <a:extLst>
              <a:ext uri="{FF2B5EF4-FFF2-40B4-BE49-F238E27FC236}">
                <a16:creationId xmlns:a16="http://schemas.microsoft.com/office/drawing/2014/main" id="{93EF421E-E70C-6B47-AF4F-4851CA3E3193}"/>
              </a:ext>
            </a:extLst>
          </p:cNvPr>
          <p:cNvSpPr txBox="1">
            <a:spLocks/>
          </p:cNvSpPr>
          <p:nvPr/>
        </p:nvSpPr>
        <p:spPr>
          <a:xfrm>
            <a:off x="437357" y="3551534"/>
            <a:ext cx="8064500" cy="661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/>
            <a:r>
              <a:rPr lang="ru-RU" b="1" dirty="0"/>
              <a:t>Найдите экстремумы функции</a:t>
            </a:r>
          </a:p>
          <a:p>
            <a:pPr marL="0" indent="0">
              <a:spcBef>
                <a:spcPts val="800"/>
              </a:spcBef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9480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/>
              <a:t>Оптимизация функции </a:t>
            </a:r>
            <a:r>
              <a:rPr lang="en-GB" dirty="0"/>
              <a:t>c </a:t>
            </a:r>
            <a:r>
              <a:rPr lang="ru-RU" dirty="0"/>
              <a:t>ограничениями</a:t>
            </a:r>
            <a:br>
              <a:rPr lang="ru-RU" dirty="0"/>
            </a:br>
            <a:r>
              <a:rPr lang="ru-RU" dirty="0"/>
              <a:t>(неравенства)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8064500" cy="192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ru-RU" b="1" dirty="0"/>
              <a:t>Найдите экстремумы функции при ограничении типа неравенство</a:t>
            </a:r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A81AC1-6B15-CA4E-84D1-17BB011AA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7" y="1740192"/>
            <a:ext cx="76581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2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3-й класс задач Оптимизации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234780" y="848253"/>
            <a:ext cx="8600302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dirty="0"/>
              <a:t>Найдите максимальное значение</a:t>
            </a:r>
            <a:r>
              <a:rPr lang="en-GB" dirty="0"/>
              <a:t> </a:t>
            </a:r>
            <a:r>
              <a:rPr lang="ru-RU" b="1" dirty="0"/>
              <a:t>Линейной</a:t>
            </a:r>
            <a:r>
              <a:rPr lang="ru-RU" dirty="0"/>
              <a:t> функции при </a:t>
            </a:r>
            <a:r>
              <a:rPr lang="ru-RU" b="1" dirty="0"/>
              <a:t>Линейных</a:t>
            </a:r>
            <a:r>
              <a:rPr lang="ru-RU" dirty="0"/>
              <a:t> ограничениях</a:t>
            </a:r>
            <a:r>
              <a:rPr lang="en-GB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3D393-1F83-4746-9F85-5C393A82C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49" y="2169252"/>
            <a:ext cx="1649456" cy="1796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5B8C1-187A-B54B-AB52-7D131595A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085" y="1586413"/>
            <a:ext cx="3092452" cy="5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50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Линейное программирование</a:t>
            </a: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9232C-F52D-7849-A9D6-567443E8B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 задачам линейного программирования относятся задачи поиска экстремумов</a:t>
            </a:r>
          </a:p>
          <a:p>
            <a:r>
              <a:rPr lang="ru-RU" dirty="0"/>
              <a:t>линейных функций при линейных ограничениях.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u="sng" dirty="0"/>
              <a:t>Общая постановка задачи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D2C5F-B909-DA44-855C-848557A8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573" y="2329578"/>
            <a:ext cx="5297851" cy="40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04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70428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Методы решения</a:t>
            </a: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3462596" y="6150076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C3C0E54-351F-EC40-9B98-8273EDF578F4}"/>
              </a:ext>
            </a:extLst>
          </p:cNvPr>
          <p:cNvSpPr txBox="1">
            <a:spLocks/>
          </p:cNvSpPr>
          <p:nvPr/>
        </p:nvSpPr>
        <p:spPr>
          <a:xfrm>
            <a:off x="1898993" y="3917946"/>
            <a:ext cx="2093722" cy="45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228600" indent="0"/>
            <a:r>
              <a:rPr lang="ru-RU" sz="2000" dirty="0"/>
              <a:t>Пример</a:t>
            </a:r>
            <a:r>
              <a:rPr lang="en-GB" sz="2000" dirty="0"/>
              <a:t>:</a:t>
            </a:r>
            <a:endParaRPr lang="ru-RU" sz="2000" dirty="0"/>
          </a:p>
          <a:p>
            <a:endParaRPr lang="ru-RU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88B82E6-FD15-8642-BA0F-B54905D938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837304"/>
              </p:ext>
            </p:extLst>
          </p:nvPr>
        </p:nvGraphicFramePr>
        <p:xfrm>
          <a:off x="1524000" y="1089622"/>
          <a:ext cx="6096000" cy="17780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8368">
                  <a:extLst>
                    <a:ext uri="{9D8B030D-6E8A-4147-A177-3AD203B41FA5}">
                      <a16:colId xmlns:a16="http://schemas.microsoft.com/office/drawing/2014/main" val="1666568732"/>
                    </a:ext>
                  </a:extLst>
                </a:gridCol>
                <a:gridCol w="2397210">
                  <a:extLst>
                    <a:ext uri="{9D8B030D-6E8A-4147-A177-3AD203B41FA5}">
                      <a16:colId xmlns:a16="http://schemas.microsoft.com/office/drawing/2014/main" val="2941971867"/>
                    </a:ext>
                  </a:extLst>
                </a:gridCol>
                <a:gridCol w="3270422">
                  <a:extLst>
                    <a:ext uri="{9D8B030D-6E8A-4147-A177-3AD203B41FA5}">
                      <a16:colId xmlns:a16="http://schemas.microsoft.com/office/drawing/2014/main" val="2594854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Случай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Метод решения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106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Случай с 2-мя переменными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Графические способ решения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404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Случай с 2 ограничениями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/>
                        <a:t>«Теорема двойственности + Графические способ решения»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987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Остальные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Симплекс-Метод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00114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B93D2896-DB00-484D-994C-B304A9908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715" y="4431786"/>
            <a:ext cx="1765534" cy="1922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66F481-4553-904F-B150-8824D1C88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596" y="3917947"/>
            <a:ext cx="2643072" cy="4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69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Решение примера</a:t>
            </a:r>
            <a:r>
              <a:rPr lang="en-GB" dirty="0"/>
              <a:t>. </a:t>
            </a:r>
            <a:r>
              <a:rPr lang="ru-RU" dirty="0"/>
              <a:t>Случай с 2-мя переменными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1DAA8-73BC-E443-9A0F-C13E48542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377" y="1180386"/>
            <a:ext cx="6103380" cy="449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2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Теорема двойственности</a:t>
            </a: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57415" y="2833852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266B9A-09F0-4146-96F3-20B820C64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186" y="1028332"/>
            <a:ext cx="3343761" cy="18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76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0"/>
          <p:cNvSpPr/>
          <p:nvPr/>
        </p:nvSpPr>
        <p:spPr>
          <a:xfrm>
            <a:off x="2286000" y="1635740"/>
            <a:ext cx="4572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910" name="Google Shape;910;p50"/>
          <p:cNvGrpSpPr/>
          <p:nvPr/>
        </p:nvGrpSpPr>
        <p:grpSpPr>
          <a:xfrm>
            <a:off x="2871972" y="963258"/>
            <a:ext cx="3400056" cy="3400040"/>
            <a:chOff x="3229533" y="3396343"/>
            <a:chExt cx="2624037" cy="2624037"/>
          </a:xfrm>
        </p:grpSpPr>
        <p:sp>
          <p:nvSpPr>
            <p:cNvPr id="911" name="Google Shape;911;p50"/>
            <p:cNvSpPr/>
            <p:nvPr/>
          </p:nvSpPr>
          <p:spPr>
            <a:xfrm>
              <a:off x="3229533" y="3396343"/>
              <a:ext cx="2624037" cy="2624037"/>
            </a:xfrm>
            <a:custGeom>
              <a:avLst/>
              <a:gdLst/>
              <a:ahLst/>
              <a:cxnLst/>
              <a:rect l="l" t="t" r="r" b="b"/>
              <a:pathLst>
                <a:path w="2624036" h="2624036" extrusionOk="0">
                  <a:moveTo>
                    <a:pt x="2611306" y="1312278"/>
                  </a:moveTo>
                  <a:cubicBezTo>
                    <a:pt x="2611306" y="2029711"/>
                    <a:pt x="2029711" y="2611306"/>
                    <a:pt x="1312278" y="2611306"/>
                  </a:cubicBezTo>
                  <a:cubicBezTo>
                    <a:pt x="594845" y="2611306"/>
                    <a:pt x="13250" y="2029711"/>
                    <a:pt x="13250" y="1312278"/>
                  </a:cubicBezTo>
                  <a:cubicBezTo>
                    <a:pt x="13250" y="594845"/>
                    <a:pt x="594845" y="13250"/>
                    <a:pt x="1312278" y="13250"/>
                  </a:cubicBezTo>
                  <a:cubicBezTo>
                    <a:pt x="2029711" y="13250"/>
                    <a:pt x="2611306" y="594845"/>
                    <a:pt x="2611306" y="1312278"/>
                  </a:cubicBezTo>
                  <a:close/>
                </a:path>
              </a:pathLst>
            </a:custGeom>
            <a:solidFill>
              <a:srgbClr val="D8E4E7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2" name="Google Shape;912;p50"/>
            <p:cNvSpPr/>
            <p:nvPr/>
          </p:nvSpPr>
          <p:spPr>
            <a:xfrm>
              <a:off x="3596724" y="4292043"/>
              <a:ext cx="506621" cy="493633"/>
            </a:xfrm>
            <a:custGeom>
              <a:avLst/>
              <a:gdLst/>
              <a:ahLst/>
              <a:cxnLst/>
              <a:rect l="l" t="t" r="r" b="b"/>
              <a:pathLst>
                <a:path w="506620" h="493630" extrusionOk="0">
                  <a:moveTo>
                    <a:pt x="465745" y="381654"/>
                  </a:moveTo>
                  <a:lnTo>
                    <a:pt x="439764" y="291762"/>
                  </a:lnTo>
                  <a:cubicBezTo>
                    <a:pt x="251866" y="316467"/>
                    <a:pt x="75144" y="196866"/>
                    <a:pt x="28232" y="13250"/>
                  </a:cubicBezTo>
                  <a:cubicBezTo>
                    <a:pt x="-29501" y="211865"/>
                    <a:pt x="84707" y="419677"/>
                    <a:pt x="283322" y="477410"/>
                  </a:cubicBezTo>
                  <a:cubicBezTo>
                    <a:pt x="353543" y="497821"/>
                    <a:pt x="428203" y="497229"/>
                    <a:pt x="498091" y="475704"/>
                  </a:cubicBezTo>
                  <a:cubicBezTo>
                    <a:pt x="484191" y="446476"/>
                    <a:pt x="475358" y="414260"/>
                    <a:pt x="465745" y="381654"/>
                  </a:cubicBez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3" name="Google Shape;913;p50"/>
            <p:cNvSpPr/>
            <p:nvPr/>
          </p:nvSpPr>
          <p:spPr>
            <a:xfrm>
              <a:off x="3583475" y="4278793"/>
              <a:ext cx="532601" cy="519613"/>
            </a:xfrm>
            <a:custGeom>
              <a:avLst/>
              <a:gdLst/>
              <a:ahLst/>
              <a:cxnLst/>
              <a:rect l="l" t="t" r="r" b="b"/>
              <a:pathLst>
                <a:path w="532601" h="519611" extrusionOk="0">
                  <a:moveTo>
                    <a:pt x="478995" y="394904"/>
                  </a:moveTo>
                  <a:lnTo>
                    <a:pt x="453014" y="305012"/>
                  </a:lnTo>
                  <a:cubicBezTo>
                    <a:pt x="265116" y="329717"/>
                    <a:pt x="88394" y="210116"/>
                    <a:pt x="41482" y="26500"/>
                  </a:cubicBezTo>
                  <a:cubicBezTo>
                    <a:pt x="-16251" y="225115"/>
                    <a:pt x="97957" y="432927"/>
                    <a:pt x="296572" y="490660"/>
                  </a:cubicBezTo>
                  <a:cubicBezTo>
                    <a:pt x="366793" y="511071"/>
                    <a:pt x="441453" y="510479"/>
                    <a:pt x="511341" y="488954"/>
                  </a:cubicBezTo>
                  <a:cubicBezTo>
                    <a:pt x="497441" y="459726"/>
                    <a:pt x="488608" y="427510"/>
                    <a:pt x="478995" y="394904"/>
                  </a:cubicBez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4" name="Google Shape;914;p50"/>
            <p:cNvSpPr/>
            <p:nvPr/>
          </p:nvSpPr>
          <p:spPr>
            <a:xfrm>
              <a:off x="3613119" y="4291653"/>
              <a:ext cx="454660" cy="402701"/>
            </a:xfrm>
            <a:custGeom>
              <a:avLst/>
              <a:gdLst/>
              <a:ahLst/>
              <a:cxnLst/>
              <a:rect l="l" t="t" r="r" b="b"/>
              <a:pathLst>
                <a:path w="454659" h="402698" extrusionOk="0">
                  <a:moveTo>
                    <a:pt x="449350" y="382044"/>
                  </a:moveTo>
                  <a:cubicBezTo>
                    <a:pt x="431813" y="322029"/>
                    <a:pt x="414926" y="261624"/>
                    <a:pt x="395960" y="201869"/>
                  </a:cubicBezTo>
                  <a:cubicBezTo>
                    <a:pt x="241594" y="224849"/>
                    <a:pt x="89160" y="149694"/>
                    <a:pt x="13396" y="13250"/>
                  </a:cubicBezTo>
                  <a:cubicBezTo>
                    <a:pt x="7674" y="219792"/>
                    <a:pt x="170471" y="391865"/>
                    <a:pt x="377013" y="397587"/>
                  </a:cubicBezTo>
                  <a:cubicBezTo>
                    <a:pt x="402244" y="398286"/>
                    <a:pt x="427481" y="396430"/>
                    <a:pt x="452338" y="392047"/>
                  </a:cubicBezTo>
                  <a:lnTo>
                    <a:pt x="449350" y="382044"/>
                  </a:ln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5" name="Google Shape;915;p50"/>
            <p:cNvSpPr/>
            <p:nvPr/>
          </p:nvSpPr>
          <p:spPr>
            <a:xfrm>
              <a:off x="3598457" y="4278403"/>
              <a:ext cx="480640" cy="428681"/>
            </a:xfrm>
            <a:custGeom>
              <a:avLst/>
              <a:gdLst/>
              <a:ahLst/>
              <a:cxnLst/>
              <a:rect l="l" t="t" r="r" b="b"/>
              <a:pathLst>
                <a:path w="480640" h="428679" extrusionOk="0">
                  <a:moveTo>
                    <a:pt x="464013" y="395294"/>
                  </a:moveTo>
                  <a:cubicBezTo>
                    <a:pt x="446476" y="335279"/>
                    <a:pt x="429589" y="274874"/>
                    <a:pt x="410623" y="215119"/>
                  </a:cubicBezTo>
                  <a:cubicBezTo>
                    <a:pt x="256257" y="238099"/>
                    <a:pt x="103822" y="162944"/>
                    <a:pt x="28059" y="26500"/>
                  </a:cubicBezTo>
                  <a:cubicBezTo>
                    <a:pt x="22337" y="233042"/>
                    <a:pt x="185134" y="405115"/>
                    <a:pt x="391675" y="410837"/>
                  </a:cubicBezTo>
                  <a:cubicBezTo>
                    <a:pt x="416906" y="411536"/>
                    <a:pt x="442144" y="409680"/>
                    <a:pt x="467001" y="405297"/>
                  </a:cubicBezTo>
                  <a:lnTo>
                    <a:pt x="464013" y="395294"/>
                  </a:lnTo>
                  <a:close/>
                  <a:moveTo>
                    <a:pt x="438032" y="305402"/>
                  </a:moveTo>
                  <a:cubicBezTo>
                    <a:pt x="250134" y="330106"/>
                    <a:pt x="73412" y="210506"/>
                    <a:pt x="26500" y="26890"/>
                  </a:cubicBez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4921648" y="4288275"/>
              <a:ext cx="506621" cy="493633"/>
            </a:xfrm>
            <a:custGeom>
              <a:avLst/>
              <a:gdLst/>
              <a:ahLst/>
              <a:cxnLst/>
              <a:rect l="l" t="t" r="r" b="b"/>
              <a:pathLst>
                <a:path w="506620" h="493630" extrusionOk="0">
                  <a:moveTo>
                    <a:pt x="45726" y="381654"/>
                  </a:moveTo>
                  <a:lnTo>
                    <a:pt x="71706" y="291892"/>
                  </a:lnTo>
                  <a:cubicBezTo>
                    <a:pt x="259585" y="316343"/>
                    <a:pt x="436175" y="196776"/>
                    <a:pt x="483238" y="13250"/>
                  </a:cubicBezTo>
                  <a:cubicBezTo>
                    <a:pt x="541097" y="211752"/>
                    <a:pt x="427094" y="419580"/>
                    <a:pt x="228590" y="477445"/>
                  </a:cubicBezTo>
                  <a:cubicBezTo>
                    <a:pt x="158196" y="497967"/>
                    <a:pt x="83307" y="497361"/>
                    <a:pt x="13250" y="475704"/>
                  </a:cubicBezTo>
                  <a:cubicBezTo>
                    <a:pt x="27280" y="446606"/>
                    <a:pt x="36113" y="414260"/>
                    <a:pt x="45726" y="381654"/>
                  </a:cubicBez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7" name="Google Shape;917;p50"/>
            <p:cNvSpPr/>
            <p:nvPr/>
          </p:nvSpPr>
          <p:spPr>
            <a:xfrm>
              <a:off x="4908397" y="4275025"/>
              <a:ext cx="532601" cy="519613"/>
            </a:xfrm>
            <a:custGeom>
              <a:avLst/>
              <a:gdLst/>
              <a:ahLst/>
              <a:cxnLst/>
              <a:rect l="l" t="t" r="r" b="b"/>
              <a:pathLst>
                <a:path w="532601" h="519611" extrusionOk="0">
                  <a:moveTo>
                    <a:pt x="58976" y="394904"/>
                  </a:moveTo>
                  <a:lnTo>
                    <a:pt x="84956" y="305142"/>
                  </a:lnTo>
                  <a:cubicBezTo>
                    <a:pt x="272835" y="329593"/>
                    <a:pt x="449425" y="210026"/>
                    <a:pt x="496489" y="26500"/>
                  </a:cubicBezTo>
                  <a:cubicBezTo>
                    <a:pt x="554347" y="225002"/>
                    <a:pt x="440344" y="432830"/>
                    <a:pt x="241840" y="490695"/>
                  </a:cubicBezTo>
                  <a:cubicBezTo>
                    <a:pt x="171446" y="511217"/>
                    <a:pt x="96557" y="510612"/>
                    <a:pt x="26500" y="488954"/>
                  </a:cubicBezTo>
                  <a:cubicBezTo>
                    <a:pt x="40530" y="459856"/>
                    <a:pt x="49363" y="427510"/>
                    <a:pt x="58976" y="394904"/>
                  </a:cubicBez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8" name="Google Shape;918;p50"/>
            <p:cNvSpPr/>
            <p:nvPr/>
          </p:nvSpPr>
          <p:spPr>
            <a:xfrm>
              <a:off x="4951136" y="4287886"/>
              <a:ext cx="454660" cy="402701"/>
            </a:xfrm>
            <a:custGeom>
              <a:avLst/>
              <a:gdLst/>
              <a:ahLst/>
              <a:cxnLst/>
              <a:rect l="l" t="t" r="r" b="b"/>
              <a:pathLst>
                <a:path w="454659" h="402698" extrusionOk="0">
                  <a:moveTo>
                    <a:pt x="16238" y="382044"/>
                  </a:moveTo>
                  <a:cubicBezTo>
                    <a:pt x="33775" y="322029"/>
                    <a:pt x="50662" y="261624"/>
                    <a:pt x="69628" y="201999"/>
                  </a:cubicBezTo>
                  <a:cubicBezTo>
                    <a:pt x="78331" y="203168"/>
                    <a:pt x="87035" y="204337"/>
                    <a:pt x="95738" y="204987"/>
                  </a:cubicBezTo>
                  <a:cubicBezTo>
                    <a:pt x="246556" y="216678"/>
                    <a:pt x="383343" y="137307"/>
                    <a:pt x="452192" y="13250"/>
                  </a:cubicBezTo>
                  <a:cubicBezTo>
                    <a:pt x="457817" y="219938"/>
                    <a:pt x="294814" y="392049"/>
                    <a:pt x="88126" y="397671"/>
                  </a:cubicBezTo>
                  <a:cubicBezTo>
                    <a:pt x="63055" y="398353"/>
                    <a:pt x="37958" y="396513"/>
                    <a:pt x="13250" y="392177"/>
                  </a:cubicBezTo>
                  <a:lnTo>
                    <a:pt x="16238" y="382044"/>
                  </a:ln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4937886" y="4274636"/>
              <a:ext cx="480640" cy="428681"/>
            </a:xfrm>
            <a:custGeom>
              <a:avLst/>
              <a:gdLst/>
              <a:ahLst/>
              <a:cxnLst/>
              <a:rect l="l" t="t" r="r" b="b"/>
              <a:pathLst>
                <a:path w="480640" h="428679" extrusionOk="0">
                  <a:moveTo>
                    <a:pt x="29488" y="395294"/>
                  </a:moveTo>
                  <a:cubicBezTo>
                    <a:pt x="47025" y="335279"/>
                    <a:pt x="63912" y="274874"/>
                    <a:pt x="82878" y="215249"/>
                  </a:cubicBezTo>
                  <a:cubicBezTo>
                    <a:pt x="91581" y="216418"/>
                    <a:pt x="100285" y="217587"/>
                    <a:pt x="108989" y="218237"/>
                  </a:cubicBezTo>
                  <a:cubicBezTo>
                    <a:pt x="259806" y="229928"/>
                    <a:pt x="396593" y="150557"/>
                    <a:pt x="465442" y="26500"/>
                  </a:cubicBezTo>
                  <a:cubicBezTo>
                    <a:pt x="471067" y="233189"/>
                    <a:pt x="308065" y="405299"/>
                    <a:pt x="101376" y="410922"/>
                  </a:cubicBezTo>
                  <a:cubicBezTo>
                    <a:pt x="76305" y="411603"/>
                    <a:pt x="51208" y="409763"/>
                    <a:pt x="26500" y="405427"/>
                  </a:cubicBezTo>
                  <a:lnTo>
                    <a:pt x="29488" y="395294"/>
                  </a:lnTo>
                  <a:close/>
                  <a:moveTo>
                    <a:pt x="55468" y="305531"/>
                  </a:moveTo>
                  <a:cubicBezTo>
                    <a:pt x="243347" y="329983"/>
                    <a:pt x="419937" y="210415"/>
                    <a:pt x="467001" y="26890"/>
                  </a:cubicBez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5408654" y="4935454"/>
              <a:ext cx="272796" cy="389710"/>
            </a:xfrm>
            <a:custGeom>
              <a:avLst/>
              <a:gdLst/>
              <a:ahLst/>
              <a:cxnLst/>
              <a:rect l="l" t="t" r="r" b="b"/>
              <a:pathLst>
                <a:path w="272795" h="389708" extrusionOk="0">
                  <a:moveTo>
                    <a:pt x="255259" y="26500"/>
                  </a:moveTo>
                  <a:cubicBezTo>
                    <a:pt x="129383" y="26500"/>
                    <a:pt x="27280" y="128604"/>
                    <a:pt x="27280" y="254480"/>
                  </a:cubicBezTo>
                  <a:lnTo>
                    <a:pt x="27280" y="367365"/>
                  </a:lnTo>
                  <a:moveTo>
                    <a:pt x="179006" y="139126"/>
                  </a:moveTo>
                  <a:cubicBezTo>
                    <a:pt x="94777" y="139126"/>
                    <a:pt x="26500" y="207403"/>
                    <a:pt x="26500" y="291632"/>
                  </a:cubicBezTo>
                  <a:cubicBezTo>
                    <a:pt x="26500" y="291671"/>
                    <a:pt x="26500" y="291723"/>
                    <a:pt x="26500" y="291762"/>
                  </a:cubicBezTo>
                  <a:lnTo>
                    <a:pt x="26500" y="367105"/>
                  </a:ln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1" name="Google Shape;921;p50"/>
            <p:cNvSpPr/>
            <p:nvPr/>
          </p:nvSpPr>
          <p:spPr>
            <a:xfrm>
              <a:off x="4872416" y="5103809"/>
              <a:ext cx="571573" cy="168875"/>
            </a:xfrm>
            <a:custGeom>
              <a:avLst/>
              <a:gdLst/>
              <a:ahLst/>
              <a:cxnLst/>
              <a:rect l="l" t="t" r="r" b="b"/>
              <a:pathLst>
                <a:path w="571572" h="168873" extrusionOk="0">
                  <a:moveTo>
                    <a:pt x="154454" y="13250"/>
                  </a:moveTo>
                  <a:lnTo>
                    <a:pt x="558972" y="109248"/>
                  </a:lnTo>
                  <a:lnTo>
                    <a:pt x="558972" y="156273"/>
                  </a:lnTo>
                  <a:lnTo>
                    <a:pt x="13250" y="162638"/>
                  </a:ln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2" name="Google Shape;922;p50"/>
            <p:cNvSpPr/>
            <p:nvPr/>
          </p:nvSpPr>
          <p:spPr>
            <a:xfrm>
              <a:off x="4233424" y="5090559"/>
              <a:ext cx="1221087" cy="805401"/>
            </a:xfrm>
            <a:custGeom>
              <a:avLst/>
              <a:gdLst/>
              <a:ahLst/>
              <a:cxnLst/>
              <a:rect l="l" t="t" r="r" b="b"/>
              <a:pathLst>
                <a:path w="1221086" h="805397" extrusionOk="0">
                  <a:moveTo>
                    <a:pt x="793446" y="26500"/>
                  </a:moveTo>
                  <a:lnTo>
                    <a:pt x="1197964" y="122498"/>
                  </a:lnTo>
                  <a:lnTo>
                    <a:pt x="1197964" y="169523"/>
                  </a:lnTo>
                  <a:lnTo>
                    <a:pt x="652242" y="175888"/>
                  </a:lnTo>
                  <a:moveTo>
                    <a:pt x="367365" y="781235"/>
                  </a:moveTo>
                  <a:cubicBezTo>
                    <a:pt x="367365" y="655230"/>
                    <a:pt x="265261" y="553126"/>
                    <a:pt x="139386" y="553126"/>
                  </a:cubicBezTo>
                  <a:lnTo>
                    <a:pt x="26500" y="553126"/>
                  </a:lnTo>
                  <a:moveTo>
                    <a:pt x="254739" y="704982"/>
                  </a:moveTo>
                  <a:cubicBezTo>
                    <a:pt x="254739" y="620675"/>
                    <a:pt x="186410" y="552347"/>
                    <a:pt x="102104" y="552347"/>
                  </a:cubicBezTo>
                  <a:lnTo>
                    <a:pt x="26760" y="552347"/>
                  </a:ln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3" name="Google Shape;923;p50"/>
            <p:cNvSpPr/>
            <p:nvPr/>
          </p:nvSpPr>
          <p:spPr>
            <a:xfrm>
              <a:off x="4231085" y="5246444"/>
              <a:ext cx="168874" cy="402701"/>
            </a:xfrm>
            <a:custGeom>
              <a:avLst/>
              <a:gdLst/>
              <a:ahLst/>
              <a:cxnLst/>
              <a:rect l="l" t="t" r="r" b="b"/>
              <a:pathLst>
                <a:path w="168873" h="402698" extrusionOk="0">
                  <a:moveTo>
                    <a:pt x="162638" y="27150"/>
                  </a:moveTo>
                  <a:lnTo>
                    <a:pt x="118601" y="392826"/>
                  </a:lnTo>
                  <a:lnTo>
                    <a:pt x="71447" y="392826"/>
                  </a:lnTo>
                  <a:lnTo>
                    <a:pt x="13250" y="13250"/>
                  </a:lnTo>
                </a:path>
              </a:pathLst>
            </a:custGeom>
            <a:solidFill>
              <a:srgbClr val="69A1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4217835" y="5233194"/>
              <a:ext cx="194854" cy="428681"/>
            </a:xfrm>
            <a:custGeom>
              <a:avLst/>
              <a:gdLst/>
              <a:ahLst/>
              <a:cxnLst/>
              <a:rect l="l" t="t" r="r" b="b"/>
              <a:pathLst>
                <a:path w="194854" h="428679" extrusionOk="0">
                  <a:moveTo>
                    <a:pt x="175888" y="40400"/>
                  </a:moveTo>
                  <a:lnTo>
                    <a:pt x="131851" y="406076"/>
                  </a:lnTo>
                  <a:lnTo>
                    <a:pt x="84697" y="406076"/>
                  </a:lnTo>
                  <a:lnTo>
                    <a:pt x="26500" y="26500"/>
                  </a:ln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3992844" y="3582512"/>
              <a:ext cx="1039223" cy="1688744"/>
            </a:xfrm>
            <a:custGeom>
              <a:avLst/>
              <a:gdLst/>
              <a:ahLst/>
              <a:cxnLst/>
              <a:rect l="l" t="t" r="r" b="b"/>
              <a:pathLst>
                <a:path w="1039222" h="1688736" extrusionOk="0">
                  <a:moveTo>
                    <a:pt x="892822" y="1687048"/>
                  </a:moveTo>
                  <a:lnTo>
                    <a:pt x="154065" y="1687048"/>
                  </a:lnTo>
                  <a:cubicBezTo>
                    <a:pt x="76253" y="1687048"/>
                    <a:pt x="13250" y="1623915"/>
                    <a:pt x="13250" y="1546103"/>
                  </a:cubicBezTo>
                  <a:lnTo>
                    <a:pt x="13250" y="528185"/>
                  </a:lnTo>
                  <a:lnTo>
                    <a:pt x="1033507" y="528185"/>
                  </a:lnTo>
                  <a:lnTo>
                    <a:pt x="1033507" y="1546103"/>
                  </a:lnTo>
                  <a:cubicBezTo>
                    <a:pt x="1033507" y="1623915"/>
                    <a:pt x="970504" y="1687048"/>
                    <a:pt x="892692" y="1687048"/>
                  </a:cubicBezTo>
                  <a:moveTo>
                    <a:pt x="116133" y="381784"/>
                  </a:moveTo>
                  <a:lnTo>
                    <a:pt x="229278" y="13250"/>
                  </a:lnTo>
                  <a:lnTo>
                    <a:pt x="320081" y="198102"/>
                  </a:lnTo>
                  <a:lnTo>
                    <a:pt x="116133" y="381784"/>
                  </a:lnTo>
                </a:path>
              </a:pathLst>
            </a:custGeom>
            <a:solidFill>
              <a:srgbClr val="9476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4082477" y="3569262"/>
              <a:ext cx="246815" cy="415691"/>
            </a:xfrm>
            <a:custGeom>
              <a:avLst/>
              <a:gdLst/>
              <a:ahLst/>
              <a:cxnLst/>
              <a:rect l="l" t="t" r="r" b="b"/>
              <a:pathLst>
                <a:path w="246815" h="415688" extrusionOk="0">
                  <a:moveTo>
                    <a:pt x="26500" y="395034"/>
                  </a:moveTo>
                  <a:lnTo>
                    <a:pt x="139646" y="26500"/>
                  </a:lnTo>
                  <a:lnTo>
                    <a:pt x="230448" y="211352"/>
                  </a:ln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7" name="Google Shape;927;p50"/>
            <p:cNvSpPr/>
            <p:nvPr/>
          </p:nvSpPr>
          <p:spPr>
            <a:xfrm>
              <a:off x="4705750" y="3582512"/>
              <a:ext cx="220835" cy="389710"/>
            </a:xfrm>
            <a:custGeom>
              <a:avLst/>
              <a:gdLst/>
              <a:ahLst/>
              <a:cxnLst/>
              <a:rect l="l" t="t" r="r" b="b"/>
              <a:pathLst>
                <a:path w="220834" h="389708" extrusionOk="0">
                  <a:moveTo>
                    <a:pt x="217197" y="381784"/>
                  </a:moveTo>
                  <a:lnTo>
                    <a:pt x="104052" y="13250"/>
                  </a:lnTo>
                  <a:lnTo>
                    <a:pt x="13250" y="198102"/>
                  </a:lnTo>
                  <a:lnTo>
                    <a:pt x="217197" y="381784"/>
                  </a:lnTo>
                </a:path>
              </a:pathLst>
            </a:custGeom>
            <a:solidFill>
              <a:srgbClr val="9476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8" name="Google Shape;928;p50"/>
            <p:cNvSpPr/>
            <p:nvPr/>
          </p:nvSpPr>
          <p:spPr>
            <a:xfrm>
              <a:off x="4692501" y="3569261"/>
              <a:ext cx="246815" cy="415691"/>
            </a:xfrm>
            <a:custGeom>
              <a:avLst/>
              <a:gdLst/>
              <a:ahLst/>
              <a:cxnLst/>
              <a:rect l="l" t="t" r="r" b="b"/>
              <a:pathLst>
                <a:path w="246815" h="415688" extrusionOk="0">
                  <a:moveTo>
                    <a:pt x="230448" y="395034"/>
                  </a:moveTo>
                  <a:lnTo>
                    <a:pt x="117302" y="26500"/>
                  </a:lnTo>
                  <a:lnTo>
                    <a:pt x="26500" y="211352"/>
                  </a:ln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29" name="Google Shape;929;p50"/>
            <p:cNvSpPr/>
            <p:nvPr/>
          </p:nvSpPr>
          <p:spPr>
            <a:xfrm>
              <a:off x="3979464" y="4047436"/>
              <a:ext cx="1065204" cy="1247073"/>
            </a:xfrm>
            <a:custGeom>
              <a:avLst/>
              <a:gdLst/>
              <a:ahLst/>
              <a:cxnLst/>
              <a:rect l="l" t="t" r="r" b="b"/>
              <a:pathLst>
                <a:path w="1065202" h="1247066" extrusionOk="0">
                  <a:moveTo>
                    <a:pt x="1049485" y="26500"/>
                  </a:moveTo>
                  <a:lnTo>
                    <a:pt x="1049485" y="1069360"/>
                  </a:lnTo>
                  <a:cubicBezTo>
                    <a:pt x="1049485" y="1153667"/>
                    <a:pt x="981156" y="1222126"/>
                    <a:pt x="896849" y="1222126"/>
                  </a:cubicBezTo>
                  <a:lnTo>
                    <a:pt x="179136" y="1222126"/>
                  </a:lnTo>
                  <a:cubicBezTo>
                    <a:pt x="94816" y="1222048"/>
                    <a:pt x="26500" y="1153680"/>
                    <a:pt x="26500" y="1069360"/>
                  </a:cubicBezTo>
                  <a:lnTo>
                    <a:pt x="26500" y="26500"/>
                  </a:lnTo>
                </a:path>
              </a:pathLst>
            </a:custGeom>
            <a:noFill/>
            <a:ln w="25900" cap="flat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0" name="Google Shape;930;p50"/>
            <p:cNvSpPr/>
            <p:nvPr/>
          </p:nvSpPr>
          <p:spPr>
            <a:xfrm>
              <a:off x="4127423" y="4675259"/>
              <a:ext cx="766427" cy="584566"/>
            </a:xfrm>
            <a:custGeom>
              <a:avLst/>
              <a:gdLst/>
              <a:ahLst/>
              <a:cxnLst/>
              <a:rect l="l" t="t" r="r" b="b"/>
              <a:pathLst>
                <a:path w="766426" h="584562" extrusionOk="0">
                  <a:moveTo>
                    <a:pt x="13250" y="579756"/>
                  </a:moveTo>
                  <a:lnTo>
                    <a:pt x="13250" y="263313"/>
                  </a:lnTo>
                  <a:cubicBezTo>
                    <a:pt x="13250" y="125746"/>
                    <a:pt x="115873" y="13250"/>
                    <a:pt x="241229" y="13250"/>
                  </a:cubicBezTo>
                  <a:lnTo>
                    <a:pt x="530003" y="13250"/>
                  </a:lnTo>
                  <a:cubicBezTo>
                    <a:pt x="655360" y="13250"/>
                    <a:pt x="757983" y="125746"/>
                    <a:pt x="757983" y="263313"/>
                  </a:cubicBezTo>
                  <a:lnTo>
                    <a:pt x="757983" y="579886"/>
                  </a:lnTo>
                  <a:lnTo>
                    <a:pt x="13250" y="579886"/>
                  </a:lnTo>
                </a:path>
              </a:pathLst>
            </a:custGeom>
            <a:solidFill>
              <a:srgbClr val="AEA0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4027138" y="3711505"/>
              <a:ext cx="974272" cy="532604"/>
            </a:xfrm>
            <a:custGeom>
              <a:avLst/>
              <a:gdLst/>
              <a:ahLst/>
              <a:cxnLst/>
              <a:rect l="l" t="t" r="r" b="b"/>
              <a:pathLst>
                <a:path w="974271" h="532601" extrusionOk="0">
                  <a:moveTo>
                    <a:pt x="962840" y="488045"/>
                  </a:moveTo>
                  <a:cubicBezTo>
                    <a:pt x="962840" y="619117"/>
                    <a:pt x="487915" y="383993"/>
                    <a:pt x="487915" y="383993"/>
                  </a:cubicBezTo>
                  <a:cubicBezTo>
                    <a:pt x="487915" y="383993"/>
                    <a:pt x="13250" y="619117"/>
                    <a:pt x="13250" y="488045"/>
                  </a:cubicBezTo>
                  <a:cubicBezTo>
                    <a:pt x="13250" y="225823"/>
                    <a:pt x="225823" y="13250"/>
                    <a:pt x="488045" y="13250"/>
                  </a:cubicBezTo>
                  <a:cubicBezTo>
                    <a:pt x="750267" y="13250"/>
                    <a:pt x="962840" y="225823"/>
                    <a:pt x="962840" y="488045"/>
                  </a:cubicBezTo>
                </a:path>
              </a:pathLst>
            </a:custGeom>
            <a:solidFill>
              <a:srgbClr val="9476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2" name="Google Shape;932;p50"/>
            <p:cNvSpPr/>
            <p:nvPr/>
          </p:nvSpPr>
          <p:spPr>
            <a:xfrm>
              <a:off x="4013888" y="3698255"/>
              <a:ext cx="1000252" cy="558584"/>
            </a:xfrm>
            <a:custGeom>
              <a:avLst/>
              <a:gdLst/>
              <a:ahLst/>
              <a:cxnLst/>
              <a:rect l="l" t="t" r="r" b="b"/>
              <a:pathLst>
                <a:path w="1000251" h="558582" extrusionOk="0">
                  <a:moveTo>
                    <a:pt x="976090" y="501295"/>
                  </a:moveTo>
                  <a:cubicBezTo>
                    <a:pt x="976090" y="632367"/>
                    <a:pt x="501165" y="397243"/>
                    <a:pt x="501165" y="397243"/>
                  </a:cubicBezTo>
                  <a:cubicBezTo>
                    <a:pt x="501165" y="397243"/>
                    <a:pt x="26500" y="632367"/>
                    <a:pt x="26500" y="501295"/>
                  </a:cubicBezTo>
                  <a:cubicBezTo>
                    <a:pt x="26500" y="239073"/>
                    <a:pt x="239073" y="26500"/>
                    <a:pt x="501295" y="26500"/>
                  </a:cubicBezTo>
                  <a:cubicBezTo>
                    <a:pt x="763517" y="26500"/>
                    <a:pt x="976090" y="239073"/>
                    <a:pt x="976090" y="501295"/>
                  </a:cubicBezTo>
                  <a:close/>
                </a:path>
              </a:pathLst>
            </a:custGeom>
            <a:noFill/>
            <a:ln w="25900" cap="flat" cmpd="sng">
              <a:solidFill>
                <a:srgbClr val="77578E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3" name="Google Shape;933;p50"/>
            <p:cNvSpPr/>
            <p:nvPr/>
          </p:nvSpPr>
          <p:spPr>
            <a:xfrm>
              <a:off x="4412690" y="4196304"/>
              <a:ext cx="194854" cy="207845"/>
            </a:xfrm>
            <a:custGeom>
              <a:avLst/>
              <a:gdLst/>
              <a:ahLst/>
              <a:cxnLst/>
              <a:rect l="l" t="t" r="r" b="b"/>
              <a:pathLst>
                <a:path w="194854" h="207844" extrusionOk="0">
                  <a:moveTo>
                    <a:pt x="191477" y="107430"/>
                  </a:moveTo>
                  <a:lnTo>
                    <a:pt x="102363" y="196543"/>
                  </a:lnTo>
                  <a:lnTo>
                    <a:pt x="13250" y="107430"/>
                  </a:lnTo>
                  <a:lnTo>
                    <a:pt x="102363" y="13250"/>
                  </a:lnTo>
                  <a:lnTo>
                    <a:pt x="191477" y="107430"/>
                  </a:lnTo>
                </a:path>
              </a:pathLst>
            </a:custGeom>
            <a:solidFill>
              <a:srgbClr val="F5B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4" name="Google Shape;934;p50"/>
            <p:cNvSpPr/>
            <p:nvPr/>
          </p:nvSpPr>
          <p:spPr>
            <a:xfrm>
              <a:off x="4399439" y="4183054"/>
              <a:ext cx="220835" cy="233826"/>
            </a:xfrm>
            <a:custGeom>
              <a:avLst/>
              <a:gdLst/>
              <a:ahLst/>
              <a:cxnLst/>
              <a:rect l="l" t="t" r="r" b="b"/>
              <a:pathLst>
                <a:path w="220834" h="233825" extrusionOk="0">
                  <a:moveTo>
                    <a:pt x="204727" y="120680"/>
                  </a:moveTo>
                  <a:lnTo>
                    <a:pt x="115614" y="209793"/>
                  </a:lnTo>
                  <a:lnTo>
                    <a:pt x="26500" y="120680"/>
                  </a:lnTo>
                  <a:lnTo>
                    <a:pt x="115614" y="26500"/>
                  </a:ln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3971843" y="3766665"/>
              <a:ext cx="1078194" cy="584566"/>
            </a:xfrm>
            <a:custGeom>
              <a:avLst/>
              <a:gdLst/>
              <a:ahLst/>
              <a:cxnLst/>
              <a:rect l="l" t="t" r="r" b="b"/>
              <a:pathLst>
                <a:path w="1078193" h="584562" extrusionOk="0">
                  <a:moveTo>
                    <a:pt x="790285" y="13299"/>
                  </a:moveTo>
                  <a:cubicBezTo>
                    <a:pt x="688312" y="13259"/>
                    <a:pt x="594176" y="67966"/>
                    <a:pt x="543730" y="156582"/>
                  </a:cubicBezTo>
                  <a:cubicBezTo>
                    <a:pt x="466104" y="20392"/>
                    <a:pt x="292772" y="-27083"/>
                    <a:pt x="156582" y="50543"/>
                  </a:cubicBezTo>
                  <a:cubicBezTo>
                    <a:pt x="20392" y="128169"/>
                    <a:pt x="-27083" y="301501"/>
                    <a:pt x="50543" y="437692"/>
                  </a:cubicBezTo>
                  <a:cubicBezTo>
                    <a:pt x="128169" y="573882"/>
                    <a:pt x="301501" y="621356"/>
                    <a:pt x="437691" y="543730"/>
                  </a:cubicBezTo>
                  <a:cubicBezTo>
                    <a:pt x="481905" y="518529"/>
                    <a:pt x="518529" y="481904"/>
                    <a:pt x="543730" y="437692"/>
                  </a:cubicBezTo>
                  <a:cubicBezTo>
                    <a:pt x="621356" y="573882"/>
                    <a:pt x="794689" y="621356"/>
                    <a:pt x="930879" y="543730"/>
                  </a:cubicBezTo>
                  <a:cubicBezTo>
                    <a:pt x="1067069" y="466104"/>
                    <a:pt x="1114536" y="292772"/>
                    <a:pt x="1036919" y="156582"/>
                  </a:cubicBezTo>
                  <a:cubicBezTo>
                    <a:pt x="986413" y="67983"/>
                    <a:pt x="892272" y="13286"/>
                    <a:pt x="790285" y="13299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3958593" y="3753414"/>
              <a:ext cx="1104175" cy="610546"/>
            </a:xfrm>
            <a:custGeom>
              <a:avLst/>
              <a:gdLst/>
              <a:ahLst/>
              <a:cxnLst/>
              <a:rect l="l" t="t" r="r" b="b"/>
              <a:pathLst>
                <a:path w="1104173" h="610543" extrusionOk="0">
                  <a:moveTo>
                    <a:pt x="803535" y="26549"/>
                  </a:moveTo>
                  <a:cubicBezTo>
                    <a:pt x="701562" y="26509"/>
                    <a:pt x="607426" y="81216"/>
                    <a:pt x="556980" y="169832"/>
                  </a:cubicBezTo>
                  <a:cubicBezTo>
                    <a:pt x="479354" y="33642"/>
                    <a:pt x="306022" y="-13832"/>
                    <a:pt x="169832" y="63794"/>
                  </a:cubicBezTo>
                  <a:cubicBezTo>
                    <a:pt x="33642" y="141420"/>
                    <a:pt x="-13832" y="314751"/>
                    <a:pt x="63794" y="450942"/>
                  </a:cubicBezTo>
                  <a:cubicBezTo>
                    <a:pt x="141420" y="587132"/>
                    <a:pt x="314751" y="634606"/>
                    <a:pt x="450942" y="556980"/>
                  </a:cubicBezTo>
                  <a:cubicBezTo>
                    <a:pt x="495155" y="531779"/>
                    <a:pt x="531779" y="495154"/>
                    <a:pt x="556980" y="450942"/>
                  </a:cubicBezTo>
                  <a:cubicBezTo>
                    <a:pt x="634606" y="587132"/>
                    <a:pt x="807939" y="634606"/>
                    <a:pt x="944129" y="556980"/>
                  </a:cubicBezTo>
                  <a:cubicBezTo>
                    <a:pt x="1080319" y="479354"/>
                    <a:pt x="1127786" y="306022"/>
                    <a:pt x="1050169" y="169832"/>
                  </a:cubicBezTo>
                  <a:cubicBezTo>
                    <a:pt x="999663" y="81233"/>
                    <a:pt x="905522" y="26536"/>
                    <a:pt x="803535" y="26549"/>
                  </a:cubicBezTo>
                  <a:close/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7" name="Google Shape;937;p50"/>
            <p:cNvSpPr/>
            <p:nvPr/>
          </p:nvSpPr>
          <p:spPr>
            <a:xfrm>
              <a:off x="4182762" y="4002357"/>
              <a:ext cx="129903" cy="77942"/>
            </a:xfrm>
            <a:custGeom>
              <a:avLst/>
              <a:gdLst/>
              <a:ahLst/>
              <a:cxnLst/>
              <a:rect l="l" t="t" r="r" b="b"/>
              <a:pathLst>
                <a:path w="129902" h="77941" extrusionOk="0">
                  <a:moveTo>
                    <a:pt x="13250" y="68459"/>
                  </a:moveTo>
                  <a:cubicBezTo>
                    <a:pt x="13250" y="37968"/>
                    <a:pt x="37968" y="13250"/>
                    <a:pt x="68459" y="13250"/>
                  </a:cubicBezTo>
                  <a:cubicBezTo>
                    <a:pt x="98950" y="13250"/>
                    <a:pt x="123667" y="37968"/>
                    <a:pt x="123667" y="68459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8" name="Google Shape;938;p50"/>
            <p:cNvSpPr/>
            <p:nvPr/>
          </p:nvSpPr>
          <p:spPr>
            <a:xfrm>
              <a:off x="4169510" y="3989100"/>
              <a:ext cx="155883" cy="103922"/>
            </a:xfrm>
            <a:custGeom>
              <a:avLst/>
              <a:gdLst/>
              <a:ahLst/>
              <a:cxnLst/>
              <a:rect l="l" t="t" r="r" b="b"/>
              <a:pathLst>
                <a:path w="155883" h="103922" extrusionOk="0">
                  <a:moveTo>
                    <a:pt x="26500" y="81709"/>
                  </a:moveTo>
                  <a:cubicBezTo>
                    <a:pt x="26500" y="51218"/>
                    <a:pt x="51218" y="26500"/>
                    <a:pt x="81709" y="26500"/>
                  </a:cubicBezTo>
                  <a:cubicBezTo>
                    <a:pt x="112200" y="26500"/>
                    <a:pt x="136918" y="51218"/>
                    <a:pt x="136918" y="81709"/>
                  </a:cubicBez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39" name="Google Shape;939;p50"/>
            <p:cNvSpPr/>
            <p:nvPr/>
          </p:nvSpPr>
          <p:spPr>
            <a:xfrm>
              <a:off x="4697305" y="4002349"/>
              <a:ext cx="129903" cy="77942"/>
            </a:xfrm>
            <a:custGeom>
              <a:avLst/>
              <a:gdLst/>
              <a:ahLst/>
              <a:cxnLst/>
              <a:rect l="l" t="t" r="r" b="b"/>
              <a:pathLst>
                <a:path w="129902" h="77941" extrusionOk="0">
                  <a:moveTo>
                    <a:pt x="13250" y="68459"/>
                  </a:moveTo>
                  <a:cubicBezTo>
                    <a:pt x="13250" y="37968"/>
                    <a:pt x="37971" y="13250"/>
                    <a:pt x="68459" y="13250"/>
                  </a:cubicBezTo>
                  <a:cubicBezTo>
                    <a:pt x="98947" y="13250"/>
                    <a:pt x="123667" y="37968"/>
                    <a:pt x="123667" y="68459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940" name="Google Shape;940;p50"/>
            <p:cNvSpPr/>
            <p:nvPr/>
          </p:nvSpPr>
          <p:spPr>
            <a:xfrm>
              <a:off x="4684054" y="3989089"/>
              <a:ext cx="155883" cy="103922"/>
            </a:xfrm>
            <a:custGeom>
              <a:avLst/>
              <a:gdLst/>
              <a:ahLst/>
              <a:cxnLst/>
              <a:rect l="l" t="t" r="r" b="b"/>
              <a:pathLst>
                <a:path w="155883" h="103922" extrusionOk="0">
                  <a:moveTo>
                    <a:pt x="26500" y="81709"/>
                  </a:moveTo>
                  <a:cubicBezTo>
                    <a:pt x="26500" y="51218"/>
                    <a:pt x="51221" y="26500"/>
                    <a:pt x="81709" y="26500"/>
                  </a:cubicBezTo>
                  <a:cubicBezTo>
                    <a:pt x="112197" y="26500"/>
                    <a:pt x="136918" y="51218"/>
                    <a:pt x="136918" y="81709"/>
                  </a:cubicBezTo>
                </a:path>
              </a:pathLst>
            </a:custGeom>
            <a:noFill/>
            <a:ln w="25900" cap="rnd" cmpd="sng">
              <a:solidFill>
                <a:srgbClr val="77578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941" name="Google Shape;941;p50"/>
          <p:cNvSpPr/>
          <p:nvPr/>
        </p:nvSpPr>
        <p:spPr>
          <a:xfrm>
            <a:off x="1611579" y="137116"/>
            <a:ext cx="6600217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Спасибо за внимание!</a:t>
            </a:r>
            <a:endParaRPr dirty="0"/>
          </a:p>
        </p:txBody>
      </p:sp>
      <p:sp>
        <p:nvSpPr>
          <p:cNvPr id="36" name="Google Shape;903;p49">
            <a:extLst>
              <a:ext uri="{FF2B5EF4-FFF2-40B4-BE49-F238E27FC236}">
                <a16:creationId xmlns:a16="http://schemas.microsoft.com/office/drawing/2014/main" id="{7AF04909-6493-D545-BD1D-DA9244AD5C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6642" y="5294681"/>
            <a:ext cx="539149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oboto"/>
              <a:buNone/>
            </a:pPr>
            <a:r>
              <a:rPr lang="ru-RU" dirty="0"/>
              <a:t>Лукьянченко Петр</a:t>
            </a:r>
            <a:endParaRPr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78A94C7-614A-9C46-A59B-B02ADE726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9400"/>
            <a:ext cx="2933700" cy="2768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Знакомство</a:t>
            </a: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DB7B4-E8EE-7F4D-9DD6-B81AB51A6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1029208"/>
            <a:ext cx="2933700" cy="2768600"/>
          </a:xfrm>
          <a:prstGeom prst="rect">
            <a:avLst/>
          </a:prstGeom>
        </p:spPr>
      </p:pic>
      <p:sp>
        <p:nvSpPr>
          <p:cNvPr id="10" name="Google Shape;794;p37">
            <a:extLst>
              <a:ext uri="{FF2B5EF4-FFF2-40B4-BE49-F238E27FC236}">
                <a16:creationId xmlns:a16="http://schemas.microsoft.com/office/drawing/2014/main" id="{7E2ACEE9-D323-0946-8C5D-F74594A059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72834" y="1029208"/>
            <a:ext cx="4113054" cy="27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b="1" dirty="0"/>
              <a:t>&gt;10 </a:t>
            </a:r>
            <a:r>
              <a:rPr lang="ru-RU" b="1" dirty="0"/>
              <a:t>лет преподавания в НИУ-ВШЭ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b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b="1" dirty="0"/>
              <a:t>&gt;</a:t>
            </a:r>
            <a:r>
              <a:rPr lang="ru-RU" b="1" dirty="0"/>
              <a:t>3 лет – </a:t>
            </a:r>
            <a:r>
              <a:rPr lang="en-GB" b="1" dirty="0"/>
              <a:t>Quantitative Research</a:t>
            </a:r>
            <a:r>
              <a:rPr lang="ru-RU" b="1" dirty="0"/>
              <a:t> (</a:t>
            </a:r>
            <a:r>
              <a:rPr lang="en-GB" b="1" dirty="0"/>
              <a:t>UFG, UBS)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GB" b="1" dirty="0"/>
          </a:p>
          <a:p>
            <a:pPr marL="0" lvl="0" indent="0" algn="just"/>
            <a:r>
              <a:rPr lang="en-GB" b="1" dirty="0"/>
              <a:t>&gt;6 </a:t>
            </a:r>
            <a:r>
              <a:rPr lang="ru-RU" b="1" dirty="0"/>
              <a:t>лет –</a:t>
            </a:r>
            <a:r>
              <a:rPr lang="en-GB" b="1" dirty="0"/>
              <a:t> Data Science </a:t>
            </a:r>
            <a:r>
              <a:rPr lang="ru-RU" b="1" dirty="0"/>
              <a:t>(</a:t>
            </a:r>
            <a:r>
              <a:rPr lang="en-GB" b="1" dirty="0"/>
              <a:t>Retail</a:t>
            </a:r>
            <a:r>
              <a:rPr lang="ru-RU" b="1" dirty="0"/>
              <a:t>,</a:t>
            </a:r>
            <a:r>
              <a:rPr lang="en-GB" b="1" dirty="0"/>
              <a:t> </a:t>
            </a:r>
            <a:r>
              <a:rPr lang="ru-RU" b="1" dirty="0"/>
              <a:t>Госсектор)</a:t>
            </a:r>
            <a:endParaRPr lang="en-GB" b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GB" b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Учился в </a:t>
            </a:r>
            <a:r>
              <a:rPr lang="en-GB" b="1" dirty="0"/>
              <a:t>London School of Economics, University College London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Специализация</a:t>
            </a:r>
            <a:r>
              <a:rPr lang="en-GB" b="1" dirty="0"/>
              <a:t>: </a:t>
            </a:r>
            <a:r>
              <a:rPr lang="ru-RU" b="1" dirty="0"/>
              <a:t>Численные методы решения уравнений. Функциональные языки программирования</a:t>
            </a: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153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Функция одной переменной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215106" y="884367"/>
            <a:ext cx="4459287" cy="34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Определение Локального экстремума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54F1FE-8F75-8446-B369-CA4BADDF1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07" y="1230356"/>
            <a:ext cx="8509000" cy="1308100"/>
          </a:xfrm>
          <a:prstGeom prst="rect">
            <a:avLst/>
          </a:prstGeom>
        </p:spPr>
      </p:pic>
      <p:sp>
        <p:nvSpPr>
          <p:cNvPr id="6" name="Google Shape;794;p37">
            <a:extLst>
              <a:ext uri="{FF2B5EF4-FFF2-40B4-BE49-F238E27FC236}">
                <a16:creationId xmlns:a16="http://schemas.microsoft.com/office/drawing/2014/main" id="{4C778E5D-A4CC-0144-9D43-192F52F34431}"/>
              </a:ext>
            </a:extLst>
          </p:cNvPr>
          <p:cNvSpPr txBox="1">
            <a:spLocks/>
          </p:cNvSpPr>
          <p:nvPr/>
        </p:nvSpPr>
        <p:spPr>
          <a:xfrm>
            <a:off x="215106" y="2711450"/>
            <a:ext cx="8508999" cy="20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/>
            <a:r>
              <a:rPr lang="ru-RU" b="1" dirty="0"/>
              <a:t>Классификация Локального экстремума</a:t>
            </a:r>
          </a:p>
          <a:p>
            <a:pPr marL="0" indent="0"/>
            <a:endParaRPr lang="ru-RU" dirty="0"/>
          </a:p>
          <a:p>
            <a:pPr marL="0" indent="0"/>
            <a:r>
              <a:rPr lang="ru-RU" dirty="0"/>
              <a:t>Если вторая производная в точке экстремума положительная, то это точка локального минимума</a:t>
            </a:r>
            <a:r>
              <a:rPr lang="en-GB" dirty="0"/>
              <a:t>.</a:t>
            </a:r>
            <a:endParaRPr lang="ru-RU" dirty="0"/>
          </a:p>
          <a:p>
            <a:pPr marL="0" indent="0">
              <a:spcBef>
                <a:spcPts val="800"/>
              </a:spcBef>
            </a:pPr>
            <a:r>
              <a:rPr lang="ru-RU" dirty="0"/>
              <a:t>Если вторая производная в точке экстремума отрицательная, то это точка локального максимума</a:t>
            </a:r>
            <a:r>
              <a:rPr lang="en-GB" dirty="0"/>
              <a:t>.</a:t>
            </a:r>
            <a:endParaRPr lang="ru-RU" dirty="0"/>
          </a:p>
          <a:p>
            <a:pPr marL="0" indent="0">
              <a:spcBef>
                <a:spcPts val="800"/>
              </a:spcBef>
            </a:pPr>
            <a:r>
              <a:rPr lang="ru-RU" dirty="0"/>
              <a:t>Если вторая производная равна нулю, тогда </a:t>
            </a:r>
            <a:r>
              <a:rPr lang="ru-RU" sz="2000" b="1" dirty="0"/>
              <a:t>?</a:t>
            </a:r>
            <a:endParaRPr lang="ru-RU" b="1" dirty="0"/>
          </a:p>
          <a:p>
            <a:pPr marL="0" indent="0">
              <a:spcBef>
                <a:spcPts val="800"/>
              </a:spcBef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Иллюстрация</a:t>
            </a: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979AB-BF1E-BE49-9934-D1A5AE5A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7266"/>
            <a:ext cx="8991716" cy="52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80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Иллюстрация</a:t>
            </a: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C4923-55E2-8D48-94AF-355209F2E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5" y="1361948"/>
            <a:ext cx="4439412" cy="4439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4CBB2B-6F26-524F-8084-F2C38E2B5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384" y="1361948"/>
            <a:ext cx="5260422" cy="41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72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Примеры</a:t>
            </a: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E132-5ED1-C44B-90EB-126E69726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172" y="711450"/>
            <a:ext cx="2006600" cy="520700"/>
          </a:xfrm>
          <a:prstGeom prst="rect">
            <a:avLst/>
          </a:prstGeom>
        </p:spPr>
      </p:pic>
      <p:sp>
        <p:nvSpPr>
          <p:cNvPr id="8" name="Google Shape;794;p37">
            <a:extLst>
              <a:ext uri="{FF2B5EF4-FFF2-40B4-BE49-F238E27FC236}">
                <a16:creationId xmlns:a16="http://schemas.microsoft.com/office/drawing/2014/main" id="{BF0C421D-E402-B046-9321-0E499C00EF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9750" y="886161"/>
            <a:ext cx="5357790" cy="34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dirty="0"/>
              <a:t>Вычислить максимум/минимум данных функций</a:t>
            </a:r>
            <a:r>
              <a:rPr lang="en-GB" dirty="0"/>
              <a:t>: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40AFCC-63D4-FE42-A3DF-588567C2B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172" y="1232150"/>
            <a:ext cx="1803400" cy="723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0C231-D4FE-B145-9F4D-F3E16A24C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372" y="2086139"/>
            <a:ext cx="20574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E82AC-223A-2D43-BEEC-811713883F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433"/>
          <a:stretch/>
        </p:blipFill>
        <p:spPr>
          <a:xfrm>
            <a:off x="1913560" y="3530513"/>
            <a:ext cx="729563" cy="635000"/>
          </a:xfrm>
          <a:prstGeom prst="rect">
            <a:avLst/>
          </a:prstGeom>
        </p:spPr>
      </p:pic>
      <p:sp>
        <p:nvSpPr>
          <p:cNvPr id="12" name="Google Shape;794;p37">
            <a:extLst>
              <a:ext uri="{FF2B5EF4-FFF2-40B4-BE49-F238E27FC236}">
                <a16:creationId xmlns:a16="http://schemas.microsoft.com/office/drawing/2014/main" id="{39A3C491-F64A-4449-AF9F-36A87BB9E7BA}"/>
              </a:ext>
            </a:extLst>
          </p:cNvPr>
          <p:cNvSpPr txBox="1">
            <a:spLocks/>
          </p:cNvSpPr>
          <p:nvPr/>
        </p:nvSpPr>
        <p:spPr>
          <a:xfrm>
            <a:off x="539750" y="3256005"/>
            <a:ext cx="5357790" cy="34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/>
            <a:r>
              <a:rPr lang="ru-RU" dirty="0"/>
              <a:t>Вычислить максимум/минимум функции</a:t>
            </a:r>
          </a:p>
          <a:p>
            <a:pPr marL="0" indent="0"/>
            <a:endParaRPr lang="ru-RU" dirty="0"/>
          </a:p>
          <a:p>
            <a:pPr marL="0" indent="0"/>
            <a:r>
              <a:rPr lang="ru-RU" dirty="0"/>
              <a:t>на интервале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DD8F06-920B-0241-B733-3CCE3F50FE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983"/>
          <a:stretch/>
        </p:blipFill>
        <p:spPr>
          <a:xfrm>
            <a:off x="4444893" y="3111499"/>
            <a:ext cx="249246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16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Численные методы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80645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u="sng" dirty="0"/>
              <a:t>Метод перебора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b="1" dirty="0"/>
              <a:t>N.B. </a:t>
            </a:r>
            <a:r>
              <a:rPr lang="ru-RU" b="1" dirty="0"/>
              <a:t>Метод перебора (расширенный)</a:t>
            </a: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Домашнее задание</a:t>
            </a:r>
            <a:r>
              <a:rPr lang="en-GB" b="1" dirty="0"/>
              <a:t>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b="1"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6D1D7D-C314-3E49-A948-0D0BA6AB1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084" y="1012878"/>
            <a:ext cx="6305722" cy="2625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628F2D-E962-FA49-B850-92BC8ADBE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93" y="5387971"/>
            <a:ext cx="56261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0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None/>
            </a:pPr>
            <a:r>
              <a:rPr lang="ru-RU" dirty="0"/>
              <a:t>Оптимизация функции нескольких переменных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539750" y="1089029"/>
            <a:ext cx="8064500" cy="54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Aft>
                <a:spcPts val="0"/>
              </a:spcAft>
              <a:buSzPts val="1920"/>
              <a:buNone/>
            </a:pPr>
            <a:r>
              <a:rPr lang="ru-RU" dirty="0"/>
              <a:t>Классы Задач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SzPts val="1920"/>
              <a:buNone/>
            </a:pPr>
            <a:r>
              <a:rPr lang="ru-RU" dirty="0"/>
              <a:t>1. Оптимизация функции без ограничений</a:t>
            </a:r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SzPts val="192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SzPts val="1920"/>
              <a:buNone/>
            </a:pPr>
            <a:r>
              <a:rPr lang="ru-RU" dirty="0"/>
              <a:t>2. Оптимизация функции с ограничениями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ограничения типа «равенства»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ограничения типа «неравенства»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смешанный случай</a:t>
            </a:r>
          </a:p>
          <a:p>
            <a:pPr marL="0" indent="0"/>
            <a:endParaRPr lang="ru-RU" sz="1200" dirty="0"/>
          </a:p>
          <a:p>
            <a:pPr marL="0" indent="0"/>
            <a:r>
              <a:rPr lang="ru-RU" dirty="0"/>
              <a:t>3. И еще один </a:t>
            </a:r>
            <a:r>
              <a:rPr lang="en-GB" dirty="0">
                <a:sym typeface="Wingdings" pitchFamily="2" charset="2"/>
              </a:rPr>
              <a:t></a:t>
            </a: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68FF7-813E-A841-ABEC-DD33BD35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007" y="827902"/>
            <a:ext cx="2695832" cy="2018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058B89-E4BF-4447-B80C-09B81A32D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461" y="3107299"/>
            <a:ext cx="4400378" cy="291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33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 txBox="1">
            <a:spLocks noGrp="1"/>
          </p:cNvSpPr>
          <p:nvPr>
            <p:ph type="title"/>
          </p:nvPr>
        </p:nvSpPr>
        <p:spPr>
          <a:xfrm>
            <a:off x="539750" y="233852"/>
            <a:ext cx="6616700" cy="29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ru-RU" dirty="0"/>
              <a:t>Оптимизация функции без ограничений</a:t>
            </a:r>
            <a:endParaRPr dirty="0"/>
          </a:p>
        </p:txBody>
      </p:sp>
      <p:sp>
        <p:nvSpPr>
          <p:cNvPr id="794" name="Google Shape;794;p37"/>
          <p:cNvSpPr txBox="1">
            <a:spLocks noGrp="1"/>
          </p:cNvSpPr>
          <p:nvPr>
            <p:ph type="body" idx="1"/>
          </p:nvPr>
        </p:nvSpPr>
        <p:spPr>
          <a:xfrm>
            <a:off x="215106" y="884367"/>
            <a:ext cx="4459287" cy="34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b="1" dirty="0"/>
              <a:t>Определение Локального экстремума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20"/>
              <a:buNone/>
            </a:pPr>
            <a:endParaRPr dirty="0"/>
          </a:p>
        </p:txBody>
      </p:sp>
      <p:sp>
        <p:nvSpPr>
          <p:cNvPr id="795" name="Google Shape;795;p37"/>
          <p:cNvSpPr txBox="1">
            <a:spLocks noGrp="1"/>
          </p:cNvSpPr>
          <p:nvPr>
            <p:ph type="sldNum" idx="12"/>
          </p:nvPr>
        </p:nvSpPr>
        <p:spPr>
          <a:xfrm>
            <a:off x="4469607" y="6601180"/>
            <a:ext cx="204787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  <p:sp>
        <p:nvSpPr>
          <p:cNvPr id="6" name="Google Shape;794;p37">
            <a:extLst>
              <a:ext uri="{FF2B5EF4-FFF2-40B4-BE49-F238E27FC236}">
                <a16:creationId xmlns:a16="http://schemas.microsoft.com/office/drawing/2014/main" id="{4C778E5D-A4CC-0144-9D43-192F52F34431}"/>
              </a:ext>
            </a:extLst>
          </p:cNvPr>
          <p:cNvSpPr txBox="1">
            <a:spLocks/>
          </p:cNvSpPr>
          <p:nvPr/>
        </p:nvSpPr>
        <p:spPr>
          <a:xfrm>
            <a:off x="215106" y="2711450"/>
            <a:ext cx="8508999" cy="29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Arial"/>
              <a:buNone/>
              <a:defRPr sz="16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chemeClr val="dk2"/>
              </a:buClr>
              <a:buSzPts val="2900"/>
              <a:buFont typeface="Roboto"/>
              <a:buNone/>
              <a:defRPr sz="2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394335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394334" algn="l" rtl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>
                <a:srgbClr val="000000"/>
              </a:buClr>
              <a:buSzPts val="2610"/>
              <a:buFont typeface="Helvetica Neue"/>
              <a:buChar char="•"/>
              <a:defRPr sz="225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/>
            <a:r>
              <a:rPr lang="ru-RU" b="1" dirty="0"/>
              <a:t>Классификация Локального экстремума</a:t>
            </a:r>
          </a:p>
          <a:p>
            <a:pPr marL="0" indent="0"/>
            <a:endParaRPr lang="ru-RU" dirty="0"/>
          </a:p>
          <a:p>
            <a:pPr marL="0" indent="0">
              <a:spcBef>
                <a:spcPts val="800"/>
              </a:spcBef>
            </a:pP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7D53F-21E3-E74C-8C29-3120FE130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5" y="1199501"/>
            <a:ext cx="8509000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DD7886-3A8C-A349-9152-0703FA894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35" y="2971800"/>
            <a:ext cx="8458200" cy="36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7026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Другая 57">
      <a:dk1>
        <a:srgbClr val="000000"/>
      </a:dk1>
      <a:lt1>
        <a:srgbClr val="FFFFFF"/>
      </a:lt1>
      <a:dk2>
        <a:srgbClr val="3F3F3F"/>
      </a:dk2>
      <a:lt2>
        <a:srgbClr val="D2DCE6"/>
      </a:lt2>
      <a:accent1>
        <a:srgbClr val="8C91E6"/>
      </a:accent1>
      <a:accent2>
        <a:srgbClr val="87AAFA"/>
      </a:accent2>
      <a:accent3>
        <a:srgbClr val="F06E64"/>
      </a:accent3>
      <a:accent4>
        <a:srgbClr val="F57D5A"/>
      </a:accent4>
      <a:accent5>
        <a:srgbClr val="FFA028"/>
      </a:accent5>
      <a:accent6>
        <a:srgbClr val="4BB4D2"/>
      </a:accent6>
      <a:hlink>
        <a:srgbClr val="4E6E8D"/>
      </a:hlink>
      <a:folHlink>
        <a:srgbClr val="8BA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338</Words>
  <Application>Microsoft Macintosh PowerPoint</Application>
  <PresentationFormat>On-screen Show (4:3)</PresentationFormat>
  <Paragraphs>141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Arial</vt:lpstr>
      <vt:lpstr>Roboto</vt:lpstr>
      <vt:lpstr>Helvetica Neue</vt:lpstr>
      <vt:lpstr>Roboto Light</vt:lpstr>
      <vt:lpstr>White</vt:lpstr>
      <vt:lpstr>Оптимизация</vt:lpstr>
      <vt:lpstr>Знакомство</vt:lpstr>
      <vt:lpstr>Функция одной переменной</vt:lpstr>
      <vt:lpstr>Иллюстрация</vt:lpstr>
      <vt:lpstr>Иллюстрация</vt:lpstr>
      <vt:lpstr>Примеры</vt:lpstr>
      <vt:lpstr>Численные методы</vt:lpstr>
      <vt:lpstr>Оптимизация функции нескольких переменных</vt:lpstr>
      <vt:lpstr>Оптимизация функции без ограничений</vt:lpstr>
      <vt:lpstr>Оптимизация функции без ограничений</vt:lpstr>
      <vt:lpstr>Оптимизация функции c ограничениями</vt:lpstr>
      <vt:lpstr>Оптимизация функции c ограничениями (равенства)</vt:lpstr>
      <vt:lpstr>Оптимизация функции c ограничениями (неравенства)</vt:lpstr>
      <vt:lpstr>3-й класс задач Оптимизации</vt:lpstr>
      <vt:lpstr>Линейное программирование</vt:lpstr>
      <vt:lpstr>Методы решения</vt:lpstr>
      <vt:lpstr>Решение примера. Случай с 2-мя переменными</vt:lpstr>
      <vt:lpstr>Теорема двойственности</vt:lpstr>
      <vt:lpstr>Лукьянченко Петр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Василий Чубоксаров</cp:lastModifiedBy>
  <cp:revision>27</cp:revision>
  <dcterms:modified xsi:type="dcterms:W3CDTF">2019-09-18T04:07:17Z</dcterms:modified>
</cp:coreProperties>
</file>