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344" r:id="rId6"/>
    <p:sldId id="312" r:id="rId7"/>
    <p:sldId id="345" r:id="rId8"/>
    <p:sldId id="333" r:id="rId9"/>
    <p:sldId id="334" r:id="rId10"/>
    <p:sldId id="340" r:id="rId11"/>
    <p:sldId id="343" r:id="rId12"/>
    <p:sldId id="341" r:id="rId13"/>
    <p:sldId id="335" r:id="rId14"/>
    <p:sldId id="348" r:id="rId15"/>
    <p:sldId id="336" r:id="rId16"/>
    <p:sldId id="337" r:id="rId17"/>
    <p:sldId id="338" r:id="rId18"/>
    <p:sldId id="339" r:id="rId19"/>
    <p:sldId id="347" r:id="rId20"/>
    <p:sldId id="307" r:id="rId21"/>
    <p:sldId id="306" r:id="rId22"/>
    <p:sldId id="308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 Neue" panose="02000503000000020004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Light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214B4A-720D-458F-A90A-713B509D8F6C}">
  <a:tblStyle styleId="{E6214B4A-720D-458F-A90A-713B509D8F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9"/>
    <p:restoredTop sz="94831"/>
  </p:normalViewPr>
  <p:slideViewPr>
    <p:cSldViewPr snapToGrid="0" snapToObjects="1">
      <p:cViewPr>
        <p:scale>
          <a:sx n="80" d="100"/>
          <a:sy n="80" d="100"/>
        </p:scale>
        <p:origin x="20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606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03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641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81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507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01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6926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784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6682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29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5bc45f86df_0_20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g5bc45f86df_0_2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5c9ba49410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5c9ba4941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5e17d361e3_0_8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5e17d361e3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85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8911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553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13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c9ba4941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5c9ba4941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8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Логотип">
  <p:cSld name="Логотип">
    <p:bg>
      <p:bgPr>
        <a:gradFill>
          <a:gsLst>
            <a:gs pos="0">
              <a:srgbClr val="D8E4E7"/>
            </a:gs>
            <a:gs pos="24000">
              <a:srgbClr val="D8E4E7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2924175" y="3967621"/>
            <a:ext cx="3295650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Light"/>
              <a:buNone/>
            </a:pPr>
            <a:r>
              <a:rPr lang="ru-RU" sz="16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ОНЛАЙН-ОБРАЗОВАНИЕ</a:t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042652" y="2478289"/>
            <a:ext cx="1011739" cy="1017229"/>
          </a:xfrm>
          <a:custGeom>
            <a:avLst/>
            <a:gdLst/>
            <a:ahLst/>
            <a:cxnLst/>
            <a:rect l="l" t="t" r="r" b="b"/>
            <a:pathLst>
              <a:path w="1011739" h="1017229" extrusionOk="0">
                <a:moveTo>
                  <a:pt x="505869" y="83766"/>
                </a:moveTo>
                <a:cubicBezTo>
                  <a:pt x="442636" y="83766"/>
                  <a:pt x="386990" y="96412"/>
                  <a:pt x="336403" y="119176"/>
                </a:cubicBezTo>
                <a:cubicBezTo>
                  <a:pt x="239158" y="162899"/>
                  <a:pt x="164798" y="245520"/>
                  <a:pt x="131526" y="346818"/>
                </a:cubicBezTo>
                <a:cubicBezTo>
                  <a:pt x="77729" y="501973"/>
                  <a:pt x="107335" y="673880"/>
                  <a:pt x="209936" y="802100"/>
                </a:cubicBezTo>
                <a:cubicBezTo>
                  <a:pt x="285543" y="885220"/>
                  <a:pt x="393544" y="931373"/>
                  <a:pt x="505869" y="928568"/>
                </a:cubicBezTo>
                <a:cubicBezTo>
                  <a:pt x="617065" y="929349"/>
                  <a:pt x="723492" y="883477"/>
                  <a:pt x="799274" y="802100"/>
                </a:cubicBezTo>
                <a:cubicBezTo>
                  <a:pt x="832155" y="764160"/>
                  <a:pt x="859978" y="718632"/>
                  <a:pt x="877684" y="668045"/>
                </a:cubicBezTo>
                <a:cubicBezTo>
                  <a:pt x="895389" y="617458"/>
                  <a:pt x="905506" y="564342"/>
                  <a:pt x="905506" y="506167"/>
                </a:cubicBezTo>
                <a:cubicBezTo>
                  <a:pt x="905506" y="450521"/>
                  <a:pt x="895389" y="397405"/>
                  <a:pt x="880213" y="344288"/>
                </a:cubicBezTo>
                <a:cubicBezTo>
                  <a:pt x="827377" y="183771"/>
                  <a:pt x="674746" y="77547"/>
                  <a:pt x="505869" y="83766"/>
                </a:cubicBezTo>
                <a:close/>
                <a:moveTo>
                  <a:pt x="505869" y="297"/>
                </a:moveTo>
                <a:cubicBezTo>
                  <a:pt x="639411" y="-747"/>
                  <a:pt x="768155" y="50026"/>
                  <a:pt x="865037" y="141941"/>
                </a:cubicBezTo>
                <a:cubicBezTo>
                  <a:pt x="958188" y="240264"/>
                  <a:pt x="1009827" y="370725"/>
                  <a:pt x="1009210" y="506167"/>
                </a:cubicBezTo>
                <a:lnTo>
                  <a:pt x="1011739" y="506167"/>
                </a:lnTo>
                <a:cubicBezTo>
                  <a:pt x="1011739" y="582047"/>
                  <a:pt x="996563" y="647810"/>
                  <a:pt x="971270" y="708514"/>
                </a:cubicBezTo>
                <a:cubicBezTo>
                  <a:pt x="896090" y="898706"/>
                  <a:pt x="710327" y="1021878"/>
                  <a:pt x="505869" y="1017095"/>
                </a:cubicBezTo>
                <a:cubicBezTo>
                  <a:pt x="432518" y="1017095"/>
                  <a:pt x="366755" y="1004448"/>
                  <a:pt x="303521" y="979155"/>
                </a:cubicBezTo>
                <a:cubicBezTo>
                  <a:pt x="181458" y="930763"/>
                  <a:pt x="85173" y="833560"/>
                  <a:pt x="37940" y="711044"/>
                </a:cubicBezTo>
                <a:cubicBezTo>
                  <a:pt x="12646" y="647810"/>
                  <a:pt x="0" y="579518"/>
                  <a:pt x="0" y="506167"/>
                </a:cubicBezTo>
                <a:cubicBezTo>
                  <a:pt x="0" y="430286"/>
                  <a:pt x="12646" y="361994"/>
                  <a:pt x="37940" y="301289"/>
                </a:cubicBezTo>
                <a:cubicBezTo>
                  <a:pt x="115884" y="113193"/>
                  <a:pt x="302386" y="-6773"/>
                  <a:pt x="505869" y="2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361192" y="2301753"/>
            <a:ext cx="1188794" cy="1289967"/>
          </a:xfrm>
          <a:custGeom>
            <a:avLst/>
            <a:gdLst/>
            <a:ahLst/>
            <a:cxnLst/>
            <a:rect l="l" t="t" r="r" b="b"/>
            <a:pathLst>
              <a:path w="1188793" h="1289967" extrusionOk="0">
                <a:moveTo>
                  <a:pt x="535472" y="303300"/>
                </a:moveTo>
                <a:lnTo>
                  <a:pt x="545590" y="303300"/>
                </a:lnTo>
                <a:lnTo>
                  <a:pt x="550648" y="310888"/>
                </a:lnTo>
                <a:lnTo>
                  <a:pt x="550648" y="788935"/>
                </a:lnTo>
                <a:cubicBezTo>
                  <a:pt x="550648" y="788935"/>
                  <a:pt x="651822" y="664997"/>
                  <a:pt x="651822" y="576470"/>
                </a:cubicBezTo>
                <a:lnTo>
                  <a:pt x="651822" y="310888"/>
                </a:lnTo>
                <a:cubicBezTo>
                  <a:pt x="651822" y="308359"/>
                  <a:pt x="656881" y="303300"/>
                  <a:pt x="661940" y="303300"/>
                </a:cubicBezTo>
                <a:lnTo>
                  <a:pt x="664469" y="303300"/>
                </a:lnTo>
                <a:cubicBezTo>
                  <a:pt x="957873" y="275478"/>
                  <a:pt x="1175397" y="68071"/>
                  <a:pt x="1150104" y="50366"/>
                </a:cubicBezTo>
                <a:lnTo>
                  <a:pt x="1145045" y="50366"/>
                </a:lnTo>
                <a:cubicBezTo>
                  <a:pt x="1114693" y="50366"/>
                  <a:pt x="1043871" y="186950"/>
                  <a:pt x="601235" y="186950"/>
                </a:cubicBezTo>
                <a:cubicBezTo>
                  <a:pt x="156070" y="186950"/>
                  <a:pt x="87778" y="52895"/>
                  <a:pt x="57425" y="50366"/>
                </a:cubicBezTo>
                <a:lnTo>
                  <a:pt x="52367" y="50366"/>
                </a:lnTo>
                <a:cubicBezTo>
                  <a:pt x="27073" y="68071"/>
                  <a:pt x="244597" y="272948"/>
                  <a:pt x="532943" y="303300"/>
                </a:cubicBezTo>
                <a:close/>
                <a:moveTo>
                  <a:pt x="874405" y="1239159"/>
                </a:moveTo>
                <a:cubicBezTo>
                  <a:pt x="856700" y="1239159"/>
                  <a:pt x="849111" y="1201219"/>
                  <a:pt x="849111" y="1170867"/>
                </a:cubicBezTo>
                <a:cubicBezTo>
                  <a:pt x="849111" y="1140515"/>
                  <a:pt x="856700" y="1140515"/>
                  <a:pt x="874405" y="1140515"/>
                </a:cubicBezTo>
                <a:cubicBezTo>
                  <a:pt x="892110" y="1140515"/>
                  <a:pt x="899698" y="1143044"/>
                  <a:pt x="899698" y="1170867"/>
                </a:cubicBezTo>
                <a:cubicBezTo>
                  <a:pt x="899698" y="1198690"/>
                  <a:pt x="889581" y="1241689"/>
                  <a:pt x="874405" y="1241689"/>
                </a:cubicBezTo>
                <a:close/>
                <a:moveTo>
                  <a:pt x="806113" y="1239159"/>
                </a:moveTo>
                <a:cubicBezTo>
                  <a:pt x="790937" y="1239159"/>
                  <a:pt x="780819" y="1201219"/>
                  <a:pt x="780819" y="1170867"/>
                </a:cubicBezTo>
                <a:cubicBezTo>
                  <a:pt x="780819" y="1140515"/>
                  <a:pt x="790937" y="1140515"/>
                  <a:pt x="806113" y="1140515"/>
                </a:cubicBezTo>
                <a:cubicBezTo>
                  <a:pt x="821289" y="1140515"/>
                  <a:pt x="831406" y="1143044"/>
                  <a:pt x="831406" y="1170867"/>
                </a:cubicBezTo>
                <a:cubicBezTo>
                  <a:pt x="831406" y="1198690"/>
                  <a:pt x="823818" y="1241689"/>
                  <a:pt x="806113" y="1241689"/>
                </a:cubicBezTo>
                <a:close/>
                <a:moveTo>
                  <a:pt x="740350" y="1239159"/>
                </a:moveTo>
                <a:cubicBezTo>
                  <a:pt x="725173" y="1239159"/>
                  <a:pt x="715056" y="1201219"/>
                  <a:pt x="715056" y="1170867"/>
                </a:cubicBezTo>
                <a:cubicBezTo>
                  <a:pt x="715056" y="1140515"/>
                  <a:pt x="725173" y="1140515"/>
                  <a:pt x="740350" y="1140515"/>
                </a:cubicBezTo>
                <a:cubicBezTo>
                  <a:pt x="755526" y="1140515"/>
                  <a:pt x="765643" y="1143044"/>
                  <a:pt x="765643" y="1170867"/>
                </a:cubicBezTo>
                <a:cubicBezTo>
                  <a:pt x="765643" y="1198690"/>
                  <a:pt x="758055" y="1241689"/>
                  <a:pt x="740350" y="1241689"/>
                </a:cubicBezTo>
                <a:close/>
                <a:moveTo>
                  <a:pt x="459592" y="1239159"/>
                </a:moveTo>
                <a:cubicBezTo>
                  <a:pt x="444416" y="1239159"/>
                  <a:pt x="434298" y="1201219"/>
                  <a:pt x="434298" y="1170867"/>
                </a:cubicBezTo>
                <a:cubicBezTo>
                  <a:pt x="434298" y="1140515"/>
                  <a:pt x="444416" y="1140515"/>
                  <a:pt x="459592" y="1140515"/>
                </a:cubicBezTo>
                <a:cubicBezTo>
                  <a:pt x="474768" y="1140515"/>
                  <a:pt x="484885" y="1143044"/>
                  <a:pt x="484885" y="1170867"/>
                </a:cubicBezTo>
                <a:cubicBezTo>
                  <a:pt x="484885" y="1198690"/>
                  <a:pt x="477297" y="1241689"/>
                  <a:pt x="459592" y="1241689"/>
                </a:cubicBezTo>
                <a:close/>
                <a:moveTo>
                  <a:pt x="393829" y="1239159"/>
                </a:moveTo>
                <a:cubicBezTo>
                  <a:pt x="378653" y="1239159"/>
                  <a:pt x="368535" y="1201219"/>
                  <a:pt x="368535" y="1170867"/>
                </a:cubicBezTo>
                <a:cubicBezTo>
                  <a:pt x="368535" y="1140515"/>
                  <a:pt x="378653" y="1140515"/>
                  <a:pt x="393829" y="1140515"/>
                </a:cubicBezTo>
                <a:cubicBezTo>
                  <a:pt x="409005" y="1140515"/>
                  <a:pt x="419122" y="1143044"/>
                  <a:pt x="419122" y="1170867"/>
                </a:cubicBezTo>
                <a:cubicBezTo>
                  <a:pt x="419122" y="1198690"/>
                  <a:pt x="411534" y="1241689"/>
                  <a:pt x="393829" y="1241689"/>
                </a:cubicBezTo>
                <a:close/>
                <a:moveTo>
                  <a:pt x="328066" y="1239159"/>
                </a:moveTo>
                <a:cubicBezTo>
                  <a:pt x="312890" y="1239159"/>
                  <a:pt x="302772" y="1201219"/>
                  <a:pt x="302772" y="1170867"/>
                </a:cubicBezTo>
                <a:cubicBezTo>
                  <a:pt x="302772" y="1140515"/>
                  <a:pt x="312890" y="1140515"/>
                  <a:pt x="328066" y="1140515"/>
                </a:cubicBezTo>
                <a:cubicBezTo>
                  <a:pt x="343242" y="1140515"/>
                  <a:pt x="353359" y="1143044"/>
                  <a:pt x="353359" y="1170867"/>
                </a:cubicBezTo>
                <a:cubicBezTo>
                  <a:pt x="353359" y="1198690"/>
                  <a:pt x="343242" y="1241689"/>
                  <a:pt x="328066" y="124168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07048" y="2478586"/>
            <a:ext cx="741099" cy="1015254"/>
          </a:xfrm>
          <a:custGeom>
            <a:avLst/>
            <a:gdLst/>
            <a:ahLst/>
            <a:cxnLst/>
            <a:rect l="l" t="t" r="r" b="b"/>
            <a:pathLst>
              <a:path w="741099" h="1015254" extrusionOk="0">
                <a:moveTo>
                  <a:pt x="12647" y="0"/>
                </a:moveTo>
                <a:lnTo>
                  <a:pt x="88527" y="0"/>
                </a:lnTo>
                <a:cubicBezTo>
                  <a:pt x="93586" y="0"/>
                  <a:pt x="98645" y="5059"/>
                  <a:pt x="98645" y="12647"/>
                </a:cubicBezTo>
                <a:lnTo>
                  <a:pt x="98645" y="609573"/>
                </a:lnTo>
                <a:cubicBezTo>
                  <a:pt x="98645" y="650043"/>
                  <a:pt x="103704" y="687983"/>
                  <a:pt x="113821" y="725923"/>
                </a:cubicBezTo>
                <a:cubicBezTo>
                  <a:pt x="123938" y="763863"/>
                  <a:pt x="139114" y="796745"/>
                  <a:pt x="159349" y="827097"/>
                </a:cubicBezTo>
                <a:cubicBezTo>
                  <a:pt x="179584" y="857449"/>
                  <a:pt x="209936" y="877684"/>
                  <a:pt x="242818" y="897919"/>
                </a:cubicBezTo>
                <a:cubicBezTo>
                  <a:pt x="275699" y="918153"/>
                  <a:pt x="318698" y="923212"/>
                  <a:pt x="369285" y="923212"/>
                </a:cubicBezTo>
                <a:cubicBezTo>
                  <a:pt x="419872" y="923212"/>
                  <a:pt x="462871" y="915624"/>
                  <a:pt x="495753" y="897919"/>
                </a:cubicBezTo>
                <a:cubicBezTo>
                  <a:pt x="528634" y="880213"/>
                  <a:pt x="558986" y="854920"/>
                  <a:pt x="579221" y="827097"/>
                </a:cubicBezTo>
                <a:cubicBezTo>
                  <a:pt x="601985" y="796745"/>
                  <a:pt x="617161" y="763863"/>
                  <a:pt x="624749" y="725923"/>
                </a:cubicBezTo>
                <a:cubicBezTo>
                  <a:pt x="634867" y="687983"/>
                  <a:pt x="639925" y="650043"/>
                  <a:pt x="639925" y="609573"/>
                </a:cubicBezTo>
                <a:lnTo>
                  <a:pt x="639925" y="12647"/>
                </a:lnTo>
                <a:cubicBezTo>
                  <a:pt x="639925" y="5059"/>
                  <a:pt x="644984" y="0"/>
                  <a:pt x="652572" y="0"/>
                </a:cubicBezTo>
                <a:lnTo>
                  <a:pt x="728453" y="0"/>
                </a:lnTo>
                <a:cubicBezTo>
                  <a:pt x="733511" y="0"/>
                  <a:pt x="741099" y="5059"/>
                  <a:pt x="741099" y="12647"/>
                </a:cubicBezTo>
                <a:lnTo>
                  <a:pt x="741099" y="619690"/>
                </a:lnTo>
                <a:cubicBezTo>
                  <a:pt x="741099" y="662689"/>
                  <a:pt x="736041" y="705688"/>
                  <a:pt x="723394" y="751216"/>
                </a:cubicBezTo>
                <a:cubicBezTo>
                  <a:pt x="687351" y="914855"/>
                  <a:pt x="536374" y="1027012"/>
                  <a:pt x="369285" y="1014269"/>
                </a:cubicBezTo>
                <a:cubicBezTo>
                  <a:pt x="293405" y="1014269"/>
                  <a:pt x="235230" y="1001622"/>
                  <a:pt x="187172" y="976328"/>
                </a:cubicBezTo>
                <a:cubicBezTo>
                  <a:pt x="98544" y="931392"/>
                  <a:pt x="35234" y="848528"/>
                  <a:pt x="15176" y="751216"/>
                </a:cubicBezTo>
                <a:cubicBezTo>
                  <a:pt x="5135" y="708094"/>
                  <a:pt x="25" y="663967"/>
                  <a:pt x="0" y="619690"/>
                </a:cubicBezTo>
                <a:lnTo>
                  <a:pt x="0" y="12647"/>
                </a:lnTo>
                <a:cubicBezTo>
                  <a:pt x="0" y="5059"/>
                  <a:pt x="5059" y="0"/>
                  <a:pt x="126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6479285" y="2479109"/>
            <a:ext cx="611947" cy="1013307"/>
          </a:xfrm>
          <a:custGeom>
            <a:avLst/>
            <a:gdLst/>
            <a:ahLst/>
            <a:cxnLst/>
            <a:rect l="l" t="t" r="r" b="b"/>
            <a:pathLst>
              <a:path w="611947" h="1013307" extrusionOk="0">
                <a:moveTo>
                  <a:pt x="358228" y="1113"/>
                </a:moveTo>
                <a:cubicBezTo>
                  <a:pt x="404439" y="4536"/>
                  <a:pt x="450068" y="15845"/>
                  <a:pt x="493067" y="34888"/>
                </a:cubicBezTo>
                <a:lnTo>
                  <a:pt x="548713" y="67769"/>
                </a:lnTo>
                <a:lnTo>
                  <a:pt x="576536" y="93063"/>
                </a:lnTo>
                <a:cubicBezTo>
                  <a:pt x="596770" y="113298"/>
                  <a:pt x="596770" y="118356"/>
                  <a:pt x="576536" y="136062"/>
                </a:cubicBezTo>
                <a:lnTo>
                  <a:pt x="543654" y="161355"/>
                </a:lnTo>
                <a:cubicBezTo>
                  <a:pt x="523419" y="179061"/>
                  <a:pt x="513302" y="168943"/>
                  <a:pt x="510773" y="163885"/>
                </a:cubicBezTo>
                <a:cubicBezTo>
                  <a:pt x="464157" y="109548"/>
                  <a:pt x="395131" y="79696"/>
                  <a:pt x="323601" y="82946"/>
                </a:cubicBezTo>
                <a:cubicBezTo>
                  <a:pt x="298307" y="82946"/>
                  <a:pt x="275543" y="88004"/>
                  <a:pt x="250250" y="93063"/>
                </a:cubicBezTo>
                <a:cubicBezTo>
                  <a:pt x="224956" y="100651"/>
                  <a:pt x="204721" y="113298"/>
                  <a:pt x="184487" y="128474"/>
                </a:cubicBezTo>
                <a:cubicBezTo>
                  <a:pt x="164252" y="143650"/>
                  <a:pt x="149076" y="161355"/>
                  <a:pt x="133900" y="184119"/>
                </a:cubicBezTo>
                <a:cubicBezTo>
                  <a:pt x="118724" y="206884"/>
                  <a:pt x="118724" y="234706"/>
                  <a:pt x="118724" y="265059"/>
                </a:cubicBezTo>
                <a:cubicBezTo>
                  <a:pt x="118724" y="295411"/>
                  <a:pt x="123782" y="320704"/>
                  <a:pt x="136429" y="340939"/>
                </a:cubicBezTo>
                <a:cubicBezTo>
                  <a:pt x="146546" y="361174"/>
                  <a:pt x="161723" y="376350"/>
                  <a:pt x="181957" y="391526"/>
                </a:cubicBezTo>
                <a:cubicBezTo>
                  <a:pt x="202192" y="406702"/>
                  <a:pt x="224956" y="416819"/>
                  <a:pt x="247720" y="426937"/>
                </a:cubicBezTo>
                <a:cubicBezTo>
                  <a:pt x="306730" y="449612"/>
                  <a:pt x="366650" y="469865"/>
                  <a:pt x="427304" y="487641"/>
                </a:cubicBezTo>
                <a:cubicBezTo>
                  <a:pt x="462715" y="500288"/>
                  <a:pt x="493067" y="517993"/>
                  <a:pt x="520890" y="538228"/>
                </a:cubicBezTo>
                <a:cubicBezTo>
                  <a:pt x="546183" y="558463"/>
                  <a:pt x="571477" y="583756"/>
                  <a:pt x="586653" y="614109"/>
                </a:cubicBezTo>
                <a:cubicBezTo>
                  <a:pt x="604359" y="646990"/>
                  <a:pt x="611947" y="687460"/>
                  <a:pt x="611947" y="735517"/>
                </a:cubicBezTo>
                <a:cubicBezTo>
                  <a:pt x="611947" y="783575"/>
                  <a:pt x="601829" y="824044"/>
                  <a:pt x="586653" y="859455"/>
                </a:cubicBezTo>
                <a:cubicBezTo>
                  <a:pt x="548764" y="925191"/>
                  <a:pt x="487275" y="974027"/>
                  <a:pt x="414657" y="996040"/>
                </a:cubicBezTo>
                <a:cubicBezTo>
                  <a:pt x="291680" y="1033158"/>
                  <a:pt x="158384" y="1009691"/>
                  <a:pt x="55490" y="932806"/>
                </a:cubicBezTo>
                <a:lnTo>
                  <a:pt x="12491" y="892337"/>
                </a:lnTo>
                <a:cubicBezTo>
                  <a:pt x="-156" y="877161"/>
                  <a:pt x="-7744" y="872102"/>
                  <a:pt x="12491" y="854397"/>
                </a:cubicBezTo>
                <a:lnTo>
                  <a:pt x="58019" y="824044"/>
                </a:lnTo>
                <a:cubicBezTo>
                  <a:pt x="83313" y="808868"/>
                  <a:pt x="83313" y="813927"/>
                  <a:pt x="95959" y="829103"/>
                </a:cubicBezTo>
                <a:cubicBezTo>
                  <a:pt x="143739" y="892481"/>
                  <a:pt x="218962" y="929157"/>
                  <a:pt x="298307" y="927748"/>
                </a:cubicBezTo>
                <a:cubicBezTo>
                  <a:pt x="323601" y="927748"/>
                  <a:pt x="348894" y="925218"/>
                  <a:pt x="374188" y="915101"/>
                </a:cubicBezTo>
                <a:cubicBezTo>
                  <a:pt x="424294" y="900216"/>
                  <a:pt x="466838" y="866735"/>
                  <a:pt x="493067" y="821515"/>
                </a:cubicBezTo>
                <a:cubicBezTo>
                  <a:pt x="505714" y="798751"/>
                  <a:pt x="513302" y="770928"/>
                  <a:pt x="513302" y="740576"/>
                </a:cubicBezTo>
                <a:cubicBezTo>
                  <a:pt x="513302" y="707694"/>
                  <a:pt x="505714" y="679872"/>
                  <a:pt x="493067" y="657108"/>
                </a:cubicBezTo>
                <a:cubicBezTo>
                  <a:pt x="480446" y="635102"/>
                  <a:pt x="463195" y="616114"/>
                  <a:pt x="442480" y="601462"/>
                </a:cubicBezTo>
                <a:cubicBezTo>
                  <a:pt x="418932" y="585593"/>
                  <a:pt x="393436" y="572840"/>
                  <a:pt x="366600" y="563522"/>
                </a:cubicBezTo>
                <a:cubicBezTo>
                  <a:pt x="306528" y="540646"/>
                  <a:pt x="245798" y="519559"/>
                  <a:pt x="184487" y="500288"/>
                </a:cubicBezTo>
                <a:cubicBezTo>
                  <a:pt x="154134" y="487641"/>
                  <a:pt x="126311" y="472465"/>
                  <a:pt x="101018" y="449701"/>
                </a:cubicBezTo>
                <a:cubicBezTo>
                  <a:pt x="75724" y="431996"/>
                  <a:pt x="55490" y="406702"/>
                  <a:pt x="42843" y="373821"/>
                </a:cubicBezTo>
                <a:cubicBezTo>
                  <a:pt x="26175" y="339993"/>
                  <a:pt x="17499" y="302774"/>
                  <a:pt x="17550" y="265059"/>
                </a:cubicBezTo>
                <a:cubicBezTo>
                  <a:pt x="16310" y="185156"/>
                  <a:pt x="54048" y="109659"/>
                  <a:pt x="118724" y="62711"/>
                </a:cubicBezTo>
                <a:cubicBezTo>
                  <a:pt x="149177" y="40554"/>
                  <a:pt x="183475" y="24257"/>
                  <a:pt x="219898" y="14653"/>
                </a:cubicBezTo>
                <a:cubicBezTo>
                  <a:pt x="265224" y="2153"/>
                  <a:pt x="312017" y="-2310"/>
                  <a:pt x="358228" y="11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3645412" y="2745431"/>
            <a:ext cx="609595" cy="98656"/>
          </a:xfrm>
          <a:custGeom>
            <a:avLst/>
            <a:gdLst/>
            <a:ahLst/>
            <a:cxnLst/>
            <a:rect l="l" t="t" r="r" b="b"/>
            <a:pathLst>
              <a:path w="609595" h="98656" extrusionOk="0">
                <a:moveTo>
                  <a:pt x="37118" y="3795"/>
                </a:moveTo>
                <a:cubicBezTo>
                  <a:pt x="44321" y="2108"/>
                  <a:pt x="51818" y="2108"/>
                  <a:pt x="59022" y="3795"/>
                </a:cubicBezTo>
                <a:cubicBezTo>
                  <a:pt x="84864" y="9843"/>
                  <a:pt x="100910" y="35698"/>
                  <a:pt x="94862" y="61540"/>
                </a:cubicBezTo>
                <a:cubicBezTo>
                  <a:pt x="90699" y="79329"/>
                  <a:pt x="76811" y="93218"/>
                  <a:pt x="59022" y="97381"/>
                </a:cubicBezTo>
                <a:cubicBezTo>
                  <a:pt x="33179" y="103429"/>
                  <a:pt x="7324" y="87383"/>
                  <a:pt x="1277" y="61540"/>
                </a:cubicBezTo>
                <a:cubicBezTo>
                  <a:pt x="-4774" y="35698"/>
                  <a:pt x="11273" y="9843"/>
                  <a:pt x="37118" y="3795"/>
                </a:cubicBezTo>
                <a:close/>
                <a:moveTo>
                  <a:pt x="550575" y="1266"/>
                </a:moveTo>
                <a:cubicBezTo>
                  <a:pt x="557779" y="-421"/>
                  <a:pt x="565276" y="-421"/>
                  <a:pt x="572479" y="1266"/>
                </a:cubicBezTo>
                <a:cubicBezTo>
                  <a:pt x="598322" y="7314"/>
                  <a:pt x="614368" y="33169"/>
                  <a:pt x="608320" y="59011"/>
                </a:cubicBezTo>
                <a:cubicBezTo>
                  <a:pt x="604157" y="76800"/>
                  <a:pt x="590268" y="90689"/>
                  <a:pt x="572479" y="94852"/>
                </a:cubicBezTo>
                <a:cubicBezTo>
                  <a:pt x="546637" y="100900"/>
                  <a:pt x="520782" y="84853"/>
                  <a:pt x="514735" y="59011"/>
                </a:cubicBezTo>
                <a:cubicBezTo>
                  <a:pt x="508684" y="33169"/>
                  <a:pt x="524733" y="7314"/>
                  <a:pt x="550575" y="126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Контакты">
  <p:cSld name="Контакты">
    <p:bg>
      <p:bgPr>
        <a:solidFill>
          <a:schemeClr val="accen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"/>
          <p:cNvSpPr/>
          <p:nvPr/>
        </p:nvSpPr>
        <p:spPr>
          <a:xfrm>
            <a:off x="3272118" y="1382963"/>
            <a:ext cx="2599764" cy="2599534"/>
          </a:xfrm>
          <a:prstGeom prst="ellipse">
            <a:avLst/>
          </a:prstGeom>
          <a:solidFill>
            <a:schemeClr val="lt2">
              <a:alpha val="9803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5" name="Google Shape;515;p11"/>
          <p:cNvSpPr>
            <a:spLocks noGrp="1"/>
          </p:cNvSpPr>
          <p:nvPr>
            <p:ph type="pic" idx="2"/>
          </p:nvPr>
        </p:nvSpPr>
        <p:spPr>
          <a:xfrm>
            <a:off x="3343835" y="1454674"/>
            <a:ext cx="2456330" cy="2456112"/>
          </a:xfrm>
          <a:prstGeom prst="ellipse">
            <a:avLst/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16" name="Google Shape;516;p11"/>
          <p:cNvSpPr/>
          <p:nvPr/>
        </p:nvSpPr>
        <p:spPr>
          <a:xfrm rot="10800000" flipH="1">
            <a:off x="6609252" y="0"/>
            <a:ext cx="2534748" cy="6858000"/>
          </a:xfrm>
          <a:custGeom>
            <a:avLst/>
            <a:gdLst/>
            <a:ahLst/>
            <a:cxnLst/>
            <a:rect l="l" t="t" r="r" b="b"/>
            <a:pathLst>
              <a:path w="2534748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2534748" y="6858000"/>
                </a:lnTo>
                <a:lnTo>
                  <a:pt x="2534748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7" name="Google Shape;517;p11"/>
          <p:cNvSpPr/>
          <p:nvPr/>
        </p:nvSpPr>
        <p:spPr>
          <a:xfrm rot="10800000">
            <a:off x="1" y="0"/>
            <a:ext cx="2534748" cy="6858000"/>
          </a:xfrm>
          <a:custGeom>
            <a:avLst/>
            <a:gdLst/>
            <a:ahLst/>
            <a:cxnLst/>
            <a:rect l="l" t="t" r="r" b="b"/>
            <a:pathLst>
              <a:path w="2534748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2534748" y="6858000"/>
                </a:lnTo>
                <a:lnTo>
                  <a:pt x="2534748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8" name="Google Shape;518;p11"/>
          <p:cNvSpPr txBox="1">
            <a:spLocks noGrp="1"/>
          </p:cNvSpPr>
          <p:nvPr>
            <p:ph type="title"/>
          </p:nvPr>
        </p:nvSpPr>
        <p:spPr>
          <a:xfrm>
            <a:off x="539750" y="4145773"/>
            <a:ext cx="80645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1"/>
          <p:cNvSpPr txBox="1">
            <a:spLocks noGrp="1"/>
          </p:cNvSpPr>
          <p:nvPr>
            <p:ph type="body" idx="1"/>
          </p:nvPr>
        </p:nvSpPr>
        <p:spPr>
          <a:xfrm>
            <a:off x="539750" y="4948230"/>
            <a:ext cx="80645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10"/>
              <a:buFont typeface="Roboto"/>
              <a:buNone/>
              <a:defRPr sz="18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Заголовок и подзаголовок">
  <p:cSld name="10_Заголовок и подзаголовок">
    <p:bg>
      <p:bgPr>
        <a:solidFill>
          <a:srgbClr val="FEFEFE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2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 два блока">
  <p:cSld name="Заголовок и  два блока">
    <p:bg>
      <p:bgPr>
        <a:solidFill>
          <a:srgbClr val="FEFEFE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3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38736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None/>
              <a:defRPr/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body" idx="2"/>
          </p:nvPr>
        </p:nvSpPr>
        <p:spPr>
          <a:xfrm>
            <a:off x="4730650" y="1089029"/>
            <a:ext cx="38736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None/>
              <a:defRPr/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13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графия и текст">
  <p:cSld name="Фотография и текст">
    <p:bg>
      <p:bgPr>
        <a:solidFill>
          <a:srgbClr val="FEFEFE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4"/>
          <p:cNvSpPr/>
          <p:nvPr/>
        </p:nvSpPr>
        <p:spPr>
          <a:xfrm>
            <a:off x="4605900" y="763200"/>
            <a:ext cx="4500000" cy="6094800"/>
          </a:xfrm>
          <a:prstGeom prst="rect">
            <a:avLst/>
          </a:prstGeom>
          <a:solidFill>
            <a:schemeClr val="lt2">
              <a:alpha val="2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1" name="Google Shape;531;p14"/>
          <p:cNvSpPr>
            <a:spLocks noGrp="1"/>
          </p:cNvSpPr>
          <p:nvPr>
            <p:ph type="pic" idx="2"/>
          </p:nvPr>
        </p:nvSpPr>
        <p:spPr>
          <a:xfrm>
            <a:off x="4644000" y="765174"/>
            <a:ext cx="4500000" cy="6092826"/>
          </a:xfrm>
          <a:prstGeom prst="rect">
            <a:avLst/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body" idx="1"/>
          </p:nvPr>
        </p:nvSpPr>
        <p:spPr>
          <a:xfrm>
            <a:off x="539750" y="1089027"/>
            <a:ext cx="37800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sldNum" idx="12"/>
          </p:nvPr>
        </p:nvSpPr>
        <p:spPr>
          <a:xfrm>
            <a:off x="8399463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">
  <p:cSld name="Код">
    <p:bg>
      <p:bgPr>
        <a:solidFill>
          <a:srgbClr val="FEFEFE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5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542700" y="1089025"/>
            <a:ext cx="8058600" cy="5435599"/>
          </a:xfrm>
          <a:prstGeom prst="roundRect">
            <a:avLst>
              <a:gd name="adj" fmla="val 778"/>
            </a:avLst>
          </a:prstGeom>
          <a:solidFill>
            <a:srgbClr val="FEFEFE"/>
          </a:solidFill>
          <a:ln w="127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190500" dist="38100" dir="2700000" algn="tl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8" name="Google Shape;538;p15"/>
          <p:cNvSpPr/>
          <p:nvPr/>
        </p:nvSpPr>
        <p:spPr>
          <a:xfrm>
            <a:off x="542700" y="1089026"/>
            <a:ext cx="8058600" cy="268719"/>
          </a:xfrm>
          <a:custGeom>
            <a:avLst/>
            <a:gdLst/>
            <a:ahLst/>
            <a:cxnLst/>
            <a:rect l="l" t="t" r="r" b="b"/>
            <a:pathLst>
              <a:path w="8058600" h="268719" extrusionOk="0">
                <a:moveTo>
                  <a:pt x="38930" y="0"/>
                </a:moveTo>
                <a:lnTo>
                  <a:pt x="8019670" y="0"/>
                </a:lnTo>
                <a:cubicBezTo>
                  <a:pt x="8041170" y="0"/>
                  <a:pt x="8058600" y="17430"/>
                  <a:pt x="8058600" y="38930"/>
                </a:cubicBezTo>
                <a:lnTo>
                  <a:pt x="8058600" y="268719"/>
                </a:lnTo>
                <a:lnTo>
                  <a:pt x="0" y="268719"/>
                </a:lnTo>
                <a:lnTo>
                  <a:pt x="0" y="38930"/>
                </a:lnTo>
                <a:cubicBezTo>
                  <a:pt x="0" y="17430"/>
                  <a:pt x="17430" y="0"/>
                  <a:pt x="38930" y="0"/>
                </a:cubicBez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rgbClr val="D5DDE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39" name="Google Shape;539;p15"/>
          <p:cNvGrpSpPr/>
          <p:nvPr/>
        </p:nvGrpSpPr>
        <p:grpSpPr>
          <a:xfrm>
            <a:off x="634418" y="1175933"/>
            <a:ext cx="405531" cy="94905"/>
            <a:chOff x="634418" y="1175933"/>
            <a:chExt cx="405531" cy="94905"/>
          </a:xfrm>
        </p:grpSpPr>
        <p:sp>
          <p:nvSpPr>
            <p:cNvPr id="540" name="Google Shape;540;p15"/>
            <p:cNvSpPr/>
            <p:nvPr/>
          </p:nvSpPr>
          <p:spPr>
            <a:xfrm>
              <a:off x="634418" y="1175933"/>
              <a:ext cx="94905" cy="949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789730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945044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543" name="Google Shape;543;p15"/>
          <p:cNvSpPr txBox="1">
            <a:spLocks noGrp="1"/>
          </p:cNvSpPr>
          <p:nvPr>
            <p:ph type="body" idx="1"/>
          </p:nvPr>
        </p:nvSpPr>
        <p:spPr>
          <a:xfrm>
            <a:off x="542700" y="1357744"/>
            <a:ext cx="8058600" cy="5166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216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Courier New"/>
              <a:buNone/>
              <a:defRPr sz="1400"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15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 и текст">
  <p:cSld name="Код и текст">
    <p:bg>
      <p:bgPr>
        <a:solidFill>
          <a:srgbClr val="FEFEFE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6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/>
          <p:nvPr/>
        </p:nvSpPr>
        <p:spPr>
          <a:xfrm>
            <a:off x="542699" y="1089025"/>
            <a:ext cx="5220000" cy="5435599"/>
          </a:xfrm>
          <a:prstGeom prst="roundRect">
            <a:avLst>
              <a:gd name="adj" fmla="val 778"/>
            </a:avLst>
          </a:prstGeom>
          <a:solidFill>
            <a:srgbClr val="FEFEFE"/>
          </a:solidFill>
          <a:ln w="127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190500" dist="38100" dir="2700000" algn="tl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48" name="Google Shape;548;p16"/>
          <p:cNvSpPr/>
          <p:nvPr/>
        </p:nvSpPr>
        <p:spPr>
          <a:xfrm>
            <a:off x="542699" y="1089026"/>
            <a:ext cx="5220000" cy="268719"/>
          </a:xfrm>
          <a:custGeom>
            <a:avLst/>
            <a:gdLst/>
            <a:ahLst/>
            <a:cxnLst/>
            <a:rect l="l" t="t" r="r" b="b"/>
            <a:pathLst>
              <a:path w="8058600" h="268719" extrusionOk="0">
                <a:moveTo>
                  <a:pt x="38930" y="0"/>
                </a:moveTo>
                <a:lnTo>
                  <a:pt x="8019670" y="0"/>
                </a:lnTo>
                <a:cubicBezTo>
                  <a:pt x="8041170" y="0"/>
                  <a:pt x="8058600" y="17430"/>
                  <a:pt x="8058600" y="38930"/>
                </a:cubicBezTo>
                <a:lnTo>
                  <a:pt x="8058600" y="268719"/>
                </a:lnTo>
                <a:lnTo>
                  <a:pt x="0" y="268719"/>
                </a:lnTo>
                <a:lnTo>
                  <a:pt x="0" y="38930"/>
                </a:lnTo>
                <a:cubicBezTo>
                  <a:pt x="0" y="17430"/>
                  <a:pt x="17430" y="0"/>
                  <a:pt x="38930" y="0"/>
                </a:cubicBez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rgbClr val="D5DDE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49" name="Google Shape;549;p16"/>
          <p:cNvGrpSpPr/>
          <p:nvPr/>
        </p:nvGrpSpPr>
        <p:grpSpPr>
          <a:xfrm>
            <a:off x="634418" y="1175933"/>
            <a:ext cx="405531" cy="94905"/>
            <a:chOff x="634418" y="1175933"/>
            <a:chExt cx="405531" cy="94905"/>
          </a:xfrm>
        </p:grpSpPr>
        <p:sp>
          <p:nvSpPr>
            <p:cNvPr id="550" name="Google Shape;550;p16"/>
            <p:cNvSpPr/>
            <p:nvPr/>
          </p:nvSpPr>
          <p:spPr>
            <a:xfrm>
              <a:off x="634418" y="1175933"/>
              <a:ext cx="94905" cy="949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789730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945044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553" name="Google Shape;553;p16"/>
          <p:cNvSpPr txBox="1">
            <a:spLocks noGrp="1"/>
          </p:cNvSpPr>
          <p:nvPr>
            <p:ph type="body" idx="1"/>
          </p:nvPr>
        </p:nvSpPr>
        <p:spPr>
          <a:xfrm>
            <a:off x="542699" y="1357744"/>
            <a:ext cx="5220000" cy="516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216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Courier New"/>
              <a:buNone/>
              <a:defRPr sz="1400"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body" idx="2"/>
          </p:nvPr>
        </p:nvSpPr>
        <p:spPr>
          <a:xfrm>
            <a:off x="6024282" y="1089028"/>
            <a:ext cx="2579968" cy="543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None/>
              <a:defRPr/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 и текст 2">
  <p:cSld name="Код и текст 2">
    <p:bg>
      <p:bgPr>
        <a:solidFill>
          <a:srgbClr val="FEFEFE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7"/>
          <p:cNvSpPr/>
          <p:nvPr/>
        </p:nvSpPr>
        <p:spPr>
          <a:xfrm>
            <a:off x="542700" y="2744144"/>
            <a:ext cx="8058600" cy="3780481"/>
          </a:xfrm>
          <a:prstGeom prst="roundRect">
            <a:avLst>
              <a:gd name="adj" fmla="val 778"/>
            </a:avLst>
          </a:prstGeom>
          <a:solidFill>
            <a:srgbClr val="FEFEFE"/>
          </a:solidFill>
          <a:ln w="127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190500" dist="38100" dir="2700000" algn="tl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59" name="Google Shape;559;p17"/>
          <p:cNvSpPr/>
          <p:nvPr/>
        </p:nvSpPr>
        <p:spPr>
          <a:xfrm>
            <a:off x="542700" y="2744144"/>
            <a:ext cx="8058600" cy="268719"/>
          </a:xfrm>
          <a:custGeom>
            <a:avLst/>
            <a:gdLst/>
            <a:ahLst/>
            <a:cxnLst/>
            <a:rect l="l" t="t" r="r" b="b"/>
            <a:pathLst>
              <a:path w="8058600" h="268719" extrusionOk="0">
                <a:moveTo>
                  <a:pt x="38930" y="0"/>
                </a:moveTo>
                <a:lnTo>
                  <a:pt x="8019670" y="0"/>
                </a:lnTo>
                <a:cubicBezTo>
                  <a:pt x="8041170" y="0"/>
                  <a:pt x="8058600" y="17430"/>
                  <a:pt x="8058600" y="38930"/>
                </a:cubicBezTo>
                <a:lnTo>
                  <a:pt x="8058600" y="268719"/>
                </a:lnTo>
                <a:lnTo>
                  <a:pt x="0" y="268719"/>
                </a:lnTo>
                <a:lnTo>
                  <a:pt x="0" y="38930"/>
                </a:lnTo>
                <a:cubicBezTo>
                  <a:pt x="0" y="17430"/>
                  <a:pt x="17430" y="0"/>
                  <a:pt x="38930" y="0"/>
                </a:cubicBez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rgbClr val="D5DDE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60" name="Google Shape;560;p17"/>
          <p:cNvGrpSpPr/>
          <p:nvPr/>
        </p:nvGrpSpPr>
        <p:grpSpPr>
          <a:xfrm>
            <a:off x="634418" y="2831051"/>
            <a:ext cx="405531" cy="94905"/>
            <a:chOff x="634418" y="1175933"/>
            <a:chExt cx="405531" cy="94905"/>
          </a:xfrm>
        </p:grpSpPr>
        <p:sp>
          <p:nvSpPr>
            <p:cNvPr id="561" name="Google Shape;561;p17"/>
            <p:cNvSpPr/>
            <p:nvPr/>
          </p:nvSpPr>
          <p:spPr>
            <a:xfrm>
              <a:off x="634418" y="1175933"/>
              <a:ext cx="94905" cy="949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789730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945044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564" name="Google Shape;564;p17"/>
          <p:cNvSpPr txBox="1">
            <a:spLocks noGrp="1"/>
          </p:cNvSpPr>
          <p:nvPr>
            <p:ph type="body" idx="1"/>
          </p:nvPr>
        </p:nvSpPr>
        <p:spPr>
          <a:xfrm>
            <a:off x="542700" y="3012863"/>
            <a:ext cx="8058600" cy="351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216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30"/>
              <a:buFont typeface="Courier New"/>
              <a:buNone/>
              <a:defRPr sz="14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17"/>
          <p:cNvSpPr txBox="1">
            <a:spLocks noGrp="1"/>
          </p:cNvSpPr>
          <p:nvPr>
            <p:ph type="body" idx="2"/>
          </p:nvPr>
        </p:nvSpPr>
        <p:spPr>
          <a:xfrm>
            <a:off x="539750" y="1089029"/>
            <a:ext cx="8064500" cy="144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None/>
              <a:defRPr/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66" name="Google Shape;566;p1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 2">
  <p:cSld name="Код 2">
    <p:bg>
      <p:bgPr>
        <a:solidFill>
          <a:srgbClr val="FEFEFE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"/>
          <p:cNvSpPr/>
          <p:nvPr/>
        </p:nvSpPr>
        <p:spPr>
          <a:xfrm>
            <a:off x="542700" y="1089025"/>
            <a:ext cx="8058600" cy="5435599"/>
          </a:xfrm>
          <a:prstGeom prst="roundRect">
            <a:avLst>
              <a:gd name="adj" fmla="val 778"/>
            </a:avLst>
          </a:prstGeom>
          <a:solidFill>
            <a:srgbClr val="3F3F3F"/>
          </a:solidFill>
          <a:ln w="12700" cap="flat" cmpd="sng">
            <a:solidFill>
              <a:schemeClr val="dk2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190500" dist="38100" dir="2700000" algn="tl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0" name="Google Shape;570;p18"/>
          <p:cNvSpPr txBox="1"/>
          <p:nvPr/>
        </p:nvSpPr>
        <p:spPr>
          <a:xfrm>
            <a:off x="7905750" y="349885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p18"/>
          <p:cNvSpPr/>
          <p:nvPr/>
        </p:nvSpPr>
        <p:spPr>
          <a:xfrm>
            <a:off x="542700" y="1089026"/>
            <a:ext cx="8058600" cy="268719"/>
          </a:xfrm>
          <a:custGeom>
            <a:avLst/>
            <a:gdLst/>
            <a:ahLst/>
            <a:cxnLst/>
            <a:rect l="l" t="t" r="r" b="b"/>
            <a:pathLst>
              <a:path w="8058600" h="268719" extrusionOk="0">
                <a:moveTo>
                  <a:pt x="38930" y="0"/>
                </a:moveTo>
                <a:lnTo>
                  <a:pt x="8019670" y="0"/>
                </a:lnTo>
                <a:cubicBezTo>
                  <a:pt x="8041170" y="0"/>
                  <a:pt x="8058600" y="17430"/>
                  <a:pt x="8058600" y="38930"/>
                </a:cubicBezTo>
                <a:lnTo>
                  <a:pt x="8058600" y="268719"/>
                </a:lnTo>
                <a:lnTo>
                  <a:pt x="0" y="268719"/>
                </a:lnTo>
                <a:lnTo>
                  <a:pt x="0" y="38930"/>
                </a:lnTo>
                <a:cubicBezTo>
                  <a:pt x="0" y="17430"/>
                  <a:pt x="17430" y="0"/>
                  <a:pt x="38930" y="0"/>
                </a:cubicBezTo>
                <a:close/>
              </a:path>
            </a:pathLst>
          </a:cu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72" name="Google Shape;572;p18"/>
          <p:cNvGrpSpPr/>
          <p:nvPr/>
        </p:nvGrpSpPr>
        <p:grpSpPr>
          <a:xfrm>
            <a:off x="634418" y="1175933"/>
            <a:ext cx="405531" cy="94905"/>
            <a:chOff x="634418" y="1175933"/>
            <a:chExt cx="405531" cy="94905"/>
          </a:xfrm>
        </p:grpSpPr>
        <p:sp>
          <p:nvSpPr>
            <p:cNvPr id="573" name="Google Shape;573;p18"/>
            <p:cNvSpPr/>
            <p:nvPr/>
          </p:nvSpPr>
          <p:spPr>
            <a:xfrm>
              <a:off x="634418" y="1175933"/>
              <a:ext cx="94905" cy="949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789730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945044" y="1175933"/>
              <a:ext cx="94905" cy="94905"/>
            </a:xfrm>
            <a:prstGeom prst="ellipse">
              <a:avLst/>
            </a:prstGeom>
            <a:solidFill>
              <a:srgbClr val="F2F2F2"/>
            </a:solidFill>
            <a:ln w="9525" cap="flat" cmpd="sng">
              <a:solidFill>
                <a:schemeClr val="lt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576" name="Google Shape;576;p18"/>
          <p:cNvSpPr txBox="1">
            <a:spLocks noGrp="1"/>
          </p:cNvSpPr>
          <p:nvPr>
            <p:ph type="body" idx="1"/>
          </p:nvPr>
        </p:nvSpPr>
        <p:spPr>
          <a:xfrm>
            <a:off x="542700" y="1357744"/>
            <a:ext cx="8058600" cy="516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216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030"/>
              <a:buFont typeface="Courier New"/>
              <a:buNone/>
              <a:defRPr sz="14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и 2х2 ">
  <p:cSld name="Картинки 2х2 ">
    <p:bg>
      <p:bgPr>
        <a:solidFill>
          <a:srgbClr val="FEFEFE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0"/>
          <p:cNvSpPr>
            <a:spLocks noGrp="1"/>
          </p:cNvSpPr>
          <p:nvPr>
            <p:ph type="pic" idx="2"/>
          </p:nvPr>
        </p:nvSpPr>
        <p:spPr>
          <a:xfrm>
            <a:off x="539999" y="1089031"/>
            <a:ext cx="3874516" cy="2575116"/>
          </a:xfrm>
          <a:prstGeom prst="roundRect">
            <a:avLst>
              <a:gd name="adj" fmla="val 1418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0"/>
          <p:cNvSpPr>
            <a:spLocks noGrp="1"/>
          </p:cNvSpPr>
          <p:nvPr>
            <p:ph type="pic" idx="3"/>
          </p:nvPr>
        </p:nvSpPr>
        <p:spPr>
          <a:xfrm>
            <a:off x="4731602" y="1089031"/>
            <a:ext cx="3874516" cy="2575116"/>
          </a:xfrm>
          <a:prstGeom prst="roundRect">
            <a:avLst>
              <a:gd name="adj" fmla="val 1418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6" name="Google Shape;586;p20"/>
          <p:cNvSpPr>
            <a:spLocks noGrp="1"/>
          </p:cNvSpPr>
          <p:nvPr>
            <p:ph type="pic" idx="4"/>
          </p:nvPr>
        </p:nvSpPr>
        <p:spPr>
          <a:xfrm>
            <a:off x="4731602" y="3949509"/>
            <a:ext cx="3874516" cy="2575116"/>
          </a:xfrm>
          <a:prstGeom prst="roundRect">
            <a:avLst>
              <a:gd name="adj" fmla="val 1418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7" name="Google Shape;587;p20"/>
          <p:cNvSpPr>
            <a:spLocks noGrp="1"/>
          </p:cNvSpPr>
          <p:nvPr>
            <p:ph type="pic" idx="5"/>
          </p:nvPr>
        </p:nvSpPr>
        <p:spPr>
          <a:xfrm>
            <a:off x="539999" y="3949509"/>
            <a:ext cx="3874516" cy="2575116"/>
          </a:xfrm>
          <a:prstGeom prst="roundRect">
            <a:avLst>
              <a:gd name="adj" fmla="val 1418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8" name="Google Shape;588;p20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4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и 2х1 ">
  <p:cSld name="Картинки 2х1 ">
    <p:bg>
      <p:bgPr>
        <a:solidFill>
          <a:srgbClr val="FEFEFE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1"/>
          <p:cNvSpPr>
            <a:spLocks noGrp="1"/>
          </p:cNvSpPr>
          <p:nvPr>
            <p:ph type="pic" idx="2"/>
          </p:nvPr>
        </p:nvSpPr>
        <p:spPr>
          <a:xfrm>
            <a:off x="539999" y="1089031"/>
            <a:ext cx="3874516" cy="5435594"/>
          </a:xfrm>
          <a:prstGeom prst="roundRect">
            <a:avLst>
              <a:gd name="adj" fmla="val 762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91" name="Google Shape;591;p21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1"/>
          <p:cNvSpPr>
            <a:spLocks noGrp="1"/>
          </p:cNvSpPr>
          <p:nvPr>
            <p:ph type="pic" idx="3"/>
          </p:nvPr>
        </p:nvSpPr>
        <p:spPr>
          <a:xfrm>
            <a:off x="4731602" y="1089031"/>
            <a:ext cx="3874516" cy="5435594"/>
          </a:xfrm>
          <a:prstGeom prst="roundRect">
            <a:avLst>
              <a:gd name="adj" fmla="val 762"/>
            </a:avLst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93" name="Google Shape;593;p21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">
  <p:cSld name="Заголовок">
    <p:bg>
      <p:bgPr>
        <a:solidFill>
          <a:srgbClr val="FEFEF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азделитель 2">
  <p:cSld name="Разделитель 2">
    <p:bg>
      <p:bgPr>
        <a:solidFill>
          <a:schemeClr val="accent3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"/>
          <p:cNvSpPr txBox="1">
            <a:spLocks noGrp="1"/>
          </p:cNvSpPr>
          <p:nvPr>
            <p:ph type="title"/>
          </p:nvPr>
        </p:nvSpPr>
        <p:spPr>
          <a:xfrm>
            <a:off x="539750" y="2947303"/>
            <a:ext cx="6569261" cy="238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2"/>
          <p:cNvSpPr txBox="1">
            <a:spLocks noGrp="1"/>
          </p:cNvSpPr>
          <p:nvPr>
            <p:ph type="body" idx="1"/>
          </p:nvPr>
        </p:nvSpPr>
        <p:spPr>
          <a:xfrm>
            <a:off x="539750" y="1202765"/>
            <a:ext cx="1809003" cy="15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13920"/>
              <a:buFont typeface="Roboto"/>
              <a:buNone/>
              <a:defRPr sz="9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22"/>
          <p:cNvSpPr/>
          <p:nvPr/>
        </p:nvSpPr>
        <p:spPr>
          <a:xfrm>
            <a:off x="-1" y="6416675"/>
            <a:ext cx="9144001" cy="441325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598" name="Google Shape;598;p22"/>
          <p:cNvCxnSpPr/>
          <p:nvPr/>
        </p:nvCxnSpPr>
        <p:spPr>
          <a:xfrm>
            <a:off x="0" y="6416675"/>
            <a:ext cx="9144001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599" name="Google Shape;59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556" y="6551262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600" name="Google Shape;600;p22"/>
          <p:cNvSpPr txBox="1">
            <a:spLocks noGrp="1"/>
          </p:cNvSpPr>
          <p:nvPr>
            <p:ph type="body" idx="2"/>
          </p:nvPr>
        </p:nvSpPr>
        <p:spPr>
          <a:xfrm>
            <a:off x="775492" y="6529615"/>
            <a:ext cx="686809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Картинка">
  <p:cSld name="Картинка">
    <p:bg>
      <p:bgPr>
        <a:solidFill>
          <a:srgbClr val="FEFEFE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">
  <p:cSld name="Пустой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1)">
  <p:cSld name="Титульный слайд (1)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" y="6201203"/>
            <a:ext cx="9144001" cy="656798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30;p4"/>
          <p:cNvCxnSpPr/>
          <p:nvPr/>
        </p:nvCxnSpPr>
        <p:spPr>
          <a:xfrm>
            <a:off x="0" y="6199992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9803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31" name="Google Shape;31;p4"/>
          <p:cNvGrpSpPr/>
          <p:nvPr/>
        </p:nvGrpSpPr>
        <p:grpSpPr>
          <a:xfrm>
            <a:off x="5833339" y="2865248"/>
            <a:ext cx="2988703" cy="3709468"/>
            <a:chOff x="3935597" y="5640412"/>
            <a:chExt cx="2988703" cy="3709468"/>
          </a:xfrm>
        </p:grpSpPr>
        <p:sp>
          <p:nvSpPr>
            <p:cNvPr id="32" name="Google Shape;32;p4"/>
            <p:cNvSpPr/>
            <p:nvPr/>
          </p:nvSpPr>
          <p:spPr>
            <a:xfrm>
              <a:off x="3967577" y="6862310"/>
              <a:ext cx="846773" cy="826611"/>
            </a:xfrm>
            <a:custGeom>
              <a:avLst/>
              <a:gdLst/>
              <a:ahLst/>
              <a:cxnLst/>
              <a:rect l="l" t="t" r="r" b="b"/>
              <a:pathLst>
                <a:path w="846772" h="826611" extrusionOk="0">
                  <a:moveTo>
                    <a:pt x="764641" y="627947"/>
                  </a:moveTo>
                  <a:lnTo>
                    <a:pt x="722302" y="482786"/>
                  </a:lnTo>
                  <a:cubicBezTo>
                    <a:pt x="418264" y="522544"/>
                    <a:pt x="132406" y="329037"/>
                    <a:pt x="56376" y="31981"/>
                  </a:cubicBezTo>
                  <a:cubicBezTo>
                    <a:pt x="-37303" y="353089"/>
                    <a:pt x="147061" y="689338"/>
                    <a:pt x="468163" y="783007"/>
                  </a:cubicBezTo>
                  <a:cubicBezTo>
                    <a:pt x="582160" y="816274"/>
                    <a:pt x="703419" y="815285"/>
                    <a:pt x="816858" y="780165"/>
                  </a:cubicBezTo>
                  <a:cubicBezTo>
                    <a:pt x="794278" y="732988"/>
                    <a:pt x="779963" y="680972"/>
                    <a:pt x="764439" y="627947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935597" y="6830329"/>
              <a:ext cx="907256" cy="887095"/>
            </a:xfrm>
            <a:custGeom>
              <a:avLst/>
              <a:gdLst/>
              <a:ahLst/>
              <a:cxnLst/>
              <a:rect l="l" t="t" r="r" b="b"/>
              <a:pathLst>
                <a:path w="907256" h="887095" extrusionOk="0">
                  <a:moveTo>
                    <a:pt x="796621" y="659928"/>
                  </a:moveTo>
                  <a:lnTo>
                    <a:pt x="754283" y="514767"/>
                  </a:lnTo>
                  <a:cubicBezTo>
                    <a:pt x="450245" y="554525"/>
                    <a:pt x="164387" y="361017"/>
                    <a:pt x="88357" y="63962"/>
                  </a:cubicBezTo>
                  <a:cubicBezTo>
                    <a:pt x="-5323" y="385070"/>
                    <a:pt x="179042" y="721319"/>
                    <a:pt x="500144" y="814988"/>
                  </a:cubicBezTo>
                  <a:cubicBezTo>
                    <a:pt x="614140" y="848254"/>
                    <a:pt x="735399" y="847266"/>
                    <a:pt x="848839" y="812146"/>
                  </a:cubicBezTo>
                  <a:cubicBezTo>
                    <a:pt x="826258" y="764968"/>
                    <a:pt x="811944" y="712952"/>
                    <a:pt x="796420" y="659928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994367" y="6861705"/>
              <a:ext cx="766128" cy="685483"/>
            </a:xfrm>
            <a:custGeom>
              <a:avLst/>
              <a:gdLst/>
              <a:ahLst/>
              <a:cxnLst/>
              <a:rect l="l" t="t" r="r" b="b"/>
              <a:pathLst>
                <a:path w="766127" h="685482" extrusionOk="0">
                  <a:moveTo>
                    <a:pt x="737851" y="628552"/>
                  </a:moveTo>
                  <a:cubicBezTo>
                    <a:pt x="709222" y="531577"/>
                    <a:pt x="682005" y="433794"/>
                    <a:pt x="651158" y="337222"/>
                  </a:cubicBezTo>
                  <a:cubicBezTo>
                    <a:pt x="401380" y="374480"/>
                    <a:pt x="154707" y="252827"/>
                    <a:pt x="32207" y="31981"/>
                  </a:cubicBezTo>
                  <a:cubicBezTo>
                    <a:pt x="23147" y="366355"/>
                    <a:pt x="286860" y="644741"/>
                    <a:pt x="621225" y="653814"/>
                  </a:cubicBezTo>
                  <a:cubicBezTo>
                    <a:pt x="661843" y="654903"/>
                    <a:pt x="702469" y="651919"/>
                    <a:pt x="742488" y="644883"/>
                  </a:cubicBezTo>
                  <a:lnTo>
                    <a:pt x="737851" y="628552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3959992" y="6829724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004470" y="5906061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972490" y="5874080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625235" y="5994569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593254" y="5962588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847616" y="5672392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815635" y="5640412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704066" y="5853239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rgbClr val="A3D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672085" y="5821258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541163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5509182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921809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889828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431488" y="6188319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399507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39146" y="6188319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607166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09713" y="6133883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577732" y="6101903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noFill/>
            <a:ln w="40275" cap="flat" cmpd="sng">
              <a:solidFill>
                <a:srgbClr val="814C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162333" y="6828438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rgbClr val="F6E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130352" y="6796458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557109" y="6241948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525128" y="6209967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4937938" y="6691846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14C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4528740" y="6588797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81084" y="7502833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rgbClr val="FBD5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101446" y="7486502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CDD7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069465" y="7454521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69388" y="8066944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37408" y="8034963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43612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0414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20426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172288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69388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37408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910920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878939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6152654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120673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20426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72288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38329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351317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61515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58317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329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351317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43612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40414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20426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17228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66938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63740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5910920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5878939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152654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120673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1515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58317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38329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51317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00638" y="7247793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5868657" y="7215812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  <a:defRPr sz="20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101" name="Google Shape;101;p4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547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2 )">
  <p:cSld name="Титульный слайд (2 )">
    <p:bg>
      <p:bgPr>
        <a:solidFill>
          <a:schemeClr val="accen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-1" y="6201203"/>
            <a:ext cx="9144001" cy="656798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5"/>
          <p:cNvCxnSpPr/>
          <p:nvPr/>
        </p:nvCxnSpPr>
        <p:spPr>
          <a:xfrm>
            <a:off x="0" y="6199992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9803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07" name="Google Shape;107;p5"/>
          <p:cNvGrpSpPr/>
          <p:nvPr/>
        </p:nvGrpSpPr>
        <p:grpSpPr>
          <a:xfrm>
            <a:off x="5833339" y="2865248"/>
            <a:ext cx="2988703" cy="3709468"/>
            <a:chOff x="3935597" y="5640412"/>
            <a:chExt cx="2988703" cy="3709468"/>
          </a:xfrm>
        </p:grpSpPr>
        <p:sp>
          <p:nvSpPr>
            <p:cNvPr id="108" name="Google Shape;108;p5"/>
            <p:cNvSpPr/>
            <p:nvPr/>
          </p:nvSpPr>
          <p:spPr>
            <a:xfrm>
              <a:off x="3967577" y="6862310"/>
              <a:ext cx="846773" cy="826611"/>
            </a:xfrm>
            <a:custGeom>
              <a:avLst/>
              <a:gdLst/>
              <a:ahLst/>
              <a:cxnLst/>
              <a:rect l="l" t="t" r="r" b="b"/>
              <a:pathLst>
                <a:path w="846772" h="826611" extrusionOk="0">
                  <a:moveTo>
                    <a:pt x="764641" y="627947"/>
                  </a:moveTo>
                  <a:lnTo>
                    <a:pt x="722302" y="482786"/>
                  </a:lnTo>
                  <a:cubicBezTo>
                    <a:pt x="418264" y="522544"/>
                    <a:pt x="132406" y="329037"/>
                    <a:pt x="56376" y="31981"/>
                  </a:cubicBezTo>
                  <a:cubicBezTo>
                    <a:pt x="-37303" y="353089"/>
                    <a:pt x="147061" y="689338"/>
                    <a:pt x="468163" y="783007"/>
                  </a:cubicBezTo>
                  <a:cubicBezTo>
                    <a:pt x="582160" y="816274"/>
                    <a:pt x="703419" y="815285"/>
                    <a:pt x="816858" y="780165"/>
                  </a:cubicBezTo>
                  <a:cubicBezTo>
                    <a:pt x="794278" y="732988"/>
                    <a:pt x="779963" y="680972"/>
                    <a:pt x="764439" y="627947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935597" y="6830329"/>
              <a:ext cx="907256" cy="887095"/>
            </a:xfrm>
            <a:custGeom>
              <a:avLst/>
              <a:gdLst/>
              <a:ahLst/>
              <a:cxnLst/>
              <a:rect l="l" t="t" r="r" b="b"/>
              <a:pathLst>
                <a:path w="907256" h="887095" extrusionOk="0">
                  <a:moveTo>
                    <a:pt x="796621" y="659928"/>
                  </a:moveTo>
                  <a:lnTo>
                    <a:pt x="754283" y="514767"/>
                  </a:lnTo>
                  <a:cubicBezTo>
                    <a:pt x="450245" y="554525"/>
                    <a:pt x="164387" y="361017"/>
                    <a:pt x="88357" y="63962"/>
                  </a:cubicBezTo>
                  <a:cubicBezTo>
                    <a:pt x="-5323" y="385070"/>
                    <a:pt x="179042" y="721319"/>
                    <a:pt x="500144" y="814988"/>
                  </a:cubicBezTo>
                  <a:cubicBezTo>
                    <a:pt x="614140" y="848254"/>
                    <a:pt x="735399" y="847266"/>
                    <a:pt x="848839" y="812146"/>
                  </a:cubicBezTo>
                  <a:cubicBezTo>
                    <a:pt x="826258" y="764968"/>
                    <a:pt x="811944" y="712952"/>
                    <a:pt x="796420" y="659928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994367" y="6861705"/>
              <a:ext cx="766128" cy="685483"/>
            </a:xfrm>
            <a:custGeom>
              <a:avLst/>
              <a:gdLst/>
              <a:ahLst/>
              <a:cxnLst/>
              <a:rect l="l" t="t" r="r" b="b"/>
              <a:pathLst>
                <a:path w="766127" h="685482" extrusionOk="0">
                  <a:moveTo>
                    <a:pt x="737851" y="628552"/>
                  </a:moveTo>
                  <a:cubicBezTo>
                    <a:pt x="709222" y="531577"/>
                    <a:pt x="682005" y="433794"/>
                    <a:pt x="651158" y="337222"/>
                  </a:cubicBezTo>
                  <a:cubicBezTo>
                    <a:pt x="401380" y="374480"/>
                    <a:pt x="154707" y="252827"/>
                    <a:pt x="32207" y="31981"/>
                  </a:cubicBezTo>
                  <a:cubicBezTo>
                    <a:pt x="23147" y="366355"/>
                    <a:pt x="286860" y="644741"/>
                    <a:pt x="621225" y="653814"/>
                  </a:cubicBezTo>
                  <a:cubicBezTo>
                    <a:pt x="661843" y="654903"/>
                    <a:pt x="702469" y="651919"/>
                    <a:pt x="742488" y="644883"/>
                  </a:cubicBezTo>
                  <a:lnTo>
                    <a:pt x="737851" y="628552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3959992" y="6829724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5004470" y="5906061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72490" y="5874080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625235" y="5994569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593254" y="5962588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847616" y="5672392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815635" y="5640412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704066" y="5853239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rgbClr val="A3D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672085" y="5821258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5541163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509182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921809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89828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431488" y="6188319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399507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5639146" y="6188319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5607166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609713" y="6133883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577732" y="6101903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noFill/>
            <a:ln w="40275" cap="flat" cmpd="sng">
              <a:solidFill>
                <a:srgbClr val="814C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5162333" y="6828438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rgbClr val="F6E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130352" y="6796458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557109" y="6241948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525128" y="6209967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937938" y="6691846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14C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28740" y="6588797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581084" y="7502833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rgbClr val="FBD5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101446" y="7486502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CDD7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069465" y="7454521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669388" y="8066944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637408" y="8034963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3612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40414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20426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72288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669388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637408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910920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78939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152654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120673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0426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72288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38329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351317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661515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58317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38329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351317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43612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40414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20426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7228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66938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63740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910920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5878939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152654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6120673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661515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658317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638329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6351317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900638" y="7247793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868657" y="7215812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75" name="Google Shape;175;p5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  <a:defRPr sz="20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177" name="Google Shape;177;p5"/>
          <p:cNvSpPr txBox="1">
            <a:spLocks noGrp="1"/>
          </p:cNvSpPr>
          <p:nvPr>
            <p:ph type="body" idx="2"/>
          </p:nvPr>
        </p:nvSpPr>
        <p:spPr>
          <a:xfrm>
            <a:off x="775491" y="6421880"/>
            <a:ext cx="252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178" name="Google Shape;1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2935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179" name="Google Shape;179;p5"/>
          <p:cNvSpPr txBox="1">
            <a:spLocks noGrp="1"/>
          </p:cNvSpPr>
          <p:nvPr>
            <p:ph type="body" idx="3"/>
          </p:nvPr>
        </p:nvSpPr>
        <p:spPr>
          <a:xfrm>
            <a:off x="3902870" y="6421880"/>
            <a:ext cx="252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3 )">
  <p:cSld name="Титульный слайд (3 )">
    <p:bg>
      <p:bgPr>
        <a:solidFill>
          <a:schemeClr val="accen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-1" y="6201203"/>
            <a:ext cx="9144001" cy="656798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6"/>
          <p:cNvCxnSpPr/>
          <p:nvPr/>
        </p:nvCxnSpPr>
        <p:spPr>
          <a:xfrm>
            <a:off x="0" y="6199992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9803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85" name="Google Shape;185;p6"/>
          <p:cNvGrpSpPr/>
          <p:nvPr/>
        </p:nvGrpSpPr>
        <p:grpSpPr>
          <a:xfrm>
            <a:off x="5833339" y="2865248"/>
            <a:ext cx="2988703" cy="3709468"/>
            <a:chOff x="3935597" y="5640412"/>
            <a:chExt cx="2988703" cy="3709468"/>
          </a:xfrm>
        </p:grpSpPr>
        <p:sp>
          <p:nvSpPr>
            <p:cNvPr id="186" name="Google Shape;186;p6"/>
            <p:cNvSpPr/>
            <p:nvPr/>
          </p:nvSpPr>
          <p:spPr>
            <a:xfrm>
              <a:off x="3967577" y="6862310"/>
              <a:ext cx="846773" cy="826611"/>
            </a:xfrm>
            <a:custGeom>
              <a:avLst/>
              <a:gdLst/>
              <a:ahLst/>
              <a:cxnLst/>
              <a:rect l="l" t="t" r="r" b="b"/>
              <a:pathLst>
                <a:path w="846772" h="826611" extrusionOk="0">
                  <a:moveTo>
                    <a:pt x="764641" y="627947"/>
                  </a:moveTo>
                  <a:lnTo>
                    <a:pt x="722302" y="482786"/>
                  </a:lnTo>
                  <a:cubicBezTo>
                    <a:pt x="418264" y="522544"/>
                    <a:pt x="132406" y="329037"/>
                    <a:pt x="56376" y="31981"/>
                  </a:cubicBezTo>
                  <a:cubicBezTo>
                    <a:pt x="-37303" y="353089"/>
                    <a:pt x="147061" y="689338"/>
                    <a:pt x="468163" y="783007"/>
                  </a:cubicBezTo>
                  <a:cubicBezTo>
                    <a:pt x="582160" y="816274"/>
                    <a:pt x="703419" y="815285"/>
                    <a:pt x="816858" y="780165"/>
                  </a:cubicBezTo>
                  <a:cubicBezTo>
                    <a:pt x="794278" y="732988"/>
                    <a:pt x="779963" y="680972"/>
                    <a:pt x="764439" y="627947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3935597" y="6830329"/>
              <a:ext cx="907256" cy="887095"/>
            </a:xfrm>
            <a:custGeom>
              <a:avLst/>
              <a:gdLst/>
              <a:ahLst/>
              <a:cxnLst/>
              <a:rect l="l" t="t" r="r" b="b"/>
              <a:pathLst>
                <a:path w="907256" h="887095" extrusionOk="0">
                  <a:moveTo>
                    <a:pt x="796621" y="659928"/>
                  </a:moveTo>
                  <a:lnTo>
                    <a:pt x="754283" y="514767"/>
                  </a:lnTo>
                  <a:cubicBezTo>
                    <a:pt x="450245" y="554525"/>
                    <a:pt x="164387" y="361017"/>
                    <a:pt x="88357" y="63962"/>
                  </a:cubicBezTo>
                  <a:cubicBezTo>
                    <a:pt x="-5323" y="385070"/>
                    <a:pt x="179042" y="721319"/>
                    <a:pt x="500144" y="814988"/>
                  </a:cubicBezTo>
                  <a:cubicBezTo>
                    <a:pt x="614140" y="848254"/>
                    <a:pt x="735399" y="847266"/>
                    <a:pt x="848839" y="812146"/>
                  </a:cubicBezTo>
                  <a:cubicBezTo>
                    <a:pt x="826258" y="764968"/>
                    <a:pt x="811944" y="712952"/>
                    <a:pt x="796420" y="659928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994367" y="6861705"/>
              <a:ext cx="766128" cy="685483"/>
            </a:xfrm>
            <a:custGeom>
              <a:avLst/>
              <a:gdLst/>
              <a:ahLst/>
              <a:cxnLst/>
              <a:rect l="l" t="t" r="r" b="b"/>
              <a:pathLst>
                <a:path w="766127" h="685482" extrusionOk="0">
                  <a:moveTo>
                    <a:pt x="737851" y="628552"/>
                  </a:moveTo>
                  <a:cubicBezTo>
                    <a:pt x="709222" y="531577"/>
                    <a:pt x="682005" y="433794"/>
                    <a:pt x="651158" y="337222"/>
                  </a:cubicBezTo>
                  <a:cubicBezTo>
                    <a:pt x="401380" y="374480"/>
                    <a:pt x="154707" y="252827"/>
                    <a:pt x="32207" y="31981"/>
                  </a:cubicBezTo>
                  <a:cubicBezTo>
                    <a:pt x="23147" y="366355"/>
                    <a:pt x="286860" y="644741"/>
                    <a:pt x="621225" y="653814"/>
                  </a:cubicBezTo>
                  <a:cubicBezTo>
                    <a:pt x="661843" y="654903"/>
                    <a:pt x="702469" y="651919"/>
                    <a:pt x="742488" y="644883"/>
                  </a:cubicBezTo>
                  <a:lnTo>
                    <a:pt x="737851" y="628552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959992" y="6829724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5004470" y="5906061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972490" y="5874080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5625235" y="5994569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5593254" y="5962588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4847616" y="5672392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4815635" y="5640412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5704066" y="5853239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rgbClr val="A3D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5672085" y="5821258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5541163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5509182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921809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889828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431488" y="6188319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399507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639146" y="6188319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607166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609713" y="6133883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4577732" y="6101903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noFill/>
            <a:ln w="40275" cap="flat" cmpd="sng">
              <a:solidFill>
                <a:srgbClr val="814C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162333" y="6828438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rgbClr val="F6E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130352" y="6796458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4557109" y="6241948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525128" y="6209967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4937938" y="6691846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14C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528740" y="6588797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581084" y="7502833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rgbClr val="FBD5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5101446" y="7486502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CDD7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5069465" y="7454521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5669388" y="8066944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5637408" y="8034963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543612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540414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520426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172288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669388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637408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910920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878939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152654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120673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20426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172288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38329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351317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61515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58317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638329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6351317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43612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40414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20426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17228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66938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563740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5910920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878939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152654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120673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61515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58317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38329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351317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5900638" y="7247793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5868657" y="7215812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53" name="Google Shape;253;p6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  <a:defRPr sz="20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255" name="Google Shape;255;p6"/>
          <p:cNvSpPr txBox="1">
            <a:spLocks noGrp="1"/>
          </p:cNvSpPr>
          <p:nvPr>
            <p:ph type="body" idx="2"/>
          </p:nvPr>
        </p:nvSpPr>
        <p:spPr>
          <a:xfrm>
            <a:off x="775491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9980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257" name="Google Shape;257;p6"/>
          <p:cNvSpPr txBox="1">
            <a:spLocks noGrp="1"/>
          </p:cNvSpPr>
          <p:nvPr>
            <p:ph type="body" idx="3"/>
          </p:nvPr>
        </p:nvSpPr>
        <p:spPr>
          <a:xfrm>
            <a:off x="2929915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405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259" name="Google Shape;259;p6"/>
          <p:cNvSpPr txBox="1">
            <a:spLocks noGrp="1"/>
          </p:cNvSpPr>
          <p:nvPr>
            <p:ph type="body" idx="4"/>
          </p:nvPr>
        </p:nvSpPr>
        <p:spPr>
          <a:xfrm>
            <a:off x="5084340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Б1)">
  <p:cSld name="Титульный слайд (Б1)"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7"/>
          <p:cNvGrpSpPr/>
          <p:nvPr/>
        </p:nvGrpSpPr>
        <p:grpSpPr>
          <a:xfrm>
            <a:off x="-1" y="6199992"/>
            <a:ext cx="9144001" cy="658009"/>
            <a:chOff x="-1" y="6199992"/>
            <a:chExt cx="9144001" cy="658009"/>
          </a:xfrm>
        </p:grpSpPr>
        <p:sp>
          <p:nvSpPr>
            <p:cNvPr id="262" name="Google Shape;262;p7"/>
            <p:cNvSpPr/>
            <p:nvPr/>
          </p:nvSpPr>
          <p:spPr>
            <a:xfrm>
              <a:off x="-1" y="6201203"/>
              <a:ext cx="9144001" cy="656798"/>
            </a:xfrm>
            <a:prstGeom prst="rect">
              <a:avLst/>
            </a:prstGeom>
            <a:solidFill>
              <a:schemeClr val="lt2">
                <a:alpha val="24705"/>
              </a:schemeClr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196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D8D8D8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63" name="Google Shape;263;p7"/>
            <p:cNvCxnSpPr/>
            <p:nvPr/>
          </p:nvCxnSpPr>
          <p:spPr>
            <a:xfrm>
              <a:off x="0" y="61999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45882"/>
                </a:srgbClr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6E8D"/>
              </a:buClr>
              <a:buSzPts val="4400"/>
              <a:buFont typeface="Roboto"/>
              <a:buNone/>
              <a:defRPr sz="4400">
                <a:solidFill>
                  <a:srgbClr val="4E6E8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>
            <a:off x="5833339" y="2865248"/>
            <a:ext cx="2988703" cy="3709468"/>
            <a:chOff x="5833339" y="2865248"/>
            <a:chExt cx="2988703" cy="3709468"/>
          </a:xfrm>
        </p:grpSpPr>
        <p:grpSp>
          <p:nvGrpSpPr>
            <p:cNvPr id="266" name="Google Shape;266;p7"/>
            <p:cNvGrpSpPr/>
            <p:nvPr/>
          </p:nvGrpSpPr>
          <p:grpSpPr>
            <a:xfrm>
              <a:off x="5833339" y="4055165"/>
              <a:ext cx="907256" cy="887095"/>
              <a:chOff x="5833339" y="4055165"/>
              <a:chExt cx="907256" cy="887095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5865319" y="4087146"/>
                <a:ext cx="846773" cy="826611"/>
              </a:xfrm>
              <a:custGeom>
                <a:avLst/>
                <a:gdLst/>
                <a:ahLst/>
                <a:cxnLst/>
                <a:rect l="l" t="t" r="r" b="b"/>
                <a:pathLst>
                  <a:path w="846772" h="826611" extrusionOk="0">
                    <a:moveTo>
                      <a:pt x="764641" y="627947"/>
                    </a:moveTo>
                    <a:lnTo>
                      <a:pt x="722302" y="482786"/>
                    </a:lnTo>
                    <a:cubicBezTo>
                      <a:pt x="418264" y="522544"/>
                      <a:pt x="132406" y="329037"/>
                      <a:pt x="56376" y="31981"/>
                    </a:cubicBezTo>
                    <a:cubicBezTo>
                      <a:pt x="-37303" y="353089"/>
                      <a:pt x="147061" y="689338"/>
                      <a:pt x="468163" y="783007"/>
                    </a:cubicBezTo>
                    <a:cubicBezTo>
                      <a:pt x="582160" y="816274"/>
                      <a:pt x="703419" y="815285"/>
                      <a:pt x="816858" y="780165"/>
                    </a:cubicBezTo>
                    <a:cubicBezTo>
                      <a:pt x="794278" y="732988"/>
                      <a:pt x="779963" y="680972"/>
                      <a:pt x="764439" y="627947"/>
                    </a:cubicBez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833339" y="4055165"/>
                <a:ext cx="907256" cy="887095"/>
              </a:xfrm>
              <a:custGeom>
                <a:avLst/>
                <a:gdLst/>
                <a:ahLst/>
                <a:cxnLst/>
                <a:rect l="l" t="t" r="r" b="b"/>
                <a:pathLst>
                  <a:path w="907256" h="887095" extrusionOk="0">
                    <a:moveTo>
                      <a:pt x="796621" y="659928"/>
                    </a:moveTo>
                    <a:lnTo>
                      <a:pt x="754283" y="514767"/>
                    </a:lnTo>
                    <a:cubicBezTo>
                      <a:pt x="450245" y="554525"/>
                      <a:pt x="164387" y="361017"/>
                      <a:pt x="88357" y="63962"/>
                    </a:cubicBezTo>
                    <a:cubicBezTo>
                      <a:pt x="-5323" y="385070"/>
                      <a:pt x="179042" y="721319"/>
                      <a:pt x="500144" y="814988"/>
                    </a:cubicBezTo>
                    <a:cubicBezTo>
                      <a:pt x="614140" y="848254"/>
                      <a:pt x="735399" y="847266"/>
                      <a:pt x="848839" y="812146"/>
                    </a:cubicBezTo>
                    <a:cubicBezTo>
                      <a:pt x="826258" y="764968"/>
                      <a:pt x="811944" y="712952"/>
                      <a:pt x="796420" y="6599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0275" cap="rnd" cmpd="sng">
                <a:solidFill>
                  <a:srgbClr val="8BA5B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5892109" y="4086541"/>
                <a:ext cx="766128" cy="685483"/>
              </a:xfrm>
              <a:custGeom>
                <a:avLst/>
                <a:gdLst/>
                <a:ahLst/>
                <a:cxnLst/>
                <a:rect l="l" t="t" r="r" b="b"/>
                <a:pathLst>
                  <a:path w="766127" h="685482" extrusionOk="0">
                    <a:moveTo>
                      <a:pt x="737851" y="628552"/>
                    </a:moveTo>
                    <a:cubicBezTo>
                      <a:pt x="709222" y="531577"/>
                      <a:pt x="682005" y="433794"/>
                      <a:pt x="651158" y="337222"/>
                    </a:cubicBezTo>
                    <a:cubicBezTo>
                      <a:pt x="401380" y="374480"/>
                      <a:pt x="154707" y="252827"/>
                      <a:pt x="32207" y="31981"/>
                    </a:cubicBezTo>
                    <a:cubicBezTo>
                      <a:pt x="23147" y="366355"/>
                      <a:pt x="286860" y="644741"/>
                      <a:pt x="621225" y="653814"/>
                    </a:cubicBezTo>
                    <a:cubicBezTo>
                      <a:pt x="661843" y="654903"/>
                      <a:pt x="702469" y="651919"/>
                      <a:pt x="742488" y="644883"/>
                    </a:cubicBezTo>
                    <a:lnTo>
                      <a:pt x="737851" y="628552"/>
                    </a:ln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270" name="Google Shape;270;p7"/>
            <p:cNvSpPr/>
            <p:nvPr/>
          </p:nvSpPr>
          <p:spPr>
            <a:xfrm>
              <a:off x="5857734" y="4054560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329230" y="3413155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422870" y="3434803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6426482" y="3813633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902212" y="3130897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6870232" y="3098916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522977" y="3219405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490996" y="3187424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745358" y="2897228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713377" y="2865248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7601808" y="3078075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569827" y="3046094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438905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406924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6819551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787570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6297249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7536888" y="3413155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7504908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6507455" y="3358719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6475474" y="3326739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solidFill>
              <a:schemeClr val="lt1"/>
            </a:solidFill>
            <a:ln w="4027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7060075" y="4053274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028094" y="4021294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6454851" y="3466784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835680" y="3916682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BA5BE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6478826" y="4727669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8BA5BE">
                  <a:alpha val="38823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6999188" y="4711338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6967207" y="4679357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567130" y="5291780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535150" y="5259799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33386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30188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10201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070030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7567130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7535150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7808662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7776681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8050396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018415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710201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7070030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828104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8249059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851289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48091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828104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8249059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733386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730188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10201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707003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756713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753515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7808662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7776681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8050396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8018415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851289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848091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828104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8249059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7798380" y="4472629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7766399" y="4440648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34" name="Google Shape;334;p7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solidFill>
                  <a:schemeClr val="dk2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336" name="Google Shape;336;p7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547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337" name="Google Shape;3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Б2)">
  <p:cSld name="Титульный слайд (Б2)"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8"/>
          <p:cNvGrpSpPr/>
          <p:nvPr/>
        </p:nvGrpSpPr>
        <p:grpSpPr>
          <a:xfrm>
            <a:off x="-1" y="6199992"/>
            <a:ext cx="9144001" cy="658009"/>
            <a:chOff x="-1" y="6199992"/>
            <a:chExt cx="9144001" cy="658009"/>
          </a:xfrm>
        </p:grpSpPr>
        <p:sp>
          <p:nvSpPr>
            <p:cNvPr id="340" name="Google Shape;340;p8"/>
            <p:cNvSpPr/>
            <p:nvPr/>
          </p:nvSpPr>
          <p:spPr>
            <a:xfrm>
              <a:off x="-1" y="6201203"/>
              <a:ext cx="9144001" cy="656798"/>
            </a:xfrm>
            <a:prstGeom prst="rect">
              <a:avLst/>
            </a:prstGeom>
            <a:solidFill>
              <a:schemeClr val="lt2">
                <a:alpha val="24705"/>
              </a:schemeClr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196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D8D8D8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41" name="Google Shape;341;p8"/>
            <p:cNvCxnSpPr/>
            <p:nvPr/>
          </p:nvCxnSpPr>
          <p:spPr>
            <a:xfrm>
              <a:off x="0" y="61999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45882"/>
                </a:srgbClr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42" name="Google Shape;342;p8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6E8D"/>
              </a:buClr>
              <a:buSzPts val="4400"/>
              <a:buFont typeface="Roboto"/>
              <a:buNone/>
              <a:defRPr sz="4400">
                <a:solidFill>
                  <a:srgbClr val="4E6E8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43" name="Google Shape;343;p8"/>
          <p:cNvGrpSpPr/>
          <p:nvPr/>
        </p:nvGrpSpPr>
        <p:grpSpPr>
          <a:xfrm>
            <a:off x="5833339" y="2865248"/>
            <a:ext cx="2988703" cy="3709468"/>
            <a:chOff x="5833339" y="2865248"/>
            <a:chExt cx="2988703" cy="3709468"/>
          </a:xfrm>
        </p:grpSpPr>
        <p:grpSp>
          <p:nvGrpSpPr>
            <p:cNvPr id="344" name="Google Shape;344;p8"/>
            <p:cNvGrpSpPr/>
            <p:nvPr/>
          </p:nvGrpSpPr>
          <p:grpSpPr>
            <a:xfrm>
              <a:off x="5833339" y="4055165"/>
              <a:ext cx="907256" cy="887095"/>
              <a:chOff x="5833339" y="4055165"/>
              <a:chExt cx="907256" cy="887095"/>
            </a:xfrm>
          </p:grpSpPr>
          <p:sp>
            <p:nvSpPr>
              <p:cNvPr id="345" name="Google Shape;345;p8"/>
              <p:cNvSpPr/>
              <p:nvPr/>
            </p:nvSpPr>
            <p:spPr>
              <a:xfrm>
                <a:off x="5865319" y="4087146"/>
                <a:ext cx="846773" cy="826611"/>
              </a:xfrm>
              <a:custGeom>
                <a:avLst/>
                <a:gdLst/>
                <a:ahLst/>
                <a:cxnLst/>
                <a:rect l="l" t="t" r="r" b="b"/>
                <a:pathLst>
                  <a:path w="846772" h="826611" extrusionOk="0">
                    <a:moveTo>
                      <a:pt x="764641" y="627947"/>
                    </a:moveTo>
                    <a:lnTo>
                      <a:pt x="722302" y="482786"/>
                    </a:lnTo>
                    <a:cubicBezTo>
                      <a:pt x="418264" y="522544"/>
                      <a:pt x="132406" y="329037"/>
                      <a:pt x="56376" y="31981"/>
                    </a:cubicBezTo>
                    <a:cubicBezTo>
                      <a:pt x="-37303" y="353089"/>
                      <a:pt x="147061" y="689338"/>
                      <a:pt x="468163" y="783007"/>
                    </a:cubicBezTo>
                    <a:cubicBezTo>
                      <a:pt x="582160" y="816274"/>
                      <a:pt x="703419" y="815285"/>
                      <a:pt x="816858" y="780165"/>
                    </a:cubicBezTo>
                    <a:cubicBezTo>
                      <a:pt x="794278" y="732988"/>
                      <a:pt x="779963" y="680972"/>
                      <a:pt x="764439" y="627947"/>
                    </a:cubicBez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5833339" y="4055165"/>
                <a:ext cx="907256" cy="887095"/>
              </a:xfrm>
              <a:custGeom>
                <a:avLst/>
                <a:gdLst/>
                <a:ahLst/>
                <a:cxnLst/>
                <a:rect l="l" t="t" r="r" b="b"/>
                <a:pathLst>
                  <a:path w="907256" h="887095" extrusionOk="0">
                    <a:moveTo>
                      <a:pt x="796621" y="659928"/>
                    </a:moveTo>
                    <a:lnTo>
                      <a:pt x="754283" y="514767"/>
                    </a:lnTo>
                    <a:cubicBezTo>
                      <a:pt x="450245" y="554525"/>
                      <a:pt x="164387" y="361017"/>
                      <a:pt x="88357" y="63962"/>
                    </a:cubicBezTo>
                    <a:cubicBezTo>
                      <a:pt x="-5323" y="385070"/>
                      <a:pt x="179042" y="721319"/>
                      <a:pt x="500144" y="814988"/>
                    </a:cubicBezTo>
                    <a:cubicBezTo>
                      <a:pt x="614140" y="848254"/>
                      <a:pt x="735399" y="847266"/>
                      <a:pt x="848839" y="812146"/>
                    </a:cubicBezTo>
                    <a:cubicBezTo>
                      <a:pt x="826258" y="764968"/>
                      <a:pt x="811944" y="712952"/>
                      <a:pt x="796420" y="6599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0275" cap="rnd" cmpd="sng">
                <a:solidFill>
                  <a:srgbClr val="8BA5B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5892109" y="4086541"/>
                <a:ext cx="766128" cy="685483"/>
              </a:xfrm>
              <a:custGeom>
                <a:avLst/>
                <a:gdLst/>
                <a:ahLst/>
                <a:cxnLst/>
                <a:rect l="l" t="t" r="r" b="b"/>
                <a:pathLst>
                  <a:path w="766127" h="685482" extrusionOk="0">
                    <a:moveTo>
                      <a:pt x="737851" y="628552"/>
                    </a:moveTo>
                    <a:cubicBezTo>
                      <a:pt x="709222" y="531577"/>
                      <a:pt x="682005" y="433794"/>
                      <a:pt x="651158" y="337222"/>
                    </a:cubicBezTo>
                    <a:cubicBezTo>
                      <a:pt x="401380" y="374480"/>
                      <a:pt x="154707" y="252827"/>
                      <a:pt x="32207" y="31981"/>
                    </a:cubicBezTo>
                    <a:cubicBezTo>
                      <a:pt x="23147" y="366355"/>
                      <a:pt x="286860" y="644741"/>
                      <a:pt x="621225" y="653814"/>
                    </a:cubicBezTo>
                    <a:cubicBezTo>
                      <a:pt x="661843" y="654903"/>
                      <a:pt x="702469" y="651919"/>
                      <a:pt x="742488" y="644883"/>
                    </a:cubicBezTo>
                    <a:lnTo>
                      <a:pt x="737851" y="628552"/>
                    </a:ln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348" name="Google Shape;348;p8"/>
            <p:cNvSpPr/>
            <p:nvPr/>
          </p:nvSpPr>
          <p:spPr>
            <a:xfrm>
              <a:off x="5857734" y="4054560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329230" y="3413155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6422870" y="3434803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6426482" y="3813633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902212" y="3130897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6870232" y="3098916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7522977" y="3219405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7490996" y="3187424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745358" y="2897228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6713377" y="2865248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7601808" y="3078075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7569827" y="3046094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7438905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7406924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6819551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6787570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97249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7536888" y="3413155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7504908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6507455" y="3358719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6475474" y="3326739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solidFill>
              <a:schemeClr val="lt1"/>
            </a:solidFill>
            <a:ln w="4027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60075" y="4053274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7028094" y="4021294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6454851" y="3466784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835680" y="3916682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BA5BE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478826" y="4727669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8BA5BE">
                  <a:alpha val="38823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6999188" y="4711338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6967207" y="4679357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7567130" y="5291780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7535150" y="5259799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733386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730188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710201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070030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567130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7535150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808662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7776681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8050396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8018415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710201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7070030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828104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8249059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851289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848091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828104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8249059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733386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730188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10201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707003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756713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53515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808662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776681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8050396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8018415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851289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48091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828104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8249059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7798380" y="4472629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7766399" y="4440648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12" name="Google Shape;412;p8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solidFill>
                  <a:schemeClr val="dk2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413" name="Google Shape;41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414" name="Google Shape;414;p8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252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415" name="Google Shape;41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2935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417" name="Google Shape;417;p8"/>
          <p:cNvSpPr txBox="1">
            <a:spLocks noGrp="1"/>
          </p:cNvSpPr>
          <p:nvPr>
            <p:ph type="body" idx="3"/>
          </p:nvPr>
        </p:nvSpPr>
        <p:spPr>
          <a:xfrm>
            <a:off x="3902870" y="6421880"/>
            <a:ext cx="252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Б3)">
  <p:cSld name="Титульный слайд (Б3)">
    <p:bg>
      <p:bgPr>
        <a:solidFill>
          <a:schemeClr val="l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9"/>
          <p:cNvGrpSpPr/>
          <p:nvPr/>
        </p:nvGrpSpPr>
        <p:grpSpPr>
          <a:xfrm>
            <a:off x="-1" y="6199992"/>
            <a:ext cx="9144001" cy="658009"/>
            <a:chOff x="-1" y="6199992"/>
            <a:chExt cx="9144001" cy="658009"/>
          </a:xfrm>
        </p:grpSpPr>
        <p:sp>
          <p:nvSpPr>
            <p:cNvPr id="420" name="Google Shape;420;p9"/>
            <p:cNvSpPr/>
            <p:nvPr/>
          </p:nvSpPr>
          <p:spPr>
            <a:xfrm>
              <a:off x="-1" y="6201203"/>
              <a:ext cx="9144001" cy="656798"/>
            </a:xfrm>
            <a:prstGeom prst="rect">
              <a:avLst/>
            </a:prstGeom>
            <a:solidFill>
              <a:schemeClr val="lt2">
                <a:alpha val="24705"/>
              </a:schemeClr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196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</a:pPr>
              <a:endParaRPr sz="2200" b="0" i="0" u="none" strike="noStrike" cap="none">
                <a:solidFill>
                  <a:srgbClr val="D8D8D8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421" name="Google Shape;421;p9"/>
            <p:cNvCxnSpPr/>
            <p:nvPr/>
          </p:nvCxnSpPr>
          <p:spPr>
            <a:xfrm>
              <a:off x="0" y="61999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45882"/>
                </a:srgbClr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422" name="Google Shape;422;p9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6E8D"/>
              </a:buClr>
              <a:buSzPts val="4400"/>
              <a:buFont typeface="Roboto"/>
              <a:buNone/>
              <a:defRPr sz="4400">
                <a:solidFill>
                  <a:srgbClr val="4E6E8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23" name="Google Shape;423;p9"/>
          <p:cNvGrpSpPr/>
          <p:nvPr/>
        </p:nvGrpSpPr>
        <p:grpSpPr>
          <a:xfrm>
            <a:off x="5833339" y="2865248"/>
            <a:ext cx="2988703" cy="3709468"/>
            <a:chOff x="5833339" y="2865248"/>
            <a:chExt cx="2988703" cy="3709468"/>
          </a:xfrm>
        </p:grpSpPr>
        <p:grpSp>
          <p:nvGrpSpPr>
            <p:cNvPr id="424" name="Google Shape;424;p9"/>
            <p:cNvGrpSpPr/>
            <p:nvPr/>
          </p:nvGrpSpPr>
          <p:grpSpPr>
            <a:xfrm>
              <a:off x="5833339" y="4055165"/>
              <a:ext cx="907256" cy="887095"/>
              <a:chOff x="5833339" y="4055165"/>
              <a:chExt cx="907256" cy="887095"/>
            </a:xfrm>
          </p:grpSpPr>
          <p:sp>
            <p:nvSpPr>
              <p:cNvPr id="425" name="Google Shape;425;p9"/>
              <p:cNvSpPr/>
              <p:nvPr/>
            </p:nvSpPr>
            <p:spPr>
              <a:xfrm>
                <a:off x="5865319" y="4087146"/>
                <a:ext cx="846773" cy="826611"/>
              </a:xfrm>
              <a:custGeom>
                <a:avLst/>
                <a:gdLst/>
                <a:ahLst/>
                <a:cxnLst/>
                <a:rect l="l" t="t" r="r" b="b"/>
                <a:pathLst>
                  <a:path w="846772" h="826611" extrusionOk="0">
                    <a:moveTo>
                      <a:pt x="764641" y="627947"/>
                    </a:moveTo>
                    <a:lnTo>
                      <a:pt x="722302" y="482786"/>
                    </a:lnTo>
                    <a:cubicBezTo>
                      <a:pt x="418264" y="522544"/>
                      <a:pt x="132406" y="329037"/>
                      <a:pt x="56376" y="31981"/>
                    </a:cubicBezTo>
                    <a:cubicBezTo>
                      <a:pt x="-37303" y="353089"/>
                      <a:pt x="147061" y="689338"/>
                      <a:pt x="468163" y="783007"/>
                    </a:cubicBezTo>
                    <a:cubicBezTo>
                      <a:pt x="582160" y="816274"/>
                      <a:pt x="703419" y="815285"/>
                      <a:pt x="816858" y="780165"/>
                    </a:cubicBezTo>
                    <a:cubicBezTo>
                      <a:pt x="794278" y="732988"/>
                      <a:pt x="779963" y="680972"/>
                      <a:pt x="764439" y="627947"/>
                    </a:cubicBez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5833339" y="4055165"/>
                <a:ext cx="907256" cy="887095"/>
              </a:xfrm>
              <a:custGeom>
                <a:avLst/>
                <a:gdLst/>
                <a:ahLst/>
                <a:cxnLst/>
                <a:rect l="l" t="t" r="r" b="b"/>
                <a:pathLst>
                  <a:path w="907256" h="887095" extrusionOk="0">
                    <a:moveTo>
                      <a:pt x="796621" y="659928"/>
                    </a:moveTo>
                    <a:lnTo>
                      <a:pt x="754283" y="514767"/>
                    </a:lnTo>
                    <a:cubicBezTo>
                      <a:pt x="450245" y="554525"/>
                      <a:pt x="164387" y="361017"/>
                      <a:pt x="88357" y="63962"/>
                    </a:cubicBezTo>
                    <a:cubicBezTo>
                      <a:pt x="-5323" y="385070"/>
                      <a:pt x="179042" y="721319"/>
                      <a:pt x="500144" y="814988"/>
                    </a:cubicBezTo>
                    <a:cubicBezTo>
                      <a:pt x="614140" y="848254"/>
                      <a:pt x="735399" y="847266"/>
                      <a:pt x="848839" y="812146"/>
                    </a:cubicBezTo>
                    <a:cubicBezTo>
                      <a:pt x="826258" y="764968"/>
                      <a:pt x="811944" y="712952"/>
                      <a:pt x="796420" y="6599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0275" cap="rnd" cmpd="sng">
                <a:solidFill>
                  <a:srgbClr val="8BA5B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5892109" y="4086541"/>
                <a:ext cx="766128" cy="685483"/>
              </a:xfrm>
              <a:custGeom>
                <a:avLst/>
                <a:gdLst/>
                <a:ahLst/>
                <a:cxnLst/>
                <a:rect l="l" t="t" r="r" b="b"/>
                <a:pathLst>
                  <a:path w="766127" h="685482" extrusionOk="0">
                    <a:moveTo>
                      <a:pt x="737851" y="628552"/>
                    </a:moveTo>
                    <a:cubicBezTo>
                      <a:pt x="709222" y="531577"/>
                      <a:pt x="682005" y="433794"/>
                      <a:pt x="651158" y="337222"/>
                    </a:cubicBezTo>
                    <a:cubicBezTo>
                      <a:pt x="401380" y="374480"/>
                      <a:pt x="154707" y="252827"/>
                      <a:pt x="32207" y="31981"/>
                    </a:cubicBezTo>
                    <a:cubicBezTo>
                      <a:pt x="23147" y="366355"/>
                      <a:pt x="286860" y="644741"/>
                      <a:pt x="621225" y="653814"/>
                    </a:cubicBezTo>
                    <a:cubicBezTo>
                      <a:pt x="661843" y="654903"/>
                      <a:pt x="702469" y="651919"/>
                      <a:pt x="742488" y="644883"/>
                    </a:cubicBezTo>
                    <a:lnTo>
                      <a:pt x="737851" y="628552"/>
                    </a:lnTo>
                  </a:path>
                </a:pathLst>
              </a:custGeom>
              <a:solidFill>
                <a:schemeClr val="lt1"/>
              </a:solidFill>
              <a:ln w="20125" cap="flat" cmpd="sng">
                <a:solidFill>
                  <a:srgbClr val="8BA5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428" name="Google Shape;428;p9"/>
            <p:cNvSpPr/>
            <p:nvPr/>
          </p:nvSpPr>
          <p:spPr>
            <a:xfrm>
              <a:off x="5857734" y="4054560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6329230" y="3413155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6422870" y="3434803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6426482" y="3813633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6902212" y="3130897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6870232" y="3098916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522977" y="3219405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7490996" y="3187424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745358" y="2897228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6713377" y="2865248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601808" y="3078075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569827" y="3046094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438905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406924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6819551" y="5557707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6787570" y="5525726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6297249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536888" y="3413155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7504908" y="3381174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6507455" y="3358719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6475474" y="3326739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solidFill>
              <a:schemeClr val="lt1"/>
            </a:solidFill>
            <a:ln w="4027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7060075" y="4053274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7028094" y="4021294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6454851" y="3466784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6835680" y="3916682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BA5BE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6478826" y="4727669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8BA5BE">
                  <a:alpha val="38823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6999188" y="4711338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6967207" y="4679357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rgbClr val="F9F9FE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7567130" y="5291780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7535150" y="5259799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733386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730188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710201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7070030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7567130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7535150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7808662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7776681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8050396" y="5064966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8018415" y="5032985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710201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7070030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8281040" y="5064966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249059" y="5032985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512895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8480914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281040" y="529178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8249059" y="525979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733386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730188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710201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707003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756713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535150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808662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776681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8050396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018415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512895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8480914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281040" y="4827063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8249059" y="479508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solidFill>
              <a:schemeClr val="lt1"/>
            </a:solidFill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798380" y="4472629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chemeClr val="lt1"/>
            </a:solidFill>
            <a:ln w="20125" cap="flat" cmpd="sng">
              <a:solidFill>
                <a:srgbClr val="8BA5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766399" y="4440648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BA5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92" name="Google Shape;492;p9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solidFill>
                  <a:schemeClr val="dk2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493" name="Google Shape;49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494" name="Google Shape;494;p9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495" name="Google Shape;4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9980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497" name="Google Shape;497;p9"/>
          <p:cNvSpPr txBox="1">
            <a:spLocks noGrp="1"/>
          </p:cNvSpPr>
          <p:nvPr>
            <p:ph type="body" idx="3"/>
          </p:nvPr>
        </p:nvSpPr>
        <p:spPr>
          <a:xfrm>
            <a:off x="2929915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498" name="Google Shape;4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4405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499" name="Google Shape;499;p9"/>
          <p:cNvSpPr txBox="1">
            <a:spLocks noGrp="1"/>
          </p:cNvSpPr>
          <p:nvPr>
            <p:ph type="body" idx="4"/>
          </p:nvPr>
        </p:nvSpPr>
        <p:spPr>
          <a:xfrm>
            <a:off x="5084340" y="6421880"/>
            <a:ext cx="1548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273746"/>
              </a:buClr>
              <a:buSzPts val="2030"/>
              <a:buFont typeface="Roboto Light"/>
              <a:buNone/>
              <a:defRPr sz="1400">
                <a:solidFill>
                  <a:srgbClr val="27374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азделитель">
  <p:cSld name="Разделитель">
    <p:bg>
      <p:bgPr>
        <a:solidFill>
          <a:schemeClr val="accent3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"/>
          <p:cNvSpPr txBox="1">
            <a:spLocks noGrp="1"/>
          </p:cNvSpPr>
          <p:nvPr>
            <p:ph type="title"/>
          </p:nvPr>
        </p:nvSpPr>
        <p:spPr>
          <a:xfrm>
            <a:off x="539750" y="3346655"/>
            <a:ext cx="6569261" cy="20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0"/>
          <p:cNvSpPr txBox="1">
            <a:spLocks noGrp="1"/>
          </p:cNvSpPr>
          <p:nvPr>
            <p:ph type="body" idx="1"/>
          </p:nvPr>
        </p:nvSpPr>
        <p:spPr>
          <a:xfrm>
            <a:off x="539750" y="1602117"/>
            <a:ext cx="1809003" cy="15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13920"/>
              <a:buFont typeface="Roboto"/>
              <a:buNone/>
              <a:defRPr sz="9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503" name="Google Shape;503;p10"/>
          <p:cNvGrpSpPr/>
          <p:nvPr/>
        </p:nvGrpSpPr>
        <p:grpSpPr>
          <a:xfrm>
            <a:off x="5438719" y="0"/>
            <a:ext cx="3705281" cy="6858000"/>
            <a:chOff x="5438719" y="0"/>
            <a:chExt cx="3705281" cy="6858000"/>
          </a:xfrm>
        </p:grpSpPr>
        <p:sp>
          <p:nvSpPr>
            <p:cNvPr id="504" name="Google Shape;504;p10"/>
            <p:cNvSpPr/>
            <p:nvPr/>
          </p:nvSpPr>
          <p:spPr>
            <a:xfrm rot="10800000" flipH="1">
              <a:off x="5438719" y="0"/>
              <a:ext cx="3705281" cy="6858000"/>
            </a:xfrm>
            <a:custGeom>
              <a:avLst/>
              <a:gdLst/>
              <a:ahLst/>
              <a:cxnLst/>
              <a:rect l="l" t="t" r="r" b="b"/>
              <a:pathLst>
                <a:path w="3705281" h="6858000" extrusionOk="0">
                  <a:moveTo>
                    <a:pt x="0" y="274"/>
                  </a:moveTo>
                  <a:lnTo>
                    <a:pt x="907" y="0"/>
                  </a:lnTo>
                  <a:lnTo>
                    <a:pt x="0" y="0"/>
                  </a:lnTo>
                  <a:lnTo>
                    <a:pt x="0" y="274"/>
                  </a:lnTo>
                  <a:close/>
                  <a:moveTo>
                    <a:pt x="1870498" y="3508625"/>
                  </a:moveTo>
                  <a:lnTo>
                    <a:pt x="112831" y="6858000"/>
                  </a:lnTo>
                  <a:lnTo>
                    <a:pt x="553243" y="6858000"/>
                  </a:lnTo>
                  <a:lnTo>
                    <a:pt x="1418600" y="6858000"/>
                  </a:lnTo>
                  <a:lnTo>
                    <a:pt x="2399512" y="6858000"/>
                  </a:lnTo>
                  <a:lnTo>
                    <a:pt x="3705281" y="6858000"/>
                  </a:lnTo>
                  <a:lnTo>
                    <a:pt x="3705281" y="0"/>
                  </a:lnTo>
                  <a:lnTo>
                    <a:pt x="2399512" y="0"/>
                  </a:lnTo>
                  <a:lnTo>
                    <a:pt x="1418600" y="0"/>
                  </a:lnTo>
                  <a:lnTo>
                    <a:pt x="1417693" y="0"/>
                  </a:lnTo>
                  <a:lnTo>
                    <a:pt x="553243" y="0"/>
                  </a:lnTo>
                  <a:lnTo>
                    <a:pt x="907" y="0"/>
                  </a:lnTo>
                  <a:lnTo>
                    <a:pt x="1870498" y="3508625"/>
                  </a:lnTo>
                  <a:close/>
                </a:path>
              </a:pathLst>
            </a:custGeom>
            <a:solidFill>
              <a:schemeClr val="dk1">
                <a:alpha val="19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505" name="Google Shape;505;p10"/>
            <p:cNvCxnSpPr>
              <a:stCxn id="504" idx="5"/>
              <a:endCxn id="504" idx="4"/>
            </p:cNvCxnSpPr>
            <p:nvPr/>
          </p:nvCxnSpPr>
          <p:spPr>
            <a:xfrm>
              <a:off x="5551550" y="0"/>
              <a:ext cx="1757700" cy="3349500"/>
            </a:xfrm>
            <a:prstGeom prst="straightConnector1">
              <a:avLst/>
            </a:prstGeom>
            <a:noFill/>
            <a:ln w="25400" cap="flat" cmpd="sng">
              <a:solidFill>
                <a:srgbClr val="000000">
                  <a:alpha val="4705"/>
                </a:srgbClr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506" name="Google Shape;506;p10"/>
            <p:cNvCxnSpPr>
              <a:stCxn id="504" idx="1"/>
              <a:endCxn id="504" idx="4"/>
            </p:cNvCxnSpPr>
            <p:nvPr/>
          </p:nvCxnSpPr>
          <p:spPr>
            <a:xfrm rot="10800000" flipH="1">
              <a:off x="5439626" y="3349500"/>
              <a:ext cx="1869600" cy="3508500"/>
            </a:xfrm>
            <a:prstGeom prst="straightConnector1">
              <a:avLst/>
            </a:prstGeom>
            <a:noFill/>
            <a:ln w="25400" cap="flat" cmpd="sng">
              <a:solidFill>
                <a:srgbClr val="000000">
                  <a:alpha val="4705"/>
                </a:srgbClr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507" name="Google Shape;507;p10"/>
          <p:cNvSpPr/>
          <p:nvPr/>
        </p:nvSpPr>
        <p:spPr>
          <a:xfrm rot="10800000" flipH="1">
            <a:off x="6023986" y="0"/>
            <a:ext cx="3120015" cy="6858000"/>
          </a:xfrm>
          <a:custGeom>
            <a:avLst/>
            <a:gdLst/>
            <a:ahLst/>
            <a:cxnLst/>
            <a:rect l="l" t="t" r="r" b="b"/>
            <a:pathLst>
              <a:path w="3120015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3120015" y="6858000"/>
                </a:lnTo>
                <a:lnTo>
                  <a:pt x="3120015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508" name="Google Shape;508;p10"/>
          <p:cNvCxnSpPr/>
          <p:nvPr/>
        </p:nvCxnSpPr>
        <p:spPr>
          <a:xfrm>
            <a:off x="6136817" y="0"/>
            <a:ext cx="1757667" cy="3349375"/>
          </a:xfrm>
          <a:prstGeom prst="straightConnector1">
            <a:avLst/>
          </a:prstGeom>
          <a:noFill/>
          <a:ln w="25400" cap="flat" cmpd="sng">
            <a:solidFill>
              <a:srgbClr val="000000">
                <a:alpha val="1960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09" name="Google Shape;509;p10"/>
          <p:cNvCxnSpPr/>
          <p:nvPr/>
        </p:nvCxnSpPr>
        <p:spPr>
          <a:xfrm rot="10800000" flipH="1">
            <a:off x="6024893" y="3349375"/>
            <a:ext cx="1869591" cy="3508625"/>
          </a:xfrm>
          <a:prstGeom prst="straightConnector1">
            <a:avLst/>
          </a:prstGeom>
          <a:noFill/>
          <a:ln w="25400" cap="flat" cmpd="sng">
            <a:solidFill>
              <a:srgbClr val="000000">
                <a:alpha val="1960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10" name="Google Shape;510;p10"/>
          <p:cNvSpPr/>
          <p:nvPr/>
        </p:nvSpPr>
        <p:spPr>
          <a:xfrm rot="10800000" flipH="1">
            <a:off x="6609252" y="0"/>
            <a:ext cx="2534748" cy="6858000"/>
          </a:xfrm>
          <a:custGeom>
            <a:avLst/>
            <a:gdLst/>
            <a:ahLst/>
            <a:cxnLst/>
            <a:rect l="l" t="t" r="r" b="b"/>
            <a:pathLst>
              <a:path w="2534748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2534748" y="6858000"/>
                </a:lnTo>
                <a:lnTo>
                  <a:pt x="2534748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511" name="Google Shape;511;p10"/>
          <p:cNvCxnSpPr/>
          <p:nvPr/>
        </p:nvCxnSpPr>
        <p:spPr>
          <a:xfrm>
            <a:off x="6722084" y="0"/>
            <a:ext cx="1757667" cy="3349375"/>
          </a:xfrm>
          <a:prstGeom prst="straightConnector1">
            <a:avLst/>
          </a:prstGeom>
          <a:noFill/>
          <a:ln w="25400" cap="flat" cmpd="sng">
            <a:solidFill>
              <a:srgbClr val="000000">
                <a:alpha val="784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12" name="Google Shape;512;p10"/>
          <p:cNvCxnSpPr/>
          <p:nvPr/>
        </p:nvCxnSpPr>
        <p:spPr>
          <a:xfrm rot="10800000" flipH="1">
            <a:off x="6610160" y="3349375"/>
            <a:ext cx="1869591" cy="3508625"/>
          </a:xfrm>
          <a:prstGeom prst="straightConnector1">
            <a:avLst/>
          </a:prstGeom>
          <a:noFill/>
          <a:ln w="25400" cap="flat" cmpd="sng">
            <a:solidFill>
              <a:srgbClr val="000000">
                <a:alpha val="784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1" y="2"/>
            <a:ext cx="9144001" cy="765174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0" y="765175"/>
            <a:ext cx="9144001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731200" y="277823"/>
            <a:ext cx="873050" cy="2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539750" y="1163637"/>
            <a:ext cx="8064500" cy="53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592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Char char="•"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750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750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5420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tiff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ukianchenko.pierre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665DF-39AA-8F45-A159-CE7CF7B67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19" y="99767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AE00B-B802-0046-8B81-E30578EA645F}"/>
              </a:ext>
            </a:extLst>
          </p:cNvPr>
          <p:cNvSpPr txBox="1"/>
          <p:nvPr/>
        </p:nvSpPr>
        <p:spPr>
          <a:xfrm>
            <a:off x="8521831" y="3846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1FAD79-2F75-3843-A6C5-D63A4494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020"/>
            <a:ext cx="9144000" cy="44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4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AE00B-B802-0046-8B81-E30578EA645F}"/>
              </a:ext>
            </a:extLst>
          </p:cNvPr>
          <p:cNvSpPr txBox="1"/>
          <p:nvPr/>
        </p:nvSpPr>
        <p:spPr>
          <a:xfrm>
            <a:off x="8521831" y="3846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8AB70-9509-9541-9A6D-991EB925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997"/>
            <a:ext cx="5090474" cy="3128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9A5DEA-B1C3-F343-A84E-6B26CB63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971800"/>
            <a:ext cx="5105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Свойства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1B0DD4-E004-C34A-8546-0D9ED276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" y="1801682"/>
            <a:ext cx="4914900" cy="4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2C6443-3D21-AC40-857F-B81C3427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" y="893517"/>
            <a:ext cx="2692400" cy="54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2400E-2F8E-2B48-984A-CE43BF27BE48}"/>
              </a:ext>
            </a:extLst>
          </p:cNvPr>
          <p:cNvSpPr txBox="1"/>
          <p:nvPr/>
        </p:nvSpPr>
        <p:spPr>
          <a:xfrm>
            <a:off x="539750" y="2963076"/>
            <a:ext cx="769313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СВОЙСТВА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несмещённость</a:t>
            </a:r>
            <a:r>
              <a:rPr lang="ru-RU" dirty="0"/>
              <a:t> (отсутствие систематической ошибки при оценивании),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состоятельность (увеличение точности оценивания с ростом числа наблюдений),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эффективность (самая высокая точность по сравнению со всеми другими оценками) </a:t>
            </a:r>
          </a:p>
        </p:txBody>
      </p:sp>
    </p:spTree>
    <p:extLst>
      <p:ext uri="{BB962C8B-B14F-4D97-AF65-F5344CB8AC3E}">
        <p14:creationId xmlns:p14="http://schemas.microsoft.com/office/powerpoint/2010/main" val="185692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Таблица нормального распределения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BD250-938A-DD4D-8A86-DC53D0DE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776732"/>
            <a:ext cx="41402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66F4C-A5F5-164B-865E-345D9B62B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8" y="2651759"/>
            <a:ext cx="3710777" cy="4035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4AFB6-8858-F943-B0A0-55005DD7B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418" y="2651759"/>
            <a:ext cx="372575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>
                <a:solidFill>
                  <a:srgbClr val="000000"/>
                </a:solidFill>
              </a:rPr>
              <a:t>Интервальное оценивание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9DDB8-9694-D347-A53F-86BFB5B3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29" y="1700658"/>
            <a:ext cx="4876800" cy="351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CC2F3-6AA6-AC4C-8C6C-63473A479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648" y="5405094"/>
            <a:ext cx="25019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B9A33-6EEC-A147-B47C-8A11D5F3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812" y="843005"/>
            <a:ext cx="3314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1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Интервальное оценивание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72C77-F725-A44C-B617-7B09B109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0144"/>
            <a:ext cx="9144000" cy="1636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BF4D2-A9C0-824A-BBF1-9D7B92FFD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125" y="4932427"/>
            <a:ext cx="3479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59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Интервальное оценивание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78C84-3411-9540-A077-BC90CBF4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6" y="2354418"/>
            <a:ext cx="8699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1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Интервальное оценивание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FCF117-44A3-9E46-A133-62FE4559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2" y="947248"/>
            <a:ext cx="8191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17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Интервальное оценивание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02F24-01C1-7E47-9C71-5A1DBD36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536"/>
            <a:ext cx="9144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4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6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lang="ru-RU" dirty="0"/>
              <a:t>Точечные и интервальные оценки</a:t>
            </a:r>
            <a:endParaRPr dirty="0"/>
          </a:p>
        </p:txBody>
      </p:sp>
      <p:sp>
        <p:nvSpPr>
          <p:cNvPr id="614" name="Google Shape;614;p26"/>
          <p:cNvSpPr txBox="1">
            <a:spLocks noGrp="1"/>
          </p:cNvSpPr>
          <p:nvPr>
            <p:ph type="body" idx="1"/>
          </p:nvPr>
        </p:nvSpPr>
        <p:spPr>
          <a:xfrm>
            <a:off x="539750" y="4013500"/>
            <a:ext cx="57078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</a:pPr>
            <a:endParaRPr dirty="0"/>
          </a:p>
        </p:txBody>
      </p:sp>
      <p:sp>
        <p:nvSpPr>
          <p:cNvPr id="615" name="Google Shape;615;p26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547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</a:pPr>
            <a:r>
              <a:rPr lang="ru-RU" dirty="0"/>
              <a:t>Лукьянченко Петр Павлович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6"/>
          <p:cNvSpPr txBox="1">
            <a:spLocks noGrp="1"/>
          </p:cNvSpPr>
          <p:nvPr>
            <p:ph type="title"/>
          </p:nvPr>
        </p:nvSpPr>
        <p:spPr>
          <a:xfrm>
            <a:off x="539750" y="4145773"/>
            <a:ext cx="8064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</a:pPr>
            <a:r>
              <a:rPr lang="ru-RU" dirty="0"/>
              <a:t>Петр Лукьянченко</a:t>
            </a:r>
            <a:endParaRPr dirty="0"/>
          </a:p>
        </p:txBody>
      </p:sp>
      <p:sp>
        <p:nvSpPr>
          <p:cNvPr id="1118" name="Google Shape;1118;p76"/>
          <p:cNvSpPr txBox="1">
            <a:spLocks noGrp="1"/>
          </p:cNvSpPr>
          <p:nvPr>
            <p:ph type="body" idx="1"/>
          </p:nvPr>
        </p:nvSpPr>
        <p:spPr>
          <a:xfrm>
            <a:off x="3145536" y="4948222"/>
            <a:ext cx="5458814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10"/>
              <a:buFont typeface="Roboto"/>
              <a:buNone/>
            </a:pPr>
            <a:r>
              <a:rPr lang="ru-RU" dirty="0" err="1"/>
              <a:t>Mail</a:t>
            </a:r>
            <a:r>
              <a:rPr lang="ru-RU" dirty="0">
                <a:solidFill>
                  <a:schemeClr val="bg1"/>
                </a:solidFill>
              </a:rPr>
              <a:t>:     </a:t>
            </a: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lukianchenko.pierre@gmail.com</a:t>
            </a:r>
            <a:r>
              <a:rPr lang="en-GB" dirty="0"/>
              <a:t>	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10"/>
              <a:buFont typeface="Roboto"/>
              <a:buNone/>
            </a:pPr>
            <a:r>
              <a:rPr lang="ru-RU" dirty="0" err="1"/>
              <a:t>Telegram</a:t>
            </a:r>
            <a:r>
              <a:rPr lang="ru-RU" dirty="0"/>
              <a:t>:           @</a:t>
            </a:r>
            <a:r>
              <a:rPr lang="en-GB" dirty="0"/>
              <a:t>Namur88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10"/>
              <a:buFont typeface="Roboto"/>
              <a:buNone/>
            </a:pPr>
            <a:r>
              <a:rPr lang="ru-RU" dirty="0" err="1"/>
              <a:t>Slack</a:t>
            </a:r>
            <a:r>
              <a:rPr lang="ru-RU" dirty="0"/>
              <a:t>:                  @Петр Лукьянченко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71609-AA4D-B746-B720-416F6476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536" y="1327927"/>
            <a:ext cx="2933700" cy="2768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C92E5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75"/>
          <p:cNvSpPr/>
          <p:nvPr/>
        </p:nvSpPr>
        <p:spPr>
          <a:xfrm>
            <a:off x="1600200" y="653508"/>
            <a:ext cx="5943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Есть вопросы или замечания? </a:t>
            </a:r>
            <a:endParaRPr/>
          </a:p>
        </p:txBody>
      </p:sp>
      <p:grpSp>
        <p:nvGrpSpPr>
          <p:cNvPr id="1107" name="Google Shape;1107;p75"/>
          <p:cNvGrpSpPr/>
          <p:nvPr/>
        </p:nvGrpSpPr>
        <p:grpSpPr>
          <a:xfrm>
            <a:off x="539750" y="5382590"/>
            <a:ext cx="8064600" cy="739935"/>
            <a:chOff x="539750" y="5274435"/>
            <a:chExt cx="8064600" cy="739935"/>
          </a:xfrm>
        </p:grpSpPr>
        <p:sp>
          <p:nvSpPr>
            <p:cNvPr id="1108" name="Google Shape;1108;p75"/>
            <p:cNvSpPr/>
            <p:nvPr/>
          </p:nvSpPr>
          <p:spPr>
            <a:xfrm>
              <a:off x="539750" y="5274435"/>
              <a:ext cx="8064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Roboto"/>
                <a:buNone/>
              </a:pPr>
              <a:r>
                <a:rPr lang="ru-RU" sz="2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Напишите в чат</a:t>
              </a:r>
              <a:r>
                <a:rPr lang="ru-RU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свои вопросы и замечания</a:t>
              </a:r>
              <a:r>
                <a:rPr lang="ru-RU" sz="2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!</a:t>
              </a:r>
              <a:endParaRPr/>
            </a:p>
          </p:txBody>
        </p:sp>
        <p:grpSp>
          <p:nvGrpSpPr>
            <p:cNvPr id="1109" name="Google Shape;1109;p75"/>
            <p:cNvGrpSpPr/>
            <p:nvPr/>
          </p:nvGrpSpPr>
          <p:grpSpPr>
            <a:xfrm>
              <a:off x="2853376" y="5645070"/>
              <a:ext cx="3551100" cy="369300"/>
              <a:chOff x="2853377" y="5619497"/>
              <a:chExt cx="3551100" cy="369300"/>
            </a:xfrm>
          </p:grpSpPr>
          <p:sp>
            <p:nvSpPr>
              <p:cNvPr id="1110" name="Google Shape;1110;p75"/>
              <p:cNvSpPr/>
              <p:nvPr/>
            </p:nvSpPr>
            <p:spPr>
              <a:xfrm>
                <a:off x="2853377" y="5619497"/>
                <a:ext cx="3551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Ставьте       если все понятно</a:t>
                </a:r>
                <a:endParaRPr/>
              </a:p>
            </p:txBody>
          </p:sp>
          <p:sp>
            <p:nvSpPr>
              <p:cNvPr id="1111" name="Google Shape;1111;p75"/>
              <p:cNvSpPr/>
              <p:nvPr/>
            </p:nvSpPr>
            <p:spPr>
              <a:xfrm>
                <a:off x="4003067" y="5701774"/>
                <a:ext cx="223800" cy="223800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Roboto"/>
                  <a:buNone/>
                </a:pPr>
                <a:r>
                  <a:rPr lang="ru-RU" sz="18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+</a:t>
                </a:r>
                <a:endParaRPr sz="20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1112" name="Google Shape;111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7388" y="2375975"/>
            <a:ext cx="2929225" cy="27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77"/>
          <p:cNvSpPr/>
          <p:nvPr/>
        </p:nvSpPr>
        <p:spPr>
          <a:xfrm>
            <a:off x="2286000" y="1635740"/>
            <a:ext cx="457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25" name="Google Shape;1125;p77"/>
          <p:cNvGrpSpPr/>
          <p:nvPr/>
        </p:nvGrpSpPr>
        <p:grpSpPr>
          <a:xfrm>
            <a:off x="2841525" y="2804415"/>
            <a:ext cx="3400056" cy="3400040"/>
            <a:chOff x="3229533" y="3396343"/>
            <a:chExt cx="2624037" cy="2624037"/>
          </a:xfrm>
        </p:grpSpPr>
        <p:sp>
          <p:nvSpPr>
            <p:cNvPr id="1126" name="Google Shape;1126;p77"/>
            <p:cNvSpPr/>
            <p:nvPr/>
          </p:nvSpPr>
          <p:spPr>
            <a:xfrm>
              <a:off x="3229533" y="3396343"/>
              <a:ext cx="2624037" cy="2624037"/>
            </a:xfrm>
            <a:custGeom>
              <a:avLst/>
              <a:gdLst/>
              <a:ahLst/>
              <a:cxnLst/>
              <a:rect l="l" t="t" r="r" b="b"/>
              <a:pathLst>
                <a:path w="2624036" h="2624036" extrusionOk="0">
                  <a:moveTo>
                    <a:pt x="2611306" y="1312278"/>
                  </a:moveTo>
                  <a:cubicBezTo>
                    <a:pt x="2611306" y="2029711"/>
                    <a:pt x="2029711" y="2611306"/>
                    <a:pt x="1312278" y="2611306"/>
                  </a:cubicBezTo>
                  <a:cubicBezTo>
                    <a:pt x="594845" y="2611306"/>
                    <a:pt x="13250" y="2029711"/>
                    <a:pt x="13250" y="1312278"/>
                  </a:cubicBezTo>
                  <a:cubicBezTo>
                    <a:pt x="13250" y="594845"/>
                    <a:pt x="594845" y="13250"/>
                    <a:pt x="1312278" y="13250"/>
                  </a:cubicBezTo>
                  <a:cubicBezTo>
                    <a:pt x="2029711" y="13250"/>
                    <a:pt x="2611306" y="594845"/>
                    <a:pt x="2611306" y="1312278"/>
                  </a:cubicBezTo>
                  <a:close/>
                </a:path>
              </a:pathLst>
            </a:custGeom>
            <a:solidFill>
              <a:srgbClr val="D8E4E7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27" name="Google Shape;1127;p77"/>
            <p:cNvSpPr/>
            <p:nvPr/>
          </p:nvSpPr>
          <p:spPr>
            <a:xfrm>
              <a:off x="3596724" y="4292043"/>
              <a:ext cx="506621" cy="493633"/>
            </a:xfrm>
            <a:custGeom>
              <a:avLst/>
              <a:gdLst/>
              <a:ahLst/>
              <a:cxnLst/>
              <a:rect l="l" t="t" r="r" b="b"/>
              <a:pathLst>
                <a:path w="506620" h="493630" extrusionOk="0">
                  <a:moveTo>
                    <a:pt x="465745" y="381654"/>
                  </a:moveTo>
                  <a:lnTo>
                    <a:pt x="439764" y="291762"/>
                  </a:lnTo>
                  <a:cubicBezTo>
                    <a:pt x="251866" y="316467"/>
                    <a:pt x="75144" y="196866"/>
                    <a:pt x="28232" y="13250"/>
                  </a:cubicBezTo>
                  <a:cubicBezTo>
                    <a:pt x="-29501" y="211865"/>
                    <a:pt x="84707" y="419677"/>
                    <a:pt x="283322" y="477410"/>
                  </a:cubicBezTo>
                  <a:cubicBezTo>
                    <a:pt x="353543" y="497821"/>
                    <a:pt x="428203" y="497229"/>
                    <a:pt x="498091" y="475704"/>
                  </a:cubicBezTo>
                  <a:cubicBezTo>
                    <a:pt x="484191" y="446476"/>
                    <a:pt x="475358" y="414260"/>
                    <a:pt x="465745" y="381654"/>
                  </a:cubicBez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28" name="Google Shape;1128;p77"/>
            <p:cNvSpPr/>
            <p:nvPr/>
          </p:nvSpPr>
          <p:spPr>
            <a:xfrm>
              <a:off x="3583475" y="4278793"/>
              <a:ext cx="532601" cy="519613"/>
            </a:xfrm>
            <a:custGeom>
              <a:avLst/>
              <a:gdLst/>
              <a:ahLst/>
              <a:cxnLst/>
              <a:rect l="l" t="t" r="r" b="b"/>
              <a:pathLst>
                <a:path w="532601" h="519611" extrusionOk="0">
                  <a:moveTo>
                    <a:pt x="478995" y="394904"/>
                  </a:moveTo>
                  <a:lnTo>
                    <a:pt x="453014" y="305012"/>
                  </a:lnTo>
                  <a:cubicBezTo>
                    <a:pt x="265116" y="329717"/>
                    <a:pt x="88394" y="210116"/>
                    <a:pt x="41482" y="26500"/>
                  </a:cubicBezTo>
                  <a:cubicBezTo>
                    <a:pt x="-16251" y="225115"/>
                    <a:pt x="97957" y="432927"/>
                    <a:pt x="296572" y="490660"/>
                  </a:cubicBezTo>
                  <a:cubicBezTo>
                    <a:pt x="366793" y="511071"/>
                    <a:pt x="441453" y="510479"/>
                    <a:pt x="511341" y="488954"/>
                  </a:cubicBezTo>
                  <a:cubicBezTo>
                    <a:pt x="497441" y="459726"/>
                    <a:pt x="488608" y="427510"/>
                    <a:pt x="478995" y="394904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29" name="Google Shape;1129;p77"/>
            <p:cNvSpPr/>
            <p:nvPr/>
          </p:nvSpPr>
          <p:spPr>
            <a:xfrm>
              <a:off x="3613119" y="4291653"/>
              <a:ext cx="454660" cy="402701"/>
            </a:xfrm>
            <a:custGeom>
              <a:avLst/>
              <a:gdLst/>
              <a:ahLst/>
              <a:cxnLst/>
              <a:rect l="l" t="t" r="r" b="b"/>
              <a:pathLst>
                <a:path w="454659" h="402698" extrusionOk="0">
                  <a:moveTo>
                    <a:pt x="449350" y="382044"/>
                  </a:moveTo>
                  <a:cubicBezTo>
                    <a:pt x="431813" y="322029"/>
                    <a:pt x="414926" y="261624"/>
                    <a:pt x="395960" y="201869"/>
                  </a:cubicBezTo>
                  <a:cubicBezTo>
                    <a:pt x="241594" y="224849"/>
                    <a:pt x="89160" y="149694"/>
                    <a:pt x="13396" y="13250"/>
                  </a:cubicBezTo>
                  <a:cubicBezTo>
                    <a:pt x="7674" y="219792"/>
                    <a:pt x="170471" y="391865"/>
                    <a:pt x="377013" y="397587"/>
                  </a:cubicBezTo>
                  <a:cubicBezTo>
                    <a:pt x="402244" y="398286"/>
                    <a:pt x="427481" y="396430"/>
                    <a:pt x="452338" y="392047"/>
                  </a:cubicBezTo>
                  <a:lnTo>
                    <a:pt x="449350" y="382044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0" name="Google Shape;1130;p77"/>
            <p:cNvSpPr/>
            <p:nvPr/>
          </p:nvSpPr>
          <p:spPr>
            <a:xfrm>
              <a:off x="3598457" y="4278403"/>
              <a:ext cx="480640" cy="428681"/>
            </a:xfrm>
            <a:custGeom>
              <a:avLst/>
              <a:gdLst/>
              <a:ahLst/>
              <a:cxnLst/>
              <a:rect l="l" t="t" r="r" b="b"/>
              <a:pathLst>
                <a:path w="480640" h="428679" extrusionOk="0">
                  <a:moveTo>
                    <a:pt x="464013" y="395294"/>
                  </a:moveTo>
                  <a:cubicBezTo>
                    <a:pt x="446476" y="335279"/>
                    <a:pt x="429589" y="274874"/>
                    <a:pt x="410623" y="215119"/>
                  </a:cubicBezTo>
                  <a:cubicBezTo>
                    <a:pt x="256257" y="238099"/>
                    <a:pt x="103822" y="162944"/>
                    <a:pt x="28059" y="26500"/>
                  </a:cubicBezTo>
                  <a:cubicBezTo>
                    <a:pt x="22337" y="233042"/>
                    <a:pt x="185134" y="405115"/>
                    <a:pt x="391675" y="410837"/>
                  </a:cubicBezTo>
                  <a:cubicBezTo>
                    <a:pt x="416906" y="411536"/>
                    <a:pt x="442144" y="409680"/>
                    <a:pt x="467001" y="405297"/>
                  </a:cubicBezTo>
                  <a:lnTo>
                    <a:pt x="464013" y="395294"/>
                  </a:lnTo>
                  <a:close/>
                  <a:moveTo>
                    <a:pt x="438032" y="305402"/>
                  </a:moveTo>
                  <a:cubicBezTo>
                    <a:pt x="250134" y="330106"/>
                    <a:pt x="73412" y="210506"/>
                    <a:pt x="26500" y="26890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1" name="Google Shape;1131;p77"/>
            <p:cNvSpPr/>
            <p:nvPr/>
          </p:nvSpPr>
          <p:spPr>
            <a:xfrm>
              <a:off x="4921648" y="4288275"/>
              <a:ext cx="506621" cy="493633"/>
            </a:xfrm>
            <a:custGeom>
              <a:avLst/>
              <a:gdLst/>
              <a:ahLst/>
              <a:cxnLst/>
              <a:rect l="l" t="t" r="r" b="b"/>
              <a:pathLst>
                <a:path w="506620" h="493630" extrusionOk="0">
                  <a:moveTo>
                    <a:pt x="45726" y="381654"/>
                  </a:moveTo>
                  <a:lnTo>
                    <a:pt x="71706" y="291892"/>
                  </a:lnTo>
                  <a:cubicBezTo>
                    <a:pt x="259585" y="316343"/>
                    <a:pt x="436175" y="196776"/>
                    <a:pt x="483238" y="13250"/>
                  </a:cubicBezTo>
                  <a:cubicBezTo>
                    <a:pt x="541097" y="211752"/>
                    <a:pt x="427094" y="419580"/>
                    <a:pt x="228590" y="477445"/>
                  </a:cubicBezTo>
                  <a:cubicBezTo>
                    <a:pt x="158196" y="497967"/>
                    <a:pt x="83307" y="497361"/>
                    <a:pt x="13250" y="475704"/>
                  </a:cubicBezTo>
                  <a:cubicBezTo>
                    <a:pt x="27280" y="446606"/>
                    <a:pt x="36113" y="414260"/>
                    <a:pt x="45726" y="381654"/>
                  </a:cubicBez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2" name="Google Shape;1132;p77"/>
            <p:cNvSpPr/>
            <p:nvPr/>
          </p:nvSpPr>
          <p:spPr>
            <a:xfrm>
              <a:off x="4908397" y="4275025"/>
              <a:ext cx="532601" cy="519613"/>
            </a:xfrm>
            <a:custGeom>
              <a:avLst/>
              <a:gdLst/>
              <a:ahLst/>
              <a:cxnLst/>
              <a:rect l="l" t="t" r="r" b="b"/>
              <a:pathLst>
                <a:path w="532601" h="519611" extrusionOk="0">
                  <a:moveTo>
                    <a:pt x="58976" y="394904"/>
                  </a:moveTo>
                  <a:lnTo>
                    <a:pt x="84956" y="305142"/>
                  </a:lnTo>
                  <a:cubicBezTo>
                    <a:pt x="272835" y="329593"/>
                    <a:pt x="449425" y="210026"/>
                    <a:pt x="496489" y="26500"/>
                  </a:cubicBezTo>
                  <a:cubicBezTo>
                    <a:pt x="554347" y="225002"/>
                    <a:pt x="440344" y="432830"/>
                    <a:pt x="241840" y="490695"/>
                  </a:cubicBezTo>
                  <a:cubicBezTo>
                    <a:pt x="171446" y="511217"/>
                    <a:pt x="96557" y="510612"/>
                    <a:pt x="26500" y="488954"/>
                  </a:cubicBezTo>
                  <a:cubicBezTo>
                    <a:pt x="40530" y="459856"/>
                    <a:pt x="49363" y="427510"/>
                    <a:pt x="58976" y="394904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3" name="Google Shape;1133;p77"/>
            <p:cNvSpPr/>
            <p:nvPr/>
          </p:nvSpPr>
          <p:spPr>
            <a:xfrm>
              <a:off x="4951136" y="4287886"/>
              <a:ext cx="454660" cy="402701"/>
            </a:xfrm>
            <a:custGeom>
              <a:avLst/>
              <a:gdLst/>
              <a:ahLst/>
              <a:cxnLst/>
              <a:rect l="l" t="t" r="r" b="b"/>
              <a:pathLst>
                <a:path w="454659" h="402698" extrusionOk="0">
                  <a:moveTo>
                    <a:pt x="16238" y="382044"/>
                  </a:moveTo>
                  <a:cubicBezTo>
                    <a:pt x="33775" y="322029"/>
                    <a:pt x="50662" y="261624"/>
                    <a:pt x="69628" y="201999"/>
                  </a:cubicBezTo>
                  <a:cubicBezTo>
                    <a:pt x="78331" y="203168"/>
                    <a:pt x="87035" y="204337"/>
                    <a:pt x="95738" y="204987"/>
                  </a:cubicBezTo>
                  <a:cubicBezTo>
                    <a:pt x="246556" y="216678"/>
                    <a:pt x="383343" y="137307"/>
                    <a:pt x="452192" y="13250"/>
                  </a:cubicBezTo>
                  <a:cubicBezTo>
                    <a:pt x="457817" y="219938"/>
                    <a:pt x="294814" y="392049"/>
                    <a:pt x="88126" y="397671"/>
                  </a:cubicBezTo>
                  <a:cubicBezTo>
                    <a:pt x="63055" y="398353"/>
                    <a:pt x="37958" y="396513"/>
                    <a:pt x="13250" y="392177"/>
                  </a:cubicBezTo>
                  <a:lnTo>
                    <a:pt x="16238" y="382044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4" name="Google Shape;1134;p77"/>
            <p:cNvSpPr/>
            <p:nvPr/>
          </p:nvSpPr>
          <p:spPr>
            <a:xfrm>
              <a:off x="4937886" y="4274636"/>
              <a:ext cx="480640" cy="428681"/>
            </a:xfrm>
            <a:custGeom>
              <a:avLst/>
              <a:gdLst/>
              <a:ahLst/>
              <a:cxnLst/>
              <a:rect l="l" t="t" r="r" b="b"/>
              <a:pathLst>
                <a:path w="480640" h="428679" extrusionOk="0">
                  <a:moveTo>
                    <a:pt x="29488" y="395294"/>
                  </a:moveTo>
                  <a:cubicBezTo>
                    <a:pt x="47025" y="335279"/>
                    <a:pt x="63912" y="274874"/>
                    <a:pt x="82878" y="215249"/>
                  </a:cubicBezTo>
                  <a:cubicBezTo>
                    <a:pt x="91581" y="216418"/>
                    <a:pt x="100285" y="217587"/>
                    <a:pt x="108989" y="218237"/>
                  </a:cubicBezTo>
                  <a:cubicBezTo>
                    <a:pt x="259806" y="229928"/>
                    <a:pt x="396593" y="150557"/>
                    <a:pt x="465442" y="26500"/>
                  </a:cubicBezTo>
                  <a:cubicBezTo>
                    <a:pt x="471067" y="233189"/>
                    <a:pt x="308065" y="405299"/>
                    <a:pt x="101376" y="410922"/>
                  </a:cubicBezTo>
                  <a:cubicBezTo>
                    <a:pt x="76305" y="411603"/>
                    <a:pt x="51208" y="409763"/>
                    <a:pt x="26500" y="405427"/>
                  </a:cubicBezTo>
                  <a:lnTo>
                    <a:pt x="29488" y="395294"/>
                  </a:lnTo>
                  <a:close/>
                  <a:moveTo>
                    <a:pt x="55468" y="305531"/>
                  </a:moveTo>
                  <a:cubicBezTo>
                    <a:pt x="243347" y="329983"/>
                    <a:pt x="419937" y="210415"/>
                    <a:pt x="467001" y="26890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5" name="Google Shape;1135;p77"/>
            <p:cNvSpPr/>
            <p:nvPr/>
          </p:nvSpPr>
          <p:spPr>
            <a:xfrm>
              <a:off x="5408654" y="4935454"/>
              <a:ext cx="272796" cy="389710"/>
            </a:xfrm>
            <a:custGeom>
              <a:avLst/>
              <a:gdLst/>
              <a:ahLst/>
              <a:cxnLst/>
              <a:rect l="l" t="t" r="r" b="b"/>
              <a:pathLst>
                <a:path w="272795" h="389708" extrusionOk="0">
                  <a:moveTo>
                    <a:pt x="255259" y="26500"/>
                  </a:moveTo>
                  <a:cubicBezTo>
                    <a:pt x="129383" y="26500"/>
                    <a:pt x="27280" y="128604"/>
                    <a:pt x="27280" y="254480"/>
                  </a:cubicBezTo>
                  <a:lnTo>
                    <a:pt x="27280" y="367365"/>
                  </a:lnTo>
                  <a:moveTo>
                    <a:pt x="179006" y="139126"/>
                  </a:moveTo>
                  <a:cubicBezTo>
                    <a:pt x="94777" y="139126"/>
                    <a:pt x="26500" y="207403"/>
                    <a:pt x="26500" y="291632"/>
                  </a:cubicBezTo>
                  <a:cubicBezTo>
                    <a:pt x="26500" y="291671"/>
                    <a:pt x="26500" y="291723"/>
                    <a:pt x="26500" y="291762"/>
                  </a:cubicBezTo>
                  <a:lnTo>
                    <a:pt x="26500" y="367105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6" name="Google Shape;1136;p77"/>
            <p:cNvSpPr/>
            <p:nvPr/>
          </p:nvSpPr>
          <p:spPr>
            <a:xfrm>
              <a:off x="4872416" y="5103809"/>
              <a:ext cx="571573" cy="168875"/>
            </a:xfrm>
            <a:custGeom>
              <a:avLst/>
              <a:gdLst/>
              <a:ahLst/>
              <a:cxnLst/>
              <a:rect l="l" t="t" r="r" b="b"/>
              <a:pathLst>
                <a:path w="571572" h="168873" extrusionOk="0">
                  <a:moveTo>
                    <a:pt x="154454" y="13250"/>
                  </a:moveTo>
                  <a:lnTo>
                    <a:pt x="558972" y="109248"/>
                  </a:lnTo>
                  <a:lnTo>
                    <a:pt x="558972" y="156273"/>
                  </a:lnTo>
                  <a:lnTo>
                    <a:pt x="13250" y="162638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7" name="Google Shape;1137;p77"/>
            <p:cNvSpPr/>
            <p:nvPr/>
          </p:nvSpPr>
          <p:spPr>
            <a:xfrm>
              <a:off x="4233424" y="5090559"/>
              <a:ext cx="1221087" cy="805401"/>
            </a:xfrm>
            <a:custGeom>
              <a:avLst/>
              <a:gdLst/>
              <a:ahLst/>
              <a:cxnLst/>
              <a:rect l="l" t="t" r="r" b="b"/>
              <a:pathLst>
                <a:path w="1221086" h="805397" extrusionOk="0">
                  <a:moveTo>
                    <a:pt x="793446" y="26500"/>
                  </a:moveTo>
                  <a:lnTo>
                    <a:pt x="1197964" y="122498"/>
                  </a:lnTo>
                  <a:lnTo>
                    <a:pt x="1197964" y="169523"/>
                  </a:lnTo>
                  <a:lnTo>
                    <a:pt x="652242" y="175888"/>
                  </a:lnTo>
                  <a:moveTo>
                    <a:pt x="367365" y="781235"/>
                  </a:moveTo>
                  <a:cubicBezTo>
                    <a:pt x="367365" y="655230"/>
                    <a:pt x="265261" y="553126"/>
                    <a:pt x="139386" y="553126"/>
                  </a:cubicBezTo>
                  <a:lnTo>
                    <a:pt x="26500" y="553126"/>
                  </a:lnTo>
                  <a:moveTo>
                    <a:pt x="254739" y="704982"/>
                  </a:moveTo>
                  <a:cubicBezTo>
                    <a:pt x="254739" y="620675"/>
                    <a:pt x="186410" y="552347"/>
                    <a:pt x="102104" y="552347"/>
                  </a:cubicBezTo>
                  <a:lnTo>
                    <a:pt x="26760" y="552347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8" name="Google Shape;1138;p77"/>
            <p:cNvSpPr/>
            <p:nvPr/>
          </p:nvSpPr>
          <p:spPr>
            <a:xfrm>
              <a:off x="4231085" y="5246444"/>
              <a:ext cx="168874" cy="402701"/>
            </a:xfrm>
            <a:custGeom>
              <a:avLst/>
              <a:gdLst/>
              <a:ahLst/>
              <a:cxnLst/>
              <a:rect l="l" t="t" r="r" b="b"/>
              <a:pathLst>
                <a:path w="168873" h="402698" extrusionOk="0">
                  <a:moveTo>
                    <a:pt x="162638" y="27150"/>
                  </a:moveTo>
                  <a:lnTo>
                    <a:pt x="118601" y="392826"/>
                  </a:lnTo>
                  <a:lnTo>
                    <a:pt x="71447" y="392826"/>
                  </a:lnTo>
                  <a:lnTo>
                    <a:pt x="13250" y="13250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39" name="Google Shape;1139;p77"/>
            <p:cNvSpPr/>
            <p:nvPr/>
          </p:nvSpPr>
          <p:spPr>
            <a:xfrm>
              <a:off x="4217835" y="5233194"/>
              <a:ext cx="194854" cy="428681"/>
            </a:xfrm>
            <a:custGeom>
              <a:avLst/>
              <a:gdLst/>
              <a:ahLst/>
              <a:cxnLst/>
              <a:rect l="l" t="t" r="r" b="b"/>
              <a:pathLst>
                <a:path w="194854" h="428679" extrusionOk="0">
                  <a:moveTo>
                    <a:pt x="175888" y="40400"/>
                  </a:moveTo>
                  <a:lnTo>
                    <a:pt x="131851" y="406076"/>
                  </a:lnTo>
                  <a:lnTo>
                    <a:pt x="84697" y="406076"/>
                  </a:lnTo>
                  <a:lnTo>
                    <a:pt x="26500" y="26500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0" name="Google Shape;1140;p77"/>
            <p:cNvSpPr/>
            <p:nvPr/>
          </p:nvSpPr>
          <p:spPr>
            <a:xfrm>
              <a:off x="3992844" y="3582512"/>
              <a:ext cx="1039223" cy="1688744"/>
            </a:xfrm>
            <a:custGeom>
              <a:avLst/>
              <a:gdLst/>
              <a:ahLst/>
              <a:cxnLst/>
              <a:rect l="l" t="t" r="r" b="b"/>
              <a:pathLst>
                <a:path w="1039222" h="1688736" extrusionOk="0">
                  <a:moveTo>
                    <a:pt x="892822" y="1687048"/>
                  </a:moveTo>
                  <a:lnTo>
                    <a:pt x="154065" y="1687048"/>
                  </a:lnTo>
                  <a:cubicBezTo>
                    <a:pt x="76253" y="1687048"/>
                    <a:pt x="13250" y="1623915"/>
                    <a:pt x="13250" y="1546103"/>
                  </a:cubicBezTo>
                  <a:lnTo>
                    <a:pt x="13250" y="528185"/>
                  </a:lnTo>
                  <a:lnTo>
                    <a:pt x="1033507" y="528185"/>
                  </a:lnTo>
                  <a:lnTo>
                    <a:pt x="1033507" y="1546103"/>
                  </a:lnTo>
                  <a:cubicBezTo>
                    <a:pt x="1033507" y="1623915"/>
                    <a:pt x="970504" y="1687048"/>
                    <a:pt x="892692" y="1687048"/>
                  </a:cubicBezTo>
                  <a:moveTo>
                    <a:pt x="116133" y="381784"/>
                  </a:moveTo>
                  <a:lnTo>
                    <a:pt x="229278" y="13250"/>
                  </a:lnTo>
                  <a:lnTo>
                    <a:pt x="320081" y="198102"/>
                  </a:lnTo>
                  <a:lnTo>
                    <a:pt x="116133" y="381784"/>
                  </a:ln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1" name="Google Shape;1141;p77"/>
            <p:cNvSpPr/>
            <p:nvPr/>
          </p:nvSpPr>
          <p:spPr>
            <a:xfrm>
              <a:off x="4082477" y="3569262"/>
              <a:ext cx="246815" cy="415691"/>
            </a:xfrm>
            <a:custGeom>
              <a:avLst/>
              <a:gdLst/>
              <a:ahLst/>
              <a:cxnLst/>
              <a:rect l="l" t="t" r="r" b="b"/>
              <a:pathLst>
                <a:path w="246815" h="415688" extrusionOk="0">
                  <a:moveTo>
                    <a:pt x="26500" y="395034"/>
                  </a:moveTo>
                  <a:lnTo>
                    <a:pt x="139646" y="26500"/>
                  </a:lnTo>
                  <a:lnTo>
                    <a:pt x="230448" y="211352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2" name="Google Shape;1142;p77"/>
            <p:cNvSpPr/>
            <p:nvPr/>
          </p:nvSpPr>
          <p:spPr>
            <a:xfrm>
              <a:off x="4705750" y="3582512"/>
              <a:ext cx="220835" cy="389710"/>
            </a:xfrm>
            <a:custGeom>
              <a:avLst/>
              <a:gdLst/>
              <a:ahLst/>
              <a:cxnLst/>
              <a:rect l="l" t="t" r="r" b="b"/>
              <a:pathLst>
                <a:path w="220834" h="389708" extrusionOk="0">
                  <a:moveTo>
                    <a:pt x="217197" y="381784"/>
                  </a:moveTo>
                  <a:lnTo>
                    <a:pt x="104052" y="13250"/>
                  </a:lnTo>
                  <a:lnTo>
                    <a:pt x="13250" y="198102"/>
                  </a:lnTo>
                  <a:lnTo>
                    <a:pt x="217197" y="381784"/>
                  </a:ln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3" name="Google Shape;1143;p77"/>
            <p:cNvSpPr/>
            <p:nvPr/>
          </p:nvSpPr>
          <p:spPr>
            <a:xfrm>
              <a:off x="4692501" y="3569261"/>
              <a:ext cx="246815" cy="415691"/>
            </a:xfrm>
            <a:custGeom>
              <a:avLst/>
              <a:gdLst/>
              <a:ahLst/>
              <a:cxnLst/>
              <a:rect l="l" t="t" r="r" b="b"/>
              <a:pathLst>
                <a:path w="246815" h="415688" extrusionOk="0">
                  <a:moveTo>
                    <a:pt x="230448" y="395034"/>
                  </a:moveTo>
                  <a:lnTo>
                    <a:pt x="117302" y="26500"/>
                  </a:lnTo>
                  <a:lnTo>
                    <a:pt x="26500" y="211352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4" name="Google Shape;1144;p77"/>
            <p:cNvSpPr/>
            <p:nvPr/>
          </p:nvSpPr>
          <p:spPr>
            <a:xfrm>
              <a:off x="3979464" y="4047436"/>
              <a:ext cx="1065204" cy="1247073"/>
            </a:xfrm>
            <a:custGeom>
              <a:avLst/>
              <a:gdLst/>
              <a:ahLst/>
              <a:cxnLst/>
              <a:rect l="l" t="t" r="r" b="b"/>
              <a:pathLst>
                <a:path w="1065202" h="1247066" extrusionOk="0">
                  <a:moveTo>
                    <a:pt x="1049485" y="26500"/>
                  </a:moveTo>
                  <a:lnTo>
                    <a:pt x="1049485" y="1069360"/>
                  </a:lnTo>
                  <a:cubicBezTo>
                    <a:pt x="1049485" y="1153667"/>
                    <a:pt x="981156" y="1222126"/>
                    <a:pt x="896849" y="1222126"/>
                  </a:cubicBezTo>
                  <a:lnTo>
                    <a:pt x="179136" y="1222126"/>
                  </a:lnTo>
                  <a:cubicBezTo>
                    <a:pt x="94816" y="1222048"/>
                    <a:pt x="26500" y="1153680"/>
                    <a:pt x="26500" y="1069360"/>
                  </a:cubicBezTo>
                  <a:lnTo>
                    <a:pt x="26500" y="26500"/>
                  </a:lnTo>
                </a:path>
              </a:pathLst>
            </a:custGeom>
            <a:noFill/>
            <a:ln w="25900" cap="flat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5" name="Google Shape;1145;p77"/>
            <p:cNvSpPr/>
            <p:nvPr/>
          </p:nvSpPr>
          <p:spPr>
            <a:xfrm>
              <a:off x="4127423" y="4675259"/>
              <a:ext cx="766427" cy="584566"/>
            </a:xfrm>
            <a:custGeom>
              <a:avLst/>
              <a:gdLst/>
              <a:ahLst/>
              <a:cxnLst/>
              <a:rect l="l" t="t" r="r" b="b"/>
              <a:pathLst>
                <a:path w="766426" h="584562" extrusionOk="0">
                  <a:moveTo>
                    <a:pt x="13250" y="579756"/>
                  </a:moveTo>
                  <a:lnTo>
                    <a:pt x="13250" y="263313"/>
                  </a:lnTo>
                  <a:cubicBezTo>
                    <a:pt x="13250" y="125746"/>
                    <a:pt x="115873" y="13250"/>
                    <a:pt x="241229" y="13250"/>
                  </a:cubicBezTo>
                  <a:lnTo>
                    <a:pt x="530003" y="13250"/>
                  </a:lnTo>
                  <a:cubicBezTo>
                    <a:pt x="655360" y="13250"/>
                    <a:pt x="757983" y="125746"/>
                    <a:pt x="757983" y="263313"/>
                  </a:cubicBezTo>
                  <a:lnTo>
                    <a:pt x="757983" y="579886"/>
                  </a:lnTo>
                  <a:lnTo>
                    <a:pt x="13250" y="579886"/>
                  </a:lnTo>
                </a:path>
              </a:pathLst>
            </a:custGeom>
            <a:solidFill>
              <a:srgbClr val="AEA0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6" name="Google Shape;1146;p77"/>
            <p:cNvSpPr/>
            <p:nvPr/>
          </p:nvSpPr>
          <p:spPr>
            <a:xfrm>
              <a:off x="4027138" y="3711505"/>
              <a:ext cx="974272" cy="532604"/>
            </a:xfrm>
            <a:custGeom>
              <a:avLst/>
              <a:gdLst/>
              <a:ahLst/>
              <a:cxnLst/>
              <a:rect l="l" t="t" r="r" b="b"/>
              <a:pathLst>
                <a:path w="974271" h="532601" extrusionOk="0">
                  <a:moveTo>
                    <a:pt x="962840" y="488045"/>
                  </a:moveTo>
                  <a:cubicBezTo>
                    <a:pt x="962840" y="619117"/>
                    <a:pt x="487915" y="383993"/>
                    <a:pt x="487915" y="383993"/>
                  </a:cubicBezTo>
                  <a:cubicBezTo>
                    <a:pt x="487915" y="383993"/>
                    <a:pt x="13250" y="619117"/>
                    <a:pt x="13250" y="488045"/>
                  </a:cubicBezTo>
                  <a:cubicBezTo>
                    <a:pt x="13250" y="225823"/>
                    <a:pt x="225823" y="13250"/>
                    <a:pt x="488045" y="13250"/>
                  </a:cubicBezTo>
                  <a:cubicBezTo>
                    <a:pt x="750267" y="13250"/>
                    <a:pt x="962840" y="225823"/>
                    <a:pt x="962840" y="488045"/>
                  </a:cubicBez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7" name="Google Shape;1147;p77"/>
            <p:cNvSpPr/>
            <p:nvPr/>
          </p:nvSpPr>
          <p:spPr>
            <a:xfrm>
              <a:off x="4013888" y="3698255"/>
              <a:ext cx="1000252" cy="558584"/>
            </a:xfrm>
            <a:custGeom>
              <a:avLst/>
              <a:gdLst/>
              <a:ahLst/>
              <a:cxnLst/>
              <a:rect l="l" t="t" r="r" b="b"/>
              <a:pathLst>
                <a:path w="1000251" h="558582" extrusionOk="0">
                  <a:moveTo>
                    <a:pt x="976090" y="501295"/>
                  </a:moveTo>
                  <a:cubicBezTo>
                    <a:pt x="976090" y="632367"/>
                    <a:pt x="501165" y="397243"/>
                    <a:pt x="501165" y="397243"/>
                  </a:cubicBezTo>
                  <a:cubicBezTo>
                    <a:pt x="501165" y="397243"/>
                    <a:pt x="26500" y="632367"/>
                    <a:pt x="26500" y="501295"/>
                  </a:cubicBezTo>
                  <a:cubicBezTo>
                    <a:pt x="26500" y="239073"/>
                    <a:pt x="239073" y="26500"/>
                    <a:pt x="501295" y="26500"/>
                  </a:cubicBezTo>
                  <a:cubicBezTo>
                    <a:pt x="763517" y="26500"/>
                    <a:pt x="976090" y="239073"/>
                    <a:pt x="976090" y="501295"/>
                  </a:cubicBezTo>
                  <a:close/>
                </a:path>
              </a:pathLst>
            </a:custGeom>
            <a:noFill/>
            <a:ln w="25900" cap="flat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8" name="Google Shape;1148;p77"/>
            <p:cNvSpPr/>
            <p:nvPr/>
          </p:nvSpPr>
          <p:spPr>
            <a:xfrm>
              <a:off x="4412690" y="4196304"/>
              <a:ext cx="194854" cy="207845"/>
            </a:xfrm>
            <a:custGeom>
              <a:avLst/>
              <a:gdLst/>
              <a:ahLst/>
              <a:cxnLst/>
              <a:rect l="l" t="t" r="r" b="b"/>
              <a:pathLst>
                <a:path w="194854" h="207844" extrusionOk="0">
                  <a:moveTo>
                    <a:pt x="191477" y="107430"/>
                  </a:moveTo>
                  <a:lnTo>
                    <a:pt x="102363" y="196543"/>
                  </a:lnTo>
                  <a:lnTo>
                    <a:pt x="13250" y="107430"/>
                  </a:lnTo>
                  <a:lnTo>
                    <a:pt x="102363" y="13250"/>
                  </a:lnTo>
                  <a:lnTo>
                    <a:pt x="191477" y="107430"/>
                  </a:lnTo>
                </a:path>
              </a:pathLst>
            </a:custGeom>
            <a:solidFill>
              <a:srgbClr val="F5B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49" name="Google Shape;1149;p77"/>
            <p:cNvSpPr/>
            <p:nvPr/>
          </p:nvSpPr>
          <p:spPr>
            <a:xfrm>
              <a:off x="4399439" y="4183054"/>
              <a:ext cx="220835" cy="233826"/>
            </a:xfrm>
            <a:custGeom>
              <a:avLst/>
              <a:gdLst/>
              <a:ahLst/>
              <a:cxnLst/>
              <a:rect l="l" t="t" r="r" b="b"/>
              <a:pathLst>
                <a:path w="220834" h="233825" extrusionOk="0">
                  <a:moveTo>
                    <a:pt x="204727" y="120680"/>
                  </a:moveTo>
                  <a:lnTo>
                    <a:pt x="115614" y="209793"/>
                  </a:lnTo>
                  <a:lnTo>
                    <a:pt x="26500" y="120680"/>
                  </a:lnTo>
                  <a:lnTo>
                    <a:pt x="115614" y="26500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0" name="Google Shape;1150;p77"/>
            <p:cNvSpPr/>
            <p:nvPr/>
          </p:nvSpPr>
          <p:spPr>
            <a:xfrm>
              <a:off x="3971843" y="3766665"/>
              <a:ext cx="1078194" cy="584566"/>
            </a:xfrm>
            <a:custGeom>
              <a:avLst/>
              <a:gdLst/>
              <a:ahLst/>
              <a:cxnLst/>
              <a:rect l="l" t="t" r="r" b="b"/>
              <a:pathLst>
                <a:path w="1078193" h="584562" extrusionOk="0">
                  <a:moveTo>
                    <a:pt x="790285" y="13299"/>
                  </a:moveTo>
                  <a:cubicBezTo>
                    <a:pt x="688312" y="13259"/>
                    <a:pt x="594176" y="67966"/>
                    <a:pt x="543730" y="156582"/>
                  </a:cubicBezTo>
                  <a:cubicBezTo>
                    <a:pt x="466104" y="20392"/>
                    <a:pt x="292772" y="-27083"/>
                    <a:pt x="156582" y="50543"/>
                  </a:cubicBezTo>
                  <a:cubicBezTo>
                    <a:pt x="20392" y="128169"/>
                    <a:pt x="-27083" y="301501"/>
                    <a:pt x="50543" y="437692"/>
                  </a:cubicBezTo>
                  <a:cubicBezTo>
                    <a:pt x="128169" y="573882"/>
                    <a:pt x="301501" y="621356"/>
                    <a:pt x="437691" y="543730"/>
                  </a:cubicBezTo>
                  <a:cubicBezTo>
                    <a:pt x="481905" y="518529"/>
                    <a:pt x="518529" y="481904"/>
                    <a:pt x="543730" y="437692"/>
                  </a:cubicBezTo>
                  <a:cubicBezTo>
                    <a:pt x="621356" y="573882"/>
                    <a:pt x="794689" y="621356"/>
                    <a:pt x="930879" y="543730"/>
                  </a:cubicBezTo>
                  <a:cubicBezTo>
                    <a:pt x="1067069" y="466104"/>
                    <a:pt x="1114536" y="292772"/>
                    <a:pt x="1036919" y="156582"/>
                  </a:cubicBezTo>
                  <a:cubicBezTo>
                    <a:pt x="986413" y="67983"/>
                    <a:pt x="892272" y="13286"/>
                    <a:pt x="790285" y="1329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1" name="Google Shape;1151;p77"/>
            <p:cNvSpPr/>
            <p:nvPr/>
          </p:nvSpPr>
          <p:spPr>
            <a:xfrm>
              <a:off x="3958593" y="3753414"/>
              <a:ext cx="1104175" cy="610546"/>
            </a:xfrm>
            <a:custGeom>
              <a:avLst/>
              <a:gdLst/>
              <a:ahLst/>
              <a:cxnLst/>
              <a:rect l="l" t="t" r="r" b="b"/>
              <a:pathLst>
                <a:path w="1104173" h="610543" extrusionOk="0">
                  <a:moveTo>
                    <a:pt x="803535" y="26549"/>
                  </a:moveTo>
                  <a:cubicBezTo>
                    <a:pt x="701562" y="26509"/>
                    <a:pt x="607426" y="81216"/>
                    <a:pt x="556980" y="169832"/>
                  </a:cubicBezTo>
                  <a:cubicBezTo>
                    <a:pt x="479354" y="33642"/>
                    <a:pt x="306022" y="-13832"/>
                    <a:pt x="169832" y="63794"/>
                  </a:cubicBezTo>
                  <a:cubicBezTo>
                    <a:pt x="33642" y="141420"/>
                    <a:pt x="-13832" y="314751"/>
                    <a:pt x="63794" y="450942"/>
                  </a:cubicBezTo>
                  <a:cubicBezTo>
                    <a:pt x="141420" y="587132"/>
                    <a:pt x="314751" y="634606"/>
                    <a:pt x="450942" y="556980"/>
                  </a:cubicBezTo>
                  <a:cubicBezTo>
                    <a:pt x="495155" y="531779"/>
                    <a:pt x="531779" y="495154"/>
                    <a:pt x="556980" y="450942"/>
                  </a:cubicBezTo>
                  <a:cubicBezTo>
                    <a:pt x="634606" y="587132"/>
                    <a:pt x="807939" y="634606"/>
                    <a:pt x="944129" y="556980"/>
                  </a:cubicBezTo>
                  <a:cubicBezTo>
                    <a:pt x="1080319" y="479354"/>
                    <a:pt x="1127786" y="306022"/>
                    <a:pt x="1050169" y="169832"/>
                  </a:cubicBezTo>
                  <a:cubicBezTo>
                    <a:pt x="999663" y="81233"/>
                    <a:pt x="905522" y="26536"/>
                    <a:pt x="803535" y="26549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2" name="Google Shape;1152;p77"/>
            <p:cNvSpPr/>
            <p:nvPr/>
          </p:nvSpPr>
          <p:spPr>
            <a:xfrm>
              <a:off x="4182762" y="4002357"/>
              <a:ext cx="129903" cy="77942"/>
            </a:xfrm>
            <a:custGeom>
              <a:avLst/>
              <a:gdLst/>
              <a:ahLst/>
              <a:cxnLst/>
              <a:rect l="l" t="t" r="r" b="b"/>
              <a:pathLst>
                <a:path w="129902" h="77941" extrusionOk="0">
                  <a:moveTo>
                    <a:pt x="13250" y="68459"/>
                  </a:moveTo>
                  <a:cubicBezTo>
                    <a:pt x="13250" y="37968"/>
                    <a:pt x="37968" y="13250"/>
                    <a:pt x="68459" y="13250"/>
                  </a:cubicBezTo>
                  <a:cubicBezTo>
                    <a:pt x="98950" y="13250"/>
                    <a:pt x="123667" y="37968"/>
                    <a:pt x="123667" y="6845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3" name="Google Shape;1153;p77"/>
            <p:cNvSpPr/>
            <p:nvPr/>
          </p:nvSpPr>
          <p:spPr>
            <a:xfrm>
              <a:off x="4169510" y="3989100"/>
              <a:ext cx="155883" cy="103922"/>
            </a:xfrm>
            <a:custGeom>
              <a:avLst/>
              <a:gdLst/>
              <a:ahLst/>
              <a:cxnLst/>
              <a:rect l="l" t="t" r="r" b="b"/>
              <a:pathLst>
                <a:path w="155883" h="103922" extrusionOk="0">
                  <a:moveTo>
                    <a:pt x="26500" y="81709"/>
                  </a:moveTo>
                  <a:cubicBezTo>
                    <a:pt x="26500" y="51218"/>
                    <a:pt x="51218" y="26500"/>
                    <a:pt x="81709" y="26500"/>
                  </a:cubicBezTo>
                  <a:cubicBezTo>
                    <a:pt x="112200" y="26500"/>
                    <a:pt x="136918" y="51218"/>
                    <a:pt x="136918" y="81709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4" name="Google Shape;1154;p77"/>
            <p:cNvSpPr/>
            <p:nvPr/>
          </p:nvSpPr>
          <p:spPr>
            <a:xfrm>
              <a:off x="4697305" y="4002349"/>
              <a:ext cx="129903" cy="77942"/>
            </a:xfrm>
            <a:custGeom>
              <a:avLst/>
              <a:gdLst/>
              <a:ahLst/>
              <a:cxnLst/>
              <a:rect l="l" t="t" r="r" b="b"/>
              <a:pathLst>
                <a:path w="129902" h="77941" extrusionOk="0">
                  <a:moveTo>
                    <a:pt x="13250" y="68459"/>
                  </a:moveTo>
                  <a:cubicBezTo>
                    <a:pt x="13250" y="37968"/>
                    <a:pt x="37971" y="13250"/>
                    <a:pt x="68459" y="13250"/>
                  </a:cubicBezTo>
                  <a:cubicBezTo>
                    <a:pt x="98947" y="13250"/>
                    <a:pt x="123667" y="37968"/>
                    <a:pt x="123667" y="6845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55" name="Google Shape;1155;p77"/>
            <p:cNvSpPr/>
            <p:nvPr/>
          </p:nvSpPr>
          <p:spPr>
            <a:xfrm>
              <a:off x="4684054" y="3989089"/>
              <a:ext cx="155883" cy="103922"/>
            </a:xfrm>
            <a:custGeom>
              <a:avLst/>
              <a:gdLst/>
              <a:ahLst/>
              <a:cxnLst/>
              <a:rect l="l" t="t" r="r" b="b"/>
              <a:pathLst>
                <a:path w="155883" h="103922" extrusionOk="0">
                  <a:moveTo>
                    <a:pt x="26500" y="81709"/>
                  </a:moveTo>
                  <a:cubicBezTo>
                    <a:pt x="26500" y="51218"/>
                    <a:pt x="51221" y="26500"/>
                    <a:pt x="81709" y="26500"/>
                  </a:cubicBezTo>
                  <a:cubicBezTo>
                    <a:pt x="112197" y="26500"/>
                    <a:pt x="136918" y="51218"/>
                    <a:pt x="136918" y="81709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56" name="Google Shape;1156;p77"/>
          <p:cNvSpPr/>
          <p:nvPr/>
        </p:nvSpPr>
        <p:spPr>
          <a:xfrm>
            <a:off x="1600200" y="1042512"/>
            <a:ext cx="59436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Спасибо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 внимание!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C92E5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7"/>
          <p:cNvSpPr/>
          <p:nvPr/>
        </p:nvSpPr>
        <p:spPr>
          <a:xfrm>
            <a:off x="1600200" y="653508"/>
            <a:ext cx="59436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Меня хорошо слышно &amp;&amp; видно? </a:t>
            </a:r>
            <a:endParaRPr/>
          </a:p>
        </p:txBody>
      </p:sp>
      <p:grpSp>
        <p:nvGrpSpPr>
          <p:cNvPr id="621" name="Google Shape;621;p27"/>
          <p:cNvGrpSpPr/>
          <p:nvPr/>
        </p:nvGrpSpPr>
        <p:grpSpPr>
          <a:xfrm>
            <a:off x="3216169" y="2638573"/>
            <a:ext cx="2711662" cy="2529670"/>
            <a:chOff x="3651215" y="2976980"/>
            <a:chExt cx="2177380" cy="2031247"/>
          </a:xfrm>
        </p:grpSpPr>
        <p:sp>
          <p:nvSpPr>
            <p:cNvPr id="622" name="Google Shape;622;p27"/>
            <p:cNvSpPr/>
            <p:nvPr/>
          </p:nvSpPr>
          <p:spPr>
            <a:xfrm>
              <a:off x="5269636" y="3879351"/>
              <a:ext cx="467625" cy="642985"/>
            </a:xfrm>
            <a:custGeom>
              <a:avLst/>
              <a:gdLst/>
              <a:ahLst/>
              <a:cxnLst/>
              <a:rect l="l" t="t" r="r" b="b"/>
              <a:pathLst>
                <a:path w="467625" h="642984" extrusionOk="0">
                  <a:moveTo>
                    <a:pt x="21335" y="527686"/>
                  </a:moveTo>
                  <a:cubicBezTo>
                    <a:pt x="22943" y="492906"/>
                    <a:pt x="24258" y="457980"/>
                    <a:pt x="26012" y="423201"/>
                  </a:cubicBezTo>
                  <a:cubicBezTo>
                    <a:pt x="69851" y="418525"/>
                    <a:pt x="112668" y="407126"/>
                    <a:pt x="153147" y="389590"/>
                  </a:cubicBezTo>
                  <a:cubicBezTo>
                    <a:pt x="304936" y="324422"/>
                    <a:pt x="404233" y="176125"/>
                    <a:pt x="406688" y="10960"/>
                  </a:cubicBezTo>
                  <a:cubicBezTo>
                    <a:pt x="425744" y="43216"/>
                    <a:pt x="440298" y="77928"/>
                    <a:pt x="449943" y="114130"/>
                  </a:cubicBezTo>
                  <a:cubicBezTo>
                    <a:pt x="509858" y="337859"/>
                    <a:pt x="373223" y="566996"/>
                    <a:pt x="144818" y="625595"/>
                  </a:cubicBezTo>
                  <a:cubicBezTo>
                    <a:pt x="101153" y="636891"/>
                    <a:pt x="55998" y="641333"/>
                    <a:pt x="10960" y="638747"/>
                  </a:cubicBezTo>
                  <a:cubicBezTo>
                    <a:pt x="18559" y="603090"/>
                    <a:pt x="19728" y="565826"/>
                    <a:pt x="21335" y="527686"/>
                  </a:cubicBezTo>
                </a:path>
              </a:pathLst>
            </a:custGeom>
            <a:solidFill>
              <a:srgbClr val="6F4A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5258677" y="3868391"/>
              <a:ext cx="496852" cy="672211"/>
            </a:xfrm>
            <a:custGeom>
              <a:avLst/>
              <a:gdLst/>
              <a:ahLst/>
              <a:cxnLst/>
              <a:rect l="l" t="t" r="r" b="b"/>
              <a:pathLst>
                <a:path w="496851" h="672211" extrusionOk="0">
                  <a:moveTo>
                    <a:pt x="32295" y="538646"/>
                  </a:moveTo>
                  <a:cubicBezTo>
                    <a:pt x="33903" y="503866"/>
                    <a:pt x="35218" y="468940"/>
                    <a:pt x="36972" y="434161"/>
                  </a:cubicBezTo>
                  <a:cubicBezTo>
                    <a:pt x="80811" y="429484"/>
                    <a:pt x="123628" y="418086"/>
                    <a:pt x="164107" y="400550"/>
                  </a:cubicBezTo>
                  <a:cubicBezTo>
                    <a:pt x="315895" y="335382"/>
                    <a:pt x="415193" y="187085"/>
                    <a:pt x="417648" y="21920"/>
                  </a:cubicBezTo>
                  <a:cubicBezTo>
                    <a:pt x="436703" y="54176"/>
                    <a:pt x="451258" y="88888"/>
                    <a:pt x="460903" y="125090"/>
                  </a:cubicBezTo>
                  <a:cubicBezTo>
                    <a:pt x="520818" y="348819"/>
                    <a:pt x="384183" y="577956"/>
                    <a:pt x="155778" y="636555"/>
                  </a:cubicBezTo>
                  <a:cubicBezTo>
                    <a:pt x="112113" y="647851"/>
                    <a:pt x="66958" y="652293"/>
                    <a:pt x="21920" y="649707"/>
                  </a:cubicBezTo>
                  <a:cubicBezTo>
                    <a:pt x="29519" y="614050"/>
                    <a:pt x="30688" y="576786"/>
                    <a:pt x="32295" y="538646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5269636" y="3879351"/>
              <a:ext cx="394559" cy="540692"/>
            </a:xfrm>
            <a:custGeom>
              <a:avLst/>
              <a:gdLst/>
              <a:ahLst/>
              <a:cxnLst/>
              <a:rect l="l" t="t" r="r" b="b"/>
              <a:pathLst>
                <a:path w="394558" h="540691" extrusionOk="0">
                  <a:moveTo>
                    <a:pt x="11398" y="525348"/>
                  </a:moveTo>
                  <a:cubicBezTo>
                    <a:pt x="14467" y="455642"/>
                    <a:pt x="16805" y="385937"/>
                    <a:pt x="21482" y="316378"/>
                  </a:cubicBezTo>
                  <a:cubicBezTo>
                    <a:pt x="30834" y="315355"/>
                    <a:pt x="40333" y="314332"/>
                    <a:pt x="49831" y="312724"/>
                  </a:cubicBezTo>
                  <a:cubicBezTo>
                    <a:pt x="212039" y="285397"/>
                    <a:pt x="335813" y="163523"/>
                    <a:pt x="376584" y="10960"/>
                  </a:cubicBezTo>
                  <a:cubicBezTo>
                    <a:pt x="385791" y="46032"/>
                    <a:pt x="390905" y="82857"/>
                    <a:pt x="390905" y="120998"/>
                  </a:cubicBezTo>
                  <a:cubicBezTo>
                    <a:pt x="390905" y="342097"/>
                    <a:pt x="223145" y="522863"/>
                    <a:pt x="10960" y="537038"/>
                  </a:cubicBezTo>
                  <a:lnTo>
                    <a:pt x="11398" y="525348"/>
                  </a:lnTo>
                </a:path>
              </a:pathLst>
            </a:custGeom>
            <a:solidFill>
              <a:srgbClr val="6F4A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5258677" y="3868391"/>
              <a:ext cx="423785" cy="569918"/>
            </a:xfrm>
            <a:custGeom>
              <a:avLst/>
              <a:gdLst/>
              <a:ahLst/>
              <a:cxnLst/>
              <a:rect l="l" t="t" r="r" b="b"/>
              <a:pathLst>
                <a:path w="423785" h="569918" extrusionOk="0">
                  <a:moveTo>
                    <a:pt x="22358" y="536308"/>
                  </a:moveTo>
                  <a:cubicBezTo>
                    <a:pt x="25427" y="466602"/>
                    <a:pt x="27765" y="396897"/>
                    <a:pt x="32442" y="327338"/>
                  </a:cubicBezTo>
                  <a:cubicBezTo>
                    <a:pt x="41794" y="326315"/>
                    <a:pt x="51293" y="325292"/>
                    <a:pt x="60791" y="323684"/>
                  </a:cubicBezTo>
                  <a:cubicBezTo>
                    <a:pt x="222999" y="296357"/>
                    <a:pt x="346773" y="174483"/>
                    <a:pt x="387544" y="21920"/>
                  </a:cubicBezTo>
                  <a:cubicBezTo>
                    <a:pt x="396751" y="56992"/>
                    <a:pt x="401865" y="93817"/>
                    <a:pt x="401865" y="131958"/>
                  </a:cubicBezTo>
                  <a:cubicBezTo>
                    <a:pt x="401865" y="353057"/>
                    <a:pt x="234105" y="533823"/>
                    <a:pt x="21920" y="547998"/>
                  </a:cubicBezTo>
                  <a:lnTo>
                    <a:pt x="22358" y="536308"/>
                  </a:lnTo>
                  <a:close/>
                  <a:moveTo>
                    <a:pt x="26742" y="432261"/>
                  </a:moveTo>
                  <a:cubicBezTo>
                    <a:pt x="68682" y="427585"/>
                    <a:pt x="109600" y="416186"/>
                    <a:pt x="147886" y="398650"/>
                  </a:cubicBezTo>
                  <a:cubicBezTo>
                    <a:pt x="297965" y="330260"/>
                    <a:pt x="387544" y="180036"/>
                    <a:pt x="389298" y="21920"/>
                  </a:cubicBezTo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3764403" y="3879351"/>
              <a:ext cx="467625" cy="642985"/>
            </a:xfrm>
            <a:custGeom>
              <a:avLst/>
              <a:gdLst/>
              <a:ahLst/>
              <a:cxnLst/>
              <a:rect l="l" t="t" r="r" b="b"/>
              <a:pathLst>
                <a:path w="467625" h="642984" extrusionOk="0">
                  <a:moveTo>
                    <a:pt x="453661" y="527686"/>
                  </a:moveTo>
                  <a:cubicBezTo>
                    <a:pt x="452054" y="492906"/>
                    <a:pt x="450739" y="457980"/>
                    <a:pt x="448985" y="423201"/>
                  </a:cubicBezTo>
                  <a:cubicBezTo>
                    <a:pt x="405145" y="418525"/>
                    <a:pt x="362328" y="407126"/>
                    <a:pt x="321849" y="389590"/>
                  </a:cubicBezTo>
                  <a:cubicBezTo>
                    <a:pt x="170064" y="324422"/>
                    <a:pt x="70761" y="176125"/>
                    <a:pt x="68309" y="10960"/>
                  </a:cubicBezTo>
                  <a:cubicBezTo>
                    <a:pt x="49252" y="43216"/>
                    <a:pt x="34698" y="77928"/>
                    <a:pt x="25054" y="114130"/>
                  </a:cubicBezTo>
                  <a:cubicBezTo>
                    <a:pt x="-34861" y="337859"/>
                    <a:pt x="101773" y="566996"/>
                    <a:pt x="330179" y="625595"/>
                  </a:cubicBezTo>
                  <a:cubicBezTo>
                    <a:pt x="373839" y="636935"/>
                    <a:pt x="419004" y="641363"/>
                    <a:pt x="464037" y="638747"/>
                  </a:cubicBezTo>
                  <a:cubicBezTo>
                    <a:pt x="456438" y="603090"/>
                    <a:pt x="455269" y="565826"/>
                    <a:pt x="453661" y="527686"/>
                  </a:cubicBezTo>
                </a:path>
              </a:pathLst>
            </a:custGeom>
            <a:solidFill>
              <a:srgbClr val="6F4A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3753443" y="3868391"/>
              <a:ext cx="496852" cy="672211"/>
            </a:xfrm>
            <a:custGeom>
              <a:avLst/>
              <a:gdLst/>
              <a:ahLst/>
              <a:cxnLst/>
              <a:rect l="l" t="t" r="r" b="b"/>
              <a:pathLst>
                <a:path w="496851" h="672211" extrusionOk="0">
                  <a:moveTo>
                    <a:pt x="464621" y="538646"/>
                  </a:moveTo>
                  <a:cubicBezTo>
                    <a:pt x="463014" y="503866"/>
                    <a:pt x="461699" y="468940"/>
                    <a:pt x="459945" y="434161"/>
                  </a:cubicBezTo>
                  <a:cubicBezTo>
                    <a:pt x="416105" y="429484"/>
                    <a:pt x="373288" y="418086"/>
                    <a:pt x="332809" y="400550"/>
                  </a:cubicBezTo>
                  <a:cubicBezTo>
                    <a:pt x="181024" y="335382"/>
                    <a:pt x="81721" y="187085"/>
                    <a:pt x="79269" y="21920"/>
                  </a:cubicBezTo>
                  <a:cubicBezTo>
                    <a:pt x="60211" y="54176"/>
                    <a:pt x="45658" y="88888"/>
                    <a:pt x="36013" y="125090"/>
                  </a:cubicBezTo>
                  <a:cubicBezTo>
                    <a:pt x="-23901" y="348819"/>
                    <a:pt x="112733" y="577956"/>
                    <a:pt x="341139" y="636555"/>
                  </a:cubicBezTo>
                  <a:cubicBezTo>
                    <a:pt x="384799" y="647895"/>
                    <a:pt x="429964" y="652322"/>
                    <a:pt x="474997" y="649707"/>
                  </a:cubicBezTo>
                  <a:cubicBezTo>
                    <a:pt x="467398" y="614050"/>
                    <a:pt x="466229" y="576786"/>
                    <a:pt x="464621" y="538646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3808308" y="3879351"/>
              <a:ext cx="394559" cy="540692"/>
            </a:xfrm>
            <a:custGeom>
              <a:avLst/>
              <a:gdLst/>
              <a:ahLst/>
              <a:cxnLst/>
              <a:rect l="l" t="t" r="r" b="b"/>
              <a:pathLst>
                <a:path w="394558" h="540691" extrusionOk="0">
                  <a:moveTo>
                    <a:pt x="390467" y="525348"/>
                  </a:moveTo>
                  <a:cubicBezTo>
                    <a:pt x="387252" y="455642"/>
                    <a:pt x="385060" y="385937"/>
                    <a:pt x="380384" y="316378"/>
                  </a:cubicBezTo>
                  <a:cubicBezTo>
                    <a:pt x="371031" y="315355"/>
                    <a:pt x="361533" y="314332"/>
                    <a:pt x="352034" y="312724"/>
                  </a:cubicBezTo>
                  <a:cubicBezTo>
                    <a:pt x="189827" y="285397"/>
                    <a:pt x="66052" y="163523"/>
                    <a:pt x="25281" y="10960"/>
                  </a:cubicBezTo>
                  <a:cubicBezTo>
                    <a:pt x="15803" y="46872"/>
                    <a:pt x="10989" y="83855"/>
                    <a:pt x="10960" y="120998"/>
                  </a:cubicBezTo>
                  <a:cubicBezTo>
                    <a:pt x="10960" y="342097"/>
                    <a:pt x="178720" y="522863"/>
                    <a:pt x="390905" y="537038"/>
                  </a:cubicBezTo>
                  <a:lnTo>
                    <a:pt x="390467" y="525348"/>
                  </a:lnTo>
                </a:path>
              </a:pathLst>
            </a:custGeom>
            <a:solidFill>
              <a:srgbClr val="6F4A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3797348" y="3868391"/>
              <a:ext cx="423785" cy="569918"/>
            </a:xfrm>
            <a:custGeom>
              <a:avLst/>
              <a:gdLst/>
              <a:ahLst/>
              <a:cxnLst/>
              <a:rect l="l" t="t" r="r" b="b"/>
              <a:pathLst>
                <a:path w="423785" h="569918" extrusionOk="0">
                  <a:moveTo>
                    <a:pt x="401427" y="536308"/>
                  </a:moveTo>
                  <a:cubicBezTo>
                    <a:pt x="398212" y="466602"/>
                    <a:pt x="396020" y="396897"/>
                    <a:pt x="391344" y="327338"/>
                  </a:cubicBezTo>
                  <a:cubicBezTo>
                    <a:pt x="381991" y="326315"/>
                    <a:pt x="372493" y="325292"/>
                    <a:pt x="362994" y="323684"/>
                  </a:cubicBezTo>
                  <a:cubicBezTo>
                    <a:pt x="200787" y="296357"/>
                    <a:pt x="77012" y="174483"/>
                    <a:pt x="36241" y="21920"/>
                  </a:cubicBezTo>
                  <a:cubicBezTo>
                    <a:pt x="26763" y="57832"/>
                    <a:pt x="21949" y="94815"/>
                    <a:pt x="21920" y="131958"/>
                  </a:cubicBezTo>
                  <a:cubicBezTo>
                    <a:pt x="21920" y="353057"/>
                    <a:pt x="189680" y="533823"/>
                    <a:pt x="401865" y="547998"/>
                  </a:cubicBezTo>
                  <a:lnTo>
                    <a:pt x="401427" y="536308"/>
                  </a:lnTo>
                  <a:close/>
                  <a:moveTo>
                    <a:pt x="397043" y="432261"/>
                  </a:moveTo>
                  <a:cubicBezTo>
                    <a:pt x="355136" y="427542"/>
                    <a:pt x="314246" y="416198"/>
                    <a:pt x="275899" y="398650"/>
                  </a:cubicBezTo>
                  <a:cubicBezTo>
                    <a:pt x="125820" y="330260"/>
                    <a:pt x="36241" y="180036"/>
                    <a:pt x="34487" y="21920"/>
                  </a:cubicBezTo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4509746" y="3163300"/>
              <a:ext cx="453012" cy="321492"/>
            </a:xfrm>
            <a:custGeom>
              <a:avLst/>
              <a:gdLst/>
              <a:ahLst/>
              <a:cxnLst/>
              <a:rect l="l" t="t" r="r" b="b"/>
              <a:pathLst>
                <a:path w="453011" h="321492" extrusionOk="0">
                  <a:moveTo>
                    <a:pt x="10960" y="317839"/>
                  </a:moveTo>
                  <a:lnTo>
                    <a:pt x="449359" y="317839"/>
                  </a:lnTo>
                  <a:lnTo>
                    <a:pt x="449359" y="10960"/>
                  </a:lnTo>
                  <a:lnTo>
                    <a:pt x="10960" y="10960"/>
                  </a:lnTo>
                  <a:lnTo>
                    <a:pt x="10960" y="317839"/>
                  </a:lnTo>
                  <a:close/>
                </a:path>
              </a:pathLst>
            </a:custGeom>
            <a:solidFill>
              <a:srgbClr val="FBD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4498786" y="3152340"/>
              <a:ext cx="482238" cy="350719"/>
            </a:xfrm>
            <a:custGeom>
              <a:avLst/>
              <a:gdLst/>
              <a:ahLst/>
              <a:cxnLst/>
              <a:rect l="l" t="t" r="r" b="b"/>
              <a:pathLst>
                <a:path w="482238" h="350718" extrusionOk="0">
                  <a:moveTo>
                    <a:pt x="21920" y="328799"/>
                  </a:moveTo>
                  <a:lnTo>
                    <a:pt x="460319" y="328799"/>
                  </a:lnTo>
                  <a:lnTo>
                    <a:pt x="460319" y="21920"/>
                  </a:lnTo>
                  <a:lnTo>
                    <a:pt x="21920" y="21920"/>
                  </a:lnTo>
                  <a:lnTo>
                    <a:pt x="21920" y="328799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100574" y="3382499"/>
              <a:ext cx="1183676" cy="1081383"/>
            </a:xfrm>
            <a:custGeom>
              <a:avLst/>
              <a:gdLst/>
              <a:ahLst/>
              <a:cxnLst/>
              <a:rect l="l" t="t" r="r" b="b"/>
              <a:pathLst>
                <a:path w="1183676" h="1081383" extrusionOk="0">
                  <a:moveTo>
                    <a:pt x="98640" y="1077730"/>
                  </a:moveTo>
                  <a:lnTo>
                    <a:pt x="1180023" y="1077730"/>
                  </a:lnTo>
                  <a:lnTo>
                    <a:pt x="1180023" y="390905"/>
                  </a:lnTo>
                  <a:lnTo>
                    <a:pt x="98640" y="390905"/>
                  </a:lnTo>
                  <a:lnTo>
                    <a:pt x="98640" y="1077730"/>
                  </a:lnTo>
                  <a:close/>
                  <a:moveTo>
                    <a:pt x="270346" y="270346"/>
                  </a:moveTo>
                  <a:lnTo>
                    <a:pt x="164399" y="376292"/>
                  </a:lnTo>
                  <a:lnTo>
                    <a:pt x="10960" y="10960"/>
                  </a:lnTo>
                  <a:lnTo>
                    <a:pt x="376292" y="164399"/>
                  </a:lnTo>
                  <a:lnTo>
                    <a:pt x="270346" y="270346"/>
                  </a:lnTo>
                </a:path>
              </a:pathLst>
            </a:custGeom>
            <a:solidFill>
              <a:srgbClr val="9E7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4089614" y="3371539"/>
              <a:ext cx="409172" cy="409172"/>
            </a:xfrm>
            <a:custGeom>
              <a:avLst/>
              <a:gdLst/>
              <a:ahLst/>
              <a:cxnLst/>
              <a:rect l="l" t="t" r="r" b="b"/>
              <a:pathLst>
                <a:path w="409172" h="409172" extrusionOk="0">
                  <a:moveTo>
                    <a:pt x="281306" y="281306"/>
                  </a:moveTo>
                  <a:lnTo>
                    <a:pt x="175359" y="387252"/>
                  </a:lnTo>
                  <a:lnTo>
                    <a:pt x="21920" y="21920"/>
                  </a:lnTo>
                  <a:lnTo>
                    <a:pt x="387252" y="175359"/>
                  </a:lnTo>
                  <a:lnTo>
                    <a:pt x="281306" y="281306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4991984" y="3382499"/>
              <a:ext cx="379945" cy="379945"/>
            </a:xfrm>
            <a:custGeom>
              <a:avLst/>
              <a:gdLst/>
              <a:ahLst/>
              <a:cxnLst/>
              <a:rect l="l" t="t" r="r" b="b"/>
              <a:pathLst>
                <a:path w="379945" h="379945" extrusionOk="0">
                  <a:moveTo>
                    <a:pt x="116906" y="270346"/>
                  </a:moveTo>
                  <a:lnTo>
                    <a:pt x="222853" y="376292"/>
                  </a:lnTo>
                  <a:lnTo>
                    <a:pt x="376292" y="10960"/>
                  </a:lnTo>
                  <a:lnTo>
                    <a:pt x="10960" y="164399"/>
                  </a:lnTo>
                  <a:lnTo>
                    <a:pt x="116906" y="270346"/>
                  </a:lnTo>
                </a:path>
              </a:pathLst>
            </a:custGeom>
            <a:solidFill>
              <a:srgbClr val="9E7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981024" y="3371539"/>
              <a:ext cx="409172" cy="409172"/>
            </a:xfrm>
            <a:custGeom>
              <a:avLst/>
              <a:gdLst/>
              <a:ahLst/>
              <a:cxnLst/>
              <a:rect l="l" t="t" r="r" b="b"/>
              <a:pathLst>
                <a:path w="409172" h="409172" extrusionOk="0">
                  <a:moveTo>
                    <a:pt x="127866" y="281306"/>
                  </a:moveTo>
                  <a:lnTo>
                    <a:pt x="233813" y="387252"/>
                  </a:lnTo>
                  <a:lnTo>
                    <a:pt x="387252" y="21920"/>
                  </a:lnTo>
                  <a:lnTo>
                    <a:pt x="21920" y="175359"/>
                  </a:lnTo>
                  <a:lnTo>
                    <a:pt x="127866" y="281306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217480" y="3353272"/>
              <a:ext cx="1022930" cy="555305"/>
            </a:xfrm>
            <a:custGeom>
              <a:avLst/>
              <a:gdLst/>
              <a:ahLst/>
              <a:cxnLst/>
              <a:rect l="l" t="t" r="r" b="b"/>
              <a:pathLst>
                <a:path w="1022930" h="555304" extrusionOk="0">
                  <a:moveTo>
                    <a:pt x="1019277" y="509858"/>
                  </a:moveTo>
                  <a:cubicBezTo>
                    <a:pt x="1019277" y="647661"/>
                    <a:pt x="515118" y="400550"/>
                    <a:pt x="515118" y="400550"/>
                  </a:cubicBezTo>
                  <a:cubicBezTo>
                    <a:pt x="515118" y="400550"/>
                    <a:pt x="10960" y="647515"/>
                    <a:pt x="10960" y="509858"/>
                  </a:cubicBezTo>
                  <a:cubicBezTo>
                    <a:pt x="10960" y="234543"/>
                    <a:pt x="236735" y="10960"/>
                    <a:pt x="515118" y="10960"/>
                  </a:cubicBezTo>
                  <a:cubicBezTo>
                    <a:pt x="793501" y="10960"/>
                    <a:pt x="1019277" y="234397"/>
                    <a:pt x="1019277" y="509858"/>
                  </a:cubicBezTo>
                </a:path>
              </a:pathLst>
            </a:custGeom>
            <a:solidFill>
              <a:srgbClr val="9E7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206520" y="3342313"/>
              <a:ext cx="1052157" cy="569918"/>
            </a:xfrm>
            <a:custGeom>
              <a:avLst/>
              <a:gdLst/>
              <a:ahLst/>
              <a:cxnLst/>
              <a:rect l="l" t="t" r="r" b="b"/>
              <a:pathLst>
                <a:path w="1052156" h="569918" extrusionOk="0">
                  <a:moveTo>
                    <a:pt x="1030237" y="520818"/>
                  </a:moveTo>
                  <a:cubicBezTo>
                    <a:pt x="1030237" y="658621"/>
                    <a:pt x="526078" y="411510"/>
                    <a:pt x="526078" y="411510"/>
                  </a:cubicBezTo>
                  <a:cubicBezTo>
                    <a:pt x="526078" y="411510"/>
                    <a:pt x="21920" y="658475"/>
                    <a:pt x="21920" y="520818"/>
                  </a:cubicBezTo>
                  <a:cubicBezTo>
                    <a:pt x="21920" y="245503"/>
                    <a:pt x="247695" y="21920"/>
                    <a:pt x="526078" y="21920"/>
                  </a:cubicBezTo>
                  <a:cubicBezTo>
                    <a:pt x="804461" y="21920"/>
                    <a:pt x="1030237" y="245357"/>
                    <a:pt x="1030237" y="52081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641265" y="3864737"/>
              <a:ext cx="204586" cy="204586"/>
            </a:xfrm>
            <a:custGeom>
              <a:avLst/>
              <a:gdLst/>
              <a:ahLst/>
              <a:cxnLst/>
              <a:rect l="l" t="t" r="r" b="b"/>
              <a:pathLst>
                <a:path w="204586" h="204586" extrusionOk="0">
                  <a:moveTo>
                    <a:pt x="200933" y="108577"/>
                  </a:moveTo>
                  <a:lnTo>
                    <a:pt x="105946" y="200933"/>
                  </a:lnTo>
                  <a:lnTo>
                    <a:pt x="10960" y="108577"/>
                  </a:lnTo>
                  <a:lnTo>
                    <a:pt x="105946" y="10960"/>
                  </a:lnTo>
                  <a:lnTo>
                    <a:pt x="200933" y="108577"/>
                  </a:lnTo>
                </a:path>
              </a:pathLst>
            </a:custGeom>
            <a:solidFill>
              <a:srgbClr val="FBD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4630305" y="3853778"/>
              <a:ext cx="233813" cy="233813"/>
            </a:xfrm>
            <a:custGeom>
              <a:avLst/>
              <a:gdLst/>
              <a:ahLst/>
              <a:cxnLst/>
              <a:rect l="l" t="t" r="r" b="b"/>
              <a:pathLst>
                <a:path w="233812" h="233812" extrusionOk="0">
                  <a:moveTo>
                    <a:pt x="211893" y="119537"/>
                  </a:moveTo>
                  <a:lnTo>
                    <a:pt x="116906" y="211893"/>
                  </a:lnTo>
                  <a:lnTo>
                    <a:pt x="21920" y="119537"/>
                  </a:lnTo>
                  <a:lnTo>
                    <a:pt x="116906" y="21920"/>
                  </a:lnTo>
                  <a:lnTo>
                    <a:pt x="211893" y="119537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4188253" y="3440948"/>
              <a:ext cx="1110610" cy="584531"/>
            </a:xfrm>
            <a:custGeom>
              <a:avLst/>
              <a:gdLst/>
              <a:ahLst/>
              <a:cxnLst/>
              <a:rect l="l" t="t" r="r" b="b"/>
              <a:pathLst>
                <a:path w="1110609" h="584531" extrusionOk="0">
                  <a:moveTo>
                    <a:pt x="813668" y="10964"/>
                  </a:moveTo>
                  <a:cubicBezTo>
                    <a:pt x="709285" y="10387"/>
                    <a:pt x="612392" y="65088"/>
                    <a:pt x="558958" y="154759"/>
                  </a:cubicBezTo>
                  <a:cubicBezTo>
                    <a:pt x="505525" y="65088"/>
                    <a:pt x="408631" y="10387"/>
                    <a:pt x="304249" y="10964"/>
                  </a:cubicBezTo>
                  <a:cubicBezTo>
                    <a:pt x="142333" y="10964"/>
                    <a:pt x="10960" y="138538"/>
                    <a:pt x="10960" y="295924"/>
                  </a:cubicBezTo>
                  <a:cubicBezTo>
                    <a:pt x="10960" y="453309"/>
                    <a:pt x="142333" y="580883"/>
                    <a:pt x="304249" y="580883"/>
                  </a:cubicBezTo>
                  <a:cubicBezTo>
                    <a:pt x="413264" y="580883"/>
                    <a:pt x="508396" y="523014"/>
                    <a:pt x="558958" y="437088"/>
                  </a:cubicBezTo>
                  <a:cubicBezTo>
                    <a:pt x="612392" y="526759"/>
                    <a:pt x="709285" y="581460"/>
                    <a:pt x="813668" y="580883"/>
                  </a:cubicBezTo>
                  <a:cubicBezTo>
                    <a:pt x="975583" y="580883"/>
                    <a:pt x="1106956" y="453309"/>
                    <a:pt x="1106956" y="295924"/>
                  </a:cubicBezTo>
                  <a:cubicBezTo>
                    <a:pt x="1106956" y="138538"/>
                    <a:pt x="975583" y="10964"/>
                    <a:pt x="813668" y="1096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4177293" y="3429988"/>
              <a:ext cx="1139836" cy="613758"/>
            </a:xfrm>
            <a:custGeom>
              <a:avLst/>
              <a:gdLst/>
              <a:ahLst/>
              <a:cxnLst/>
              <a:rect l="l" t="t" r="r" b="b"/>
              <a:pathLst>
                <a:path w="1139836" h="613758" extrusionOk="0">
                  <a:moveTo>
                    <a:pt x="824628" y="21924"/>
                  </a:moveTo>
                  <a:cubicBezTo>
                    <a:pt x="720245" y="21347"/>
                    <a:pt x="623352" y="76048"/>
                    <a:pt x="569918" y="165719"/>
                  </a:cubicBezTo>
                  <a:cubicBezTo>
                    <a:pt x="516485" y="76048"/>
                    <a:pt x="419591" y="21347"/>
                    <a:pt x="315209" y="21924"/>
                  </a:cubicBezTo>
                  <a:cubicBezTo>
                    <a:pt x="153293" y="21924"/>
                    <a:pt x="21920" y="149498"/>
                    <a:pt x="21920" y="306884"/>
                  </a:cubicBezTo>
                  <a:cubicBezTo>
                    <a:pt x="21920" y="464269"/>
                    <a:pt x="153293" y="591843"/>
                    <a:pt x="315209" y="591843"/>
                  </a:cubicBezTo>
                  <a:cubicBezTo>
                    <a:pt x="424224" y="591843"/>
                    <a:pt x="519356" y="533974"/>
                    <a:pt x="569918" y="448048"/>
                  </a:cubicBezTo>
                  <a:cubicBezTo>
                    <a:pt x="623352" y="537719"/>
                    <a:pt x="720245" y="592420"/>
                    <a:pt x="824628" y="591843"/>
                  </a:cubicBezTo>
                  <a:cubicBezTo>
                    <a:pt x="986543" y="591843"/>
                    <a:pt x="1117916" y="464269"/>
                    <a:pt x="1117916" y="306884"/>
                  </a:cubicBezTo>
                  <a:cubicBezTo>
                    <a:pt x="1117916" y="149498"/>
                    <a:pt x="986543" y="21924"/>
                    <a:pt x="824628" y="21924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4422066" y="3674765"/>
              <a:ext cx="613758" cy="87680"/>
            </a:xfrm>
            <a:custGeom>
              <a:avLst/>
              <a:gdLst/>
              <a:ahLst/>
              <a:cxnLst/>
              <a:rect l="l" t="t" r="r" b="b"/>
              <a:pathLst>
                <a:path w="613758" h="87679" extrusionOk="0">
                  <a:moveTo>
                    <a:pt x="84026" y="47493"/>
                  </a:moveTo>
                  <a:cubicBezTo>
                    <a:pt x="84026" y="67670"/>
                    <a:pt x="67670" y="84026"/>
                    <a:pt x="47493" y="84026"/>
                  </a:cubicBezTo>
                  <a:cubicBezTo>
                    <a:pt x="27317" y="84026"/>
                    <a:pt x="10960" y="67670"/>
                    <a:pt x="10960" y="47493"/>
                  </a:cubicBezTo>
                  <a:cubicBezTo>
                    <a:pt x="10960" y="27317"/>
                    <a:pt x="27317" y="10960"/>
                    <a:pt x="47493" y="10960"/>
                  </a:cubicBezTo>
                  <a:cubicBezTo>
                    <a:pt x="67670" y="10960"/>
                    <a:pt x="84026" y="27317"/>
                    <a:pt x="84026" y="47493"/>
                  </a:cubicBezTo>
                  <a:moveTo>
                    <a:pt x="610105" y="47493"/>
                  </a:moveTo>
                  <a:cubicBezTo>
                    <a:pt x="610105" y="67670"/>
                    <a:pt x="593748" y="84026"/>
                    <a:pt x="573571" y="84026"/>
                  </a:cubicBezTo>
                  <a:cubicBezTo>
                    <a:pt x="553395" y="84026"/>
                    <a:pt x="537038" y="67670"/>
                    <a:pt x="537038" y="47493"/>
                  </a:cubicBezTo>
                  <a:cubicBezTo>
                    <a:pt x="537038" y="27317"/>
                    <a:pt x="553395" y="10960"/>
                    <a:pt x="573571" y="10960"/>
                  </a:cubicBezTo>
                  <a:cubicBezTo>
                    <a:pt x="593748" y="10960"/>
                    <a:pt x="610105" y="27317"/>
                    <a:pt x="610105" y="47493"/>
                  </a:cubicBezTo>
                </a:path>
              </a:pathLst>
            </a:custGeom>
            <a:solidFill>
              <a:srgbClr val="4F3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4177293" y="3707645"/>
              <a:ext cx="43840" cy="482238"/>
            </a:xfrm>
            <a:custGeom>
              <a:avLst/>
              <a:gdLst/>
              <a:ahLst/>
              <a:cxnLst/>
              <a:rect l="l" t="t" r="r" b="b"/>
              <a:pathLst>
                <a:path w="43839" h="482238" extrusionOk="0">
                  <a:moveTo>
                    <a:pt x="21920" y="21920"/>
                  </a:moveTo>
                  <a:lnTo>
                    <a:pt x="21920" y="460319"/>
                  </a:lnTo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5273290" y="3707645"/>
              <a:ext cx="43840" cy="482238"/>
            </a:xfrm>
            <a:custGeom>
              <a:avLst/>
              <a:gdLst/>
              <a:ahLst/>
              <a:cxnLst/>
              <a:rect l="l" t="t" r="r" b="b"/>
              <a:pathLst>
                <a:path w="43839" h="482238" extrusionOk="0">
                  <a:moveTo>
                    <a:pt x="21920" y="21920"/>
                  </a:moveTo>
                  <a:lnTo>
                    <a:pt x="21920" y="460319"/>
                  </a:lnTo>
                </a:path>
              </a:pathLst>
            </a:custGeom>
            <a:noFill/>
            <a:ln w="19050" cap="flat" cmpd="sng">
              <a:solidFill>
                <a:srgbClr val="4B366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651215" y="4613668"/>
              <a:ext cx="2177380" cy="379945"/>
            </a:xfrm>
            <a:custGeom>
              <a:avLst/>
              <a:gdLst/>
              <a:ahLst/>
              <a:cxnLst/>
              <a:rect l="l" t="t" r="r" b="b"/>
              <a:pathLst>
                <a:path w="2177379" h="379945" extrusionOk="0">
                  <a:moveTo>
                    <a:pt x="21920" y="21920"/>
                  </a:moveTo>
                  <a:cubicBezTo>
                    <a:pt x="155485" y="21920"/>
                    <a:pt x="263770" y="126843"/>
                    <a:pt x="263770" y="256463"/>
                  </a:cubicBezTo>
                  <a:lnTo>
                    <a:pt x="263770" y="372346"/>
                  </a:lnTo>
                  <a:moveTo>
                    <a:pt x="102731" y="137803"/>
                  </a:moveTo>
                  <a:cubicBezTo>
                    <a:pt x="192165" y="137803"/>
                    <a:pt x="264500" y="207947"/>
                    <a:pt x="264500" y="294604"/>
                  </a:cubicBezTo>
                  <a:lnTo>
                    <a:pt x="264500" y="372054"/>
                  </a:lnTo>
                  <a:moveTo>
                    <a:pt x="2060766" y="372346"/>
                  </a:moveTo>
                  <a:lnTo>
                    <a:pt x="108869" y="372346"/>
                  </a:lnTo>
                  <a:moveTo>
                    <a:pt x="279114" y="290512"/>
                  </a:moveTo>
                  <a:lnTo>
                    <a:pt x="448043" y="230598"/>
                  </a:lnTo>
                  <a:moveTo>
                    <a:pt x="2155460" y="21920"/>
                  </a:moveTo>
                  <a:cubicBezTo>
                    <a:pt x="2021894" y="21920"/>
                    <a:pt x="1913610" y="126843"/>
                    <a:pt x="1913610" y="256463"/>
                  </a:cubicBezTo>
                  <a:lnTo>
                    <a:pt x="1913610" y="372346"/>
                  </a:lnTo>
                  <a:moveTo>
                    <a:pt x="2074648" y="137803"/>
                  </a:moveTo>
                  <a:cubicBezTo>
                    <a:pt x="1985215" y="137803"/>
                    <a:pt x="1912733" y="207947"/>
                    <a:pt x="1912733" y="294604"/>
                  </a:cubicBezTo>
                  <a:lnTo>
                    <a:pt x="1912733" y="372054"/>
                  </a:lnTo>
                  <a:moveTo>
                    <a:pt x="1898266" y="290366"/>
                  </a:moveTo>
                  <a:lnTo>
                    <a:pt x="1729336" y="230744"/>
                  </a:lnTo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4991984" y="3250979"/>
              <a:ext cx="131520" cy="146133"/>
            </a:xfrm>
            <a:custGeom>
              <a:avLst/>
              <a:gdLst/>
              <a:ahLst/>
              <a:cxnLst/>
              <a:rect l="l" t="t" r="r" b="b"/>
              <a:pathLst>
                <a:path w="131519" h="146132" extrusionOk="0">
                  <a:moveTo>
                    <a:pt x="127866" y="142480"/>
                  </a:moveTo>
                  <a:lnTo>
                    <a:pt x="10960" y="142480"/>
                  </a:lnTo>
                  <a:lnTo>
                    <a:pt x="69413" y="10960"/>
                  </a:lnTo>
                  <a:lnTo>
                    <a:pt x="127866" y="142480"/>
                  </a:lnTo>
                </a:path>
              </a:pathLst>
            </a:custGeom>
            <a:solidFill>
              <a:srgbClr val="FCD67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4981024" y="3240020"/>
              <a:ext cx="160746" cy="175359"/>
            </a:xfrm>
            <a:custGeom>
              <a:avLst/>
              <a:gdLst/>
              <a:ahLst/>
              <a:cxnLst/>
              <a:rect l="l" t="t" r="r" b="b"/>
              <a:pathLst>
                <a:path w="160746" h="175359" extrusionOk="0">
                  <a:moveTo>
                    <a:pt x="138826" y="153440"/>
                  </a:moveTo>
                  <a:lnTo>
                    <a:pt x="21920" y="153440"/>
                  </a:lnTo>
                  <a:lnTo>
                    <a:pt x="80373" y="21920"/>
                  </a:lnTo>
                  <a:lnTo>
                    <a:pt x="138826" y="153440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4100720" y="4142390"/>
              <a:ext cx="1285969" cy="847571"/>
            </a:xfrm>
            <a:custGeom>
              <a:avLst/>
              <a:gdLst/>
              <a:ahLst/>
              <a:cxnLst/>
              <a:rect l="l" t="t" r="r" b="b"/>
              <a:pathLst>
                <a:path w="1285969" h="847570" extrusionOk="0">
                  <a:moveTo>
                    <a:pt x="1228247" y="843917"/>
                  </a:moveTo>
                  <a:lnTo>
                    <a:pt x="64883" y="843917"/>
                  </a:lnTo>
                  <a:cubicBezTo>
                    <a:pt x="35263" y="844078"/>
                    <a:pt x="11122" y="820200"/>
                    <a:pt x="10960" y="790579"/>
                  </a:cubicBezTo>
                  <a:cubicBezTo>
                    <a:pt x="10960" y="790579"/>
                    <a:pt x="10960" y="790579"/>
                    <a:pt x="10960" y="790579"/>
                  </a:cubicBezTo>
                  <a:lnTo>
                    <a:pt x="10960" y="64445"/>
                  </a:lnTo>
                  <a:cubicBezTo>
                    <a:pt x="11121" y="34859"/>
                    <a:pt x="35151" y="10960"/>
                    <a:pt x="64737" y="10960"/>
                  </a:cubicBezTo>
                  <a:lnTo>
                    <a:pt x="1228247" y="10960"/>
                  </a:lnTo>
                  <a:cubicBezTo>
                    <a:pt x="1257897" y="10880"/>
                    <a:pt x="1282009" y="34802"/>
                    <a:pt x="1282170" y="64445"/>
                  </a:cubicBezTo>
                  <a:lnTo>
                    <a:pt x="1282170" y="790433"/>
                  </a:lnTo>
                  <a:cubicBezTo>
                    <a:pt x="1282082" y="820054"/>
                    <a:pt x="1258014" y="844005"/>
                    <a:pt x="1228393" y="843917"/>
                  </a:cubicBezTo>
                </a:path>
              </a:pathLst>
            </a:custGeom>
            <a:solidFill>
              <a:srgbClr val="A3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089760" y="4131430"/>
              <a:ext cx="1300582" cy="876797"/>
            </a:xfrm>
            <a:custGeom>
              <a:avLst/>
              <a:gdLst/>
              <a:ahLst/>
              <a:cxnLst/>
              <a:rect l="l" t="t" r="r" b="b"/>
              <a:pathLst>
                <a:path w="1300582" h="876797" extrusionOk="0">
                  <a:moveTo>
                    <a:pt x="1239207" y="854877"/>
                  </a:moveTo>
                  <a:lnTo>
                    <a:pt x="75843" y="854877"/>
                  </a:lnTo>
                  <a:cubicBezTo>
                    <a:pt x="46223" y="855038"/>
                    <a:pt x="22082" y="831160"/>
                    <a:pt x="21920" y="801539"/>
                  </a:cubicBezTo>
                  <a:cubicBezTo>
                    <a:pt x="21920" y="801539"/>
                    <a:pt x="21920" y="801539"/>
                    <a:pt x="21920" y="801539"/>
                  </a:cubicBezTo>
                  <a:lnTo>
                    <a:pt x="21920" y="75405"/>
                  </a:lnTo>
                  <a:cubicBezTo>
                    <a:pt x="22081" y="45819"/>
                    <a:pt x="46111" y="21920"/>
                    <a:pt x="75697" y="21920"/>
                  </a:cubicBezTo>
                  <a:lnTo>
                    <a:pt x="1239207" y="21920"/>
                  </a:lnTo>
                  <a:cubicBezTo>
                    <a:pt x="1268857" y="21840"/>
                    <a:pt x="1292969" y="45762"/>
                    <a:pt x="1293130" y="75405"/>
                  </a:cubicBezTo>
                  <a:lnTo>
                    <a:pt x="1293130" y="801393"/>
                  </a:lnTo>
                  <a:cubicBezTo>
                    <a:pt x="1293042" y="831014"/>
                    <a:pt x="1268974" y="854965"/>
                    <a:pt x="1239353" y="854877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4F396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392839" y="2987940"/>
              <a:ext cx="672211" cy="292266"/>
            </a:xfrm>
            <a:custGeom>
              <a:avLst/>
              <a:gdLst/>
              <a:ahLst/>
              <a:cxnLst/>
              <a:rect l="l" t="t" r="r" b="b"/>
              <a:pathLst>
                <a:path w="672211" h="292265" extrusionOk="0">
                  <a:moveTo>
                    <a:pt x="668558" y="149786"/>
                  </a:moveTo>
                  <a:lnTo>
                    <a:pt x="339759" y="288612"/>
                  </a:lnTo>
                  <a:lnTo>
                    <a:pt x="10960" y="149786"/>
                  </a:lnTo>
                  <a:lnTo>
                    <a:pt x="339759" y="10960"/>
                  </a:lnTo>
                  <a:lnTo>
                    <a:pt x="668558" y="149786"/>
                  </a:lnTo>
                </a:path>
              </a:pathLst>
            </a:custGeom>
            <a:solidFill>
              <a:srgbClr val="FBD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381879" y="2976980"/>
              <a:ext cx="701438" cy="321492"/>
            </a:xfrm>
            <a:custGeom>
              <a:avLst/>
              <a:gdLst/>
              <a:ahLst/>
              <a:cxnLst/>
              <a:rect l="l" t="t" r="r" b="b"/>
              <a:pathLst>
                <a:path w="701437" h="321492" extrusionOk="0">
                  <a:moveTo>
                    <a:pt x="679518" y="160746"/>
                  </a:moveTo>
                  <a:lnTo>
                    <a:pt x="350719" y="299572"/>
                  </a:lnTo>
                  <a:lnTo>
                    <a:pt x="21920" y="160746"/>
                  </a:lnTo>
                  <a:lnTo>
                    <a:pt x="350719" y="21920"/>
                  </a:lnTo>
                  <a:lnTo>
                    <a:pt x="679518" y="160746"/>
                  </a:lnTo>
                  <a:close/>
                  <a:moveTo>
                    <a:pt x="679518" y="160746"/>
                  </a:moveTo>
                  <a:lnTo>
                    <a:pt x="679518" y="294312"/>
                  </a:lnTo>
                  <a:lnTo>
                    <a:pt x="679518" y="160746"/>
                  </a:lnTo>
                  <a:close/>
                </a:path>
              </a:pathLst>
            </a:custGeom>
            <a:noFill/>
            <a:ln w="19050" cap="rnd" cmpd="sng">
              <a:solidFill>
                <a:srgbClr val="4B36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612039" y="4463882"/>
              <a:ext cx="219199" cy="219199"/>
            </a:xfrm>
            <a:custGeom>
              <a:avLst/>
              <a:gdLst/>
              <a:ahLst/>
              <a:cxnLst/>
              <a:rect l="l" t="t" r="r" b="b"/>
              <a:pathLst>
                <a:path w="219199" h="219199" extrusionOk="0">
                  <a:moveTo>
                    <a:pt x="215546" y="113253"/>
                  </a:moveTo>
                  <a:cubicBezTo>
                    <a:pt x="215546" y="169748"/>
                    <a:pt x="169748" y="215546"/>
                    <a:pt x="113253" y="215546"/>
                  </a:cubicBezTo>
                  <a:cubicBezTo>
                    <a:pt x="56758" y="215546"/>
                    <a:pt x="10960" y="169748"/>
                    <a:pt x="10960" y="113253"/>
                  </a:cubicBezTo>
                  <a:cubicBezTo>
                    <a:pt x="10960" y="56758"/>
                    <a:pt x="56758" y="10960"/>
                    <a:pt x="113253" y="10960"/>
                  </a:cubicBezTo>
                  <a:cubicBezTo>
                    <a:pt x="169748" y="10960"/>
                    <a:pt x="215546" y="56758"/>
                    <a:pt x="215546" y="113253"/>
                  </a:cubicBezTo>
                  <a:close/>
                </a:path>
              </a:pathLst>
            </a:custGeom>
            <a:solidFill>
              <a:srgbClr val="7EB2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53" name="Google Shape;653;p27"/>
          <p:cNvGrpSpPr/>
          <p:nvPr/>
        </p:nvGrpSpPr>
        <p:grpSpPr>
          <a:xfrm>
            <a:off x="539750" y="5382590"/>
            <a:ext cx="8064500" cy="739971"/>
            <a:chOff x="539750" y="5274435"/>
            <a:chExt cx="8064500" cy="739971"/>
          </a:xfrm>
        </p:grpSpPr>
        <p:sp>
          <p:nvSpPr>
            <p:cNvPr id="654" name="Google Shape;654;p27"/>
            <p:cNvSpPr/>
            <p:nvPr/>
          </p:nvSpPr>
          <p:spPr>
            <a:xfrm>
              <a:off x="539750" y="5274435"/>
              <a:ext cx="80645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Roboto"/>
                <a:buNone/>
              </a:pPr>
              <a:r>
                <a:rPr lang="ru-RU" sz="2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Напишите в чат, если есть проблемы!</a:t>
              </a:r>
              <a:endParaRPr/>
            </a:p>
          </p:txBody>
        </p:sp>
        <p:grpSp>
          <p:nvGrpSpPr>
            <p:cNvPr id="655" name="Google Shape;655;p27"/>
            <p:cNvGrpSpPr/>
            <p:nvPr/>
          </p:nvGrpSpPr>
          <p:grpSpPr>
            <a:xfrm>
              <a:off x="2929564" y="5645074"/>
              <a:ext cx="3284874" cy="369332"/>
              <a:chOff x="2929565" y="5619501"/>
              <a:chExt cx="3284874" cy="369332"/>
            </a:xfrm>
          </p:grpSpPr>
          <p:sp>
            <p:nvSpPr>
              <p:cNvPr id="656" name="Google Shape;656;p27"/>
              <p:cNvSpPr/>
              <p:nvPr/>
            </p:nvSpPr>
            <p:spPr>
              <a:xfrm>
                <a:off x="2929565" y="5619501"/>
                <a:ext cx="328487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Ставьте       если все хорошо</a:t>
                </a: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4003067" y="5701774"/>
                <a:ext cx="223837" cy="223837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Roboto"/>
                  <a:buNone/>
                </a:pPr>
                <a:r>
                  <a:rPr lang="ru-RU" sz="18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+</a:t>
                </a:r>
                <a:endParaRPr sz="20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8"/>
          <p:cNvSpPr txBox="1">
            <a:spLocks noGrp="1"/>
          </p:cNvSpPr>
          <p:nvPr>
            <p:ph type="body" idx="1"/>
          </p:nvPr>
        </p:nvSpPr>
        <p:spPr>
          <a:xfrm>
            <a:off x="2060475" y="1986450"/>
            <a:ext cx="64422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Активно участвуем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/>
              <a:t>Задаем вопросы в чат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/>
              <a:t>Вопросы вижу в чате, могу ответить не сразу</a:t>
            </a:r>
            <a:endParaRPr sz="2400"/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3" name="Google Shape;663;p28"/>
          <p:cNvSpPr txBox="1"/>
          <p:nvPr/>
        </p:nvSpPr>
        <p:spPr>
          <a:xfrm>
            <a:off x="539750" y="233214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31"/>
              <a:buFont typeface="Roboto"/>
              <a:buNone/>
            </a:pPr>
            <a:r>
              <a:rPr lang="ru-RU" sz="2531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Правила вебинара</a:t>
            </a:r>
            <a:endParaRPr sz="2531" b="1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4" name="Google Shape;6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750" y="1725029"/>
            <a:ext cx="1036725" cy="7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101" y="2734487"/>
            <a:ext cx="702025" cy="7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100" y="3748725"/>
            <a:ext cx="702024" cy="70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AE00B-B802-0046-8B81-E30578EA645F}"/>
              </a:ext>
            </a:extLst>
          </p:cNvPr>
          <p:cNvSpPr txBox="1"/>
          <p:nvPr/>
        </p:nvSpPr>
        <p:spPr>
          <a:xfrm>
            <a:off x="8521831" y="3846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CB0D2-BE50-0041-B60D-33C6C674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2" y="1124408"/>
            <a:ext cx="4506046" cy="2399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46B34-3E24-1840-9654-8E3738257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24409"/>
            <a:ext cx="4495220" cy="2399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9BB16-6B7F-C448-8CCC-9FAFF08E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32" y="4000024"/>
            <a:ext cx="4318000" cy="275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D0EF3-DEE8-5941-9DC6-FCE941C8B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260" y="4000024"/>
            <a:ext cx="40767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1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334651" y="244828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717CC-FBB9-FF48-9751-B36823C77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1" y="2322852"/>
            <a:ext cx="71628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1D50D-6523-0B44-ABDB-3F5B5D618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51" y="2991662"/>
            <a:ext cx="8474698" cy="661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A9E77-5518-DF48-9596-2FF886BD4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51" y="3695107"/>
            <a:ext cx="8474698" cy="9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8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334651" y="244828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12AB2-9B1B-394C-A657-F47933F4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2" y="1753430"/>
            <a:ext cx="9030878" cy="33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2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B14CA-86CF-AA40-A276-BB4C9899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62" y="1052480"/>
            <a:ext cx="3314700" cy="54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5C5A5-89A6-DA43-BDE6-47261EF90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957" y="2667000"/>
            <a:ext cx="4622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Point Estimators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60D4F-C642-E245-B3C4-16A48A54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407" y="2619931"/>
            <a:ext cx="5346700" cy="273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E59EA8-B8E8-764A-B76F-554A3E61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57" y="1358482"/>
            <a:ext cx="3314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0621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Другая 57">
      <a:dk1>
        <a:srgbClr val="000000"/>
      </a:dk1>
      <a:lt1>
        <a:srgbClr val="FFFFFF"/>
      </a:lt1>
      <a:dk2>
        <a:srgbClr val="3F3F3F"/>
      </a:dk2>
      <a:lt2>
        <a:srgbClr val="D2DCE6"/>
      </a:lt2>
      <a:accent1>
        <a:srgbClr val="8C91E6"/>
      </a:accent1>
      <a:accent2>
        <a:srgbClr val="87AAFA"/>
      </a:accent2>
      <a:accent3>
        <a:srgbClr val="F06E64"/>
      </a:accent3>
      <a:accent4>
        <a:srgbClr val="F57D5A"/>
      </a:accent4>
      <a:accent5>
        <a:srgbClr val="FFA028"/>
      </a:accent5>
      <a:accent6>
        <a:srgbClr val="4BB4D2"/>
      </a:accent6>
      <a:hlink>
        <a:srgbClr val="4E6E8D"/>
      </a:hlink>
      <a:folHlink>
        <a:srgbClr val="8BA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137</Words>
  <Application>Microsoft Macintosh PowerPoint</Application>
  <PresentationFormat>On-screen Show (4:3)</PresentationFormat>
  <Paragraphs>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Helvetica Neue</vt:lpstr>
      <vt:lpstr>Arial</vt:lpstr>
      <vt:lpstr>Courier New</vt:lpstr>
      <vt:lpstr>Roboto</vt:lpstr>
      <vt:lpstr>Roboto Light</vt:lpstr>
      <vt:lpstr>White</vt:lpstr>
      <vt:lpstr>PowerPoint Presentation</vt:lpstr>
      <vt:lpstr>Точечные и интервальные оценки</vt:lpstr>
      <vt:lpstr>PowerPoint Presentation</vt:lpstr>
      <vt:lpstr>PowerPoint Presentation</vt:lpstr>
      <vt:lpstr>Point Estimators</vt:lpstr>
      <vt:lpstr>Point Estimators</vt:lpstr>
      <vt:lpstr>Point Estimators</vt:lpstr>
      <vt:lpstr>Point Estimators</vt:lpstr>
      <vt:lpstr>Point Estimators</vt:lpstr>
      <vt:lpstr>Point Estimators</vt:lpstr>
      <vt:lpstr>Point Estimators</vt:lpstr>
      <vt:lpstr>Point Estimators</vt:lpstr>
      <vt:lpstr>Свойства</vt:lpstr>
      <vt:lpstr>Таблица нормального распределения</vt:lpstr>
      <vt:lpstr>Интервальное оценивание</vt:lpstr>
      <vt:lpstr>Интервальное оценивание</vt:lpstr>
      <vt:lpstr>Интервальное оценивание</vt:lpstr>
      <vt:lpstr>Интервальное оценивание</vt:lpstr>
      <vt:lpstr>Интервальное оценивание</vt:lpstr>
      <vt:lpstr>Петр Лукьянченко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Василий Чубоксаров</cp:lastModifiedBy>
  <cp:revision>23</cp:revision>
  <dcterms:modified xsi:type="dcterms:W3CDTF">2019-10-29T15:40:47Z</dcterms:modified>
</cp:coreProperties>
</file>