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576" r:id="rId3"/>
    <p:sldId id="575" r:id="rId4"/>
    <p:sldId id="577" r:id="rId5"/>
    <p:sldId id="578" r:id="rId6"/>
    <p:sldId id="28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NAEVA Anna" initials="CA" lastIdx="1" clrIdx="0">
    <p:extLst>
      <p:ext uri="{19B8F6BF-5375-455C-9EA6-DF929625EA0E}">
        <p15:presenceInfo xmlns:p15="http://schemas.microsoft.com/office/powerpoint/2012/main" userId="S::anna.chunaeva@edhec.com::7a7a98f2-1cf3-4777-9fe3-82407586cb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BF0"/>
    <a:srgbClr val="E6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6"/>
    <p:restoredTop sz="96296"/>
  </p:normalViewPr>
  <p:slideViewPr>
    <p:cSldViewPr snapToGrid="0" snapToObjects="1" showGuides="1">
      <p:cViewPr varScale="1">
        <p:scale>
          <a:sx n="98" d="100"/>
          <a:sy n="98" d="100"/>
        </p:scale>
        <p:origin x="208" y="43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21:23:08.6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32 24575,'-8'0'0,"1"0"0,5-2 0,0 0 0,2-2 0,0 0 0,0 0 0,0 0 0,0 0 0,0 1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21:23:08.6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32 24575,'-8'0'0,"1"0"0,5-2 0,0 0 0,2-2 0,0 0 0,0 0 0,0 0 0,0 0 0,0 1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21:23:08.6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32 24575,'-8'0'0,"1"0"0,5-2 0,0 0 0,2-2 0,0 0 0,0 0 0,0 0 0,0 0 0,0 1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21:23:08.6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32 24575,'-8'0'0,"1"0"0,5-2 0,0 0 0,2-2 0,0 0 0,0 0 0,0 0 0,0 0 0,0 1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14F0B-A2AB-E346-B94E-5D4103E788EB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55E1F-83F2-1E40-8FA5-87625F4B2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0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93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936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B1902-5A69-BA41-A1B7-535E6EE97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25A8D2-627E-B44D-A2C3-B48239311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B45A6-83E1-D046-8A5C-CC5E3EB0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ADB8-F469-CC4D-AB6F-4B4C79B538B0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D00D6B-28C0-9A41-AE81-25838AF6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D47785-F27A-F649-AADE-FEDBB491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D311-B488-C34F-85DE-875F71E70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1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15F0F-AA86-AE44-B29F-A3B436D0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D4F37C-CB80-024E-B141-FA0142E6A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FE9A1D-2ABD-A647-9B6B-E7857EFB5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ADB8-F469-CC4D-AB6F-4B4C79B538B0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FB2E0D-A1C6-554D-8219-D437F4C9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23BE1F-D20F-EF4C-A467-74F64754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D311-B488-C34F-85DE-875F71E70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7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892339-87DB-654C-83E1-9AC9E4DA4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4A8861-F772-BE44-A12D-043DB4A1A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0B343C-43FB-BE44-BF91-34B00B28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ADB8-F469-CC4D-AB6F-4B4C79B538B0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5D996-72E8-AA44-A8BC-D781D9FD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8C1579-68F5-DB48-801D-FC547D05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D311-B488-C34F-85DE-875F71E70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62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(1)">
  <p:cSld name="Титульный слайд (1)">
    <p:bg>
      <p:bgPr>
        <a:solidFill>
          <a:schemeClr val="accen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19666" y="1485900"/>
            <a:ext cx="7368601" cy="228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1" y="6201203"/>
            <a:ext cx="12192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667" y="765175"/>
            <a:ext cx="2099028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4"/>
          <p:cNvCxnSpPr/>
          <p:nvPr/>
        </p:nvCxnSpPr>
        <p:spPr>
          <a:xfrm>
            <a:off x="0" y="619999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31" name="Google Shape;31;p4"/>
          <p:cNvGrpSpPr/>
          <p:nvPr/>
        </p:nvGrpSpPr>
        <p:grpSpPr>
          <a:xfrm>
            <a:off x="7777786" y="2865248"/>
            <a:ext cx="3984937" cy="3709468"/>
            <a:chOff x="3935597" y="5640412"/>
            <a:chExt cx="2988703" cy="3709468"/>
          </a:xfrm>
        </p:grpSpPr>
        <p:sp>
          <p:nvSpPr>
            <p:cNvPr id="32" name="Google Shape;32;p4"/>
            <p:cNvSpPr/>
            <p:nvPr/>
          </p:nvSpPr>
          <p:spPr>
            <a:xfrm>
              <a:off x="3967577" y="6862310"/>
              <a:ext cx="846773" cy="826611"/>
            </a:xfrm>
            <a:custGeom>
              <a:avLst/>
              <a:gdLst/>
              <a:ahLst/>
              <a:cxnLst/>
              <a:rect l="l" t="t" r="r" b="b"/>
              <a:pathLst>
                <a:path w="846772" h="826611" extrusionOk="0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935597" y="6830329"/>
              <a:ext cx="907256" cy="887095"/>
            </a:xfrm>
            <a:custGeom>
              <a:avLst/>
              <a:gdLst/>
              <a:ahLst/>
              <a:cxnLst/>
              <a:rect l="l" t="t" r="r" b="b"/>
              <a:pathLst>
                <a:path w="907256" h="887095" extrusionOk="0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994367" y="6861705"/>
              <a:ext cx="766128" cy="685483"/>
            </a:xfrm>
            <a:custGeom>
              <a:avLst/>
              <a:gdLst/>
              <a:ahLst/>
              <a:cxnLst/>
              <a:rect l="l" t="t" r="r" b="b"/>
              <a:pathLst>
                <a:path w="766127" h="685482" extrusionOk="0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3959992" y="6829724"/>
              <a:ext cx="1895158" cy="2520156"/>
            </a:xfrm>
            <a:custGeom>
              <a:avLst/>
              <a:gdLst/>
              <a:ahLst/>
              <a:cxnLst/>
              <a:rect l="l" t="t" r="r" b="b"/>
              <a:pathLst>
                <a:path w="1895157" h="2520156" extrusionOk="0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5004470" y="5906061"/>
              <a:ext cx="624999" cy="463709"/>
            </a:xfrm>
            <a:custGeom>
              <a:avLst/>
              <a:gdLst/>
              <a:ahLst/>
              <a:cxnLst/>
              <a:rect l="l" t="t" r="r" b="b"/>
              <a:pathLst>
                <a:path w="624998" h="463708" extrusionOk="0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4972490" y="5874080"/>
              <a:ext cx="685483" cy="524193"/>
            </a:xfrm>
            <a:custGeom>
              <a:avLst/>
              <a:gdLst/>
              <a:ahLst/>
              <a:cxnLst/>
              <a:rect l="l" t="t" r="r" b="b"/>
              <a:pathLst>
                <a:path w="685482" h="524192" extrusionOk="0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625235" y="5994569"/>
              <a:ext cx="201613" cy="221774"/>
            </a:xfrm>
            <a:custGeom>
              <a:avLst/>
              <a:gdLst/>
              <a:ahLst/>
              <a:cxnLst/>
              <a:rect l="l" t="t" r="r" b="b"/>
              <a:pathLst>
                <a:path w="201612" h="221773" extrusionOk="0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593254" y="5962588"/>
              <a:ext cx="262096" cy="302419"/>
            </a:xfrm>
            <a:custGeom>
              <a:avLst/>
              <a:gdLst/>
              <a:ahLst/>
              <a:cxnLst/>
              <a:rect l="l" t="t" r="r" b="b"/>
              <a:pathLst>
                <a:path w="262096" h="302418" extrusionOk="0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4847616" y="5672392"/>
              <a:ext cx="907256" cy="423386"/>
            </a:xfrm>
            <a:custGeom>
              <a:avLst/>
              <a:gdLst/>
              <a:ahLst/>
              <a:cxnLst/>
              <a:rect l="l" t="t" r="r" b="b"/>
              <a:pathLst>
                <a:path w="907256" h="423386" extrusionOk="0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815635" y="5640412"/>
              <a:ext cx="967740" cy="483870"/>
            </a:xfrm>
            <a:custGeom>
              <a:avLst/>
              <a:gdLst/>
              <a:ahLst/>
              <a:cxnLst/>
              <a:rect l="l" t="t" r="r" b="b"/>
              <a:pathLst>
                <a:path w="967740" h="483870" extrusionOk="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704066" y="5853239"/>
              <a:ext cx="60484" cy="221774"/>
            </a:xfrm>
            <a:custGeom>
              <a:avLst/>
              <a:gdLst/>
              <a:ahLst/>
              <a:cxnLst/>
              <a:rect l="l" t="t" r="r" b="b"/>
              <a:pathLst>
                <a:path w="60483" h="221773" extrusionOk="0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672085" y="5821258"/>
              <a:ext cx="120968" cy="282258"/>
            </a:xfrm>
            <a:custGeom>
              <a:avLst/>
              <a:gdLst/>
              <a:ahLst/>
              <a:cxnLst/>
              <a:rect l="l" t="t" r="r" b="b"/>
              <a:pathLst>
                <a:path w="120967" h="282257" extrusionOk="0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541163" y="8332871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509182" y="8300890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4921809" y="8332871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889828" y="8300890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4431488" y="6188319"/>
              <a:ext cx="1653223" cy="2217738"/>
            </a:xfrm>
            <a:custGeom>
              <a:avLst/>
              <a:gdLst/>
              <a:ahLst/>
              <a:cxnLst/>
              <a:rect l="l" t="t" r="r" b="b"/>
              <a:pathLst>
                <a:path w="1653222" h="2217737" extrusionOk="0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399507" y="6156338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639146" y="6188319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 extrusionOk="0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607166" y="6156338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609713" y="6133883"/>
              <a:ext cx="1411288" cy="786289"/>
            </a:xfrm>
            <a:custGeom>
              <a:avLst/>
              <a:gdLst/>
              <a:ahLst/>
              <a:cxnLst/>
              <a:rect l="l" t="t" r="r" b="b"/>
              <a:pathLst>
                <a:path w="1411287" h="786288" extrusionOk="0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4577732" y="6101903"/>
              <a:ext cx="1471771" cy="846773"/>
            </a:xfrm>
            <a:custGeom>
              <a:avLst/>
              <a:gdLst/>
              <a:ahLst/>
              <a:cxnLst/>
              <a:rect l="l" t="t" r="r" b="b"/>
              <a:pathLst>
                <a:path w="1471771" h="846772" extrusionOk="0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w="40275" cap="flat" cmpd="sng">
              <a:solidFill>
                <a:srgbClr val="814C5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5162333" y="6828438"/>
              <a:ext cx="302419" cy="322580"/>
            </a:xfrm>
            <a:custGeom>
              <a:avLst/>
              <a:gdLst/>
              <a:ahLst/>
              <a:cxnLst/>
              <a:rect l="l" t="t" r="r" b="b"/>
              <a:pathLst>
                <a:path w="302418" h="322580" extrusionOk="0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130352" y="6796458"/>
              <a:ext cx="383064" cy="383064"/>
            </a:xfrm>
            <a:custGeom>
              <a:avLst/>
              <a:gdLst/>
              <a:ahLst/>
              <a:cxnLst/>
              <a:rect l="l" t="t" r="r" b="b"/>
              <a:pathLst>
                <a:path w="383063" h="383063" extrusionOk="0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557109" y="6241948"/>
              <a:ext cx="1512094" cy="846773"/>
            </a:xfrm>
            <a:custGeom>
              <a:avLst/>
              <a:gdLst/>
              <a:ahLst/>
              <a:cxnLst/>
              <a:rect l="l" t="t" r="r" b="b"/>
              <a:pathLst>
                <a:path w="1512093" h="846772" extrusionOk="0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525128" y="6209967"/>
              <a:ext cx="1592739" cy="907256"/>
            </a:xfrm>
            <a:custGeom>
              <a:avLst/>
              <a:gdLst/>
              <a:ahLst/>
              <a:cxnLst/>
              <a:rect l="l" t="t" r="r" b="b"/>
              <a:pathLst>
                <a:path w="1592738" h="907256" extrusionOk="0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4937938" y="6691846"/>
              <a:ext cx="866934" cy="161290"/>
            </a:xfrm>
            <a:custGeom>
              <a:avLst/>
              <a:gdLst/>
              <a:ahLst/>
              <a:cxnLst/>
              <a:rect l="l" t="t" r="r" b="b"/>
              <a:pathLst>
                <a:path w="866933" h="161290" extrusionOk="0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4528740" y="6588797"/>
              <a:ext cx="1592739" cy="1834674"/>
            </a:xfrm>
            <a:custGeom>
              <a:avLst/>
              <a:gdLst/>
              <a:ahLst/>
              <a:cxnLst/>
              <a:rect l="l" t="t" r="r" b="b"/>
              <a:pathLst>
                <a:path w="1592738" h="1834673" extrusionOk="0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581084" y="7502833"/>
              <a:ext cx="1229836" cy="866934"/>
            </a:xfrm>
            <a:custGeom>
              <a:avLst/>
              <a:gdLst/>
              <a:ahLst/>
              <a:cxnLst/>
              <a:rect l="l" t="t" r="r" b="b"/>
              <a:pathLst>
                <a:path w="1229836" h="866933" extrusionOk="0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101446" y="7486502"/>
              <a:ext cx="1794351" cy="907256"/>
            </a:xfrm>
            <a:custGeom>
              <a:avLst/>
              <a:gdLst/>
              <a:ahLst/>
              <a:cxnLst/>
              <a:rect l="l" t="t" r="r" b="b"/>
              <a:pathLst>
                <a:path w="1794351" h="907256" extrusionOk="0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069465" y="7454521"/>
              <a:ext cx="1854835" cy="967740"/>
            </a:xfrm>
            <a:custGeom>
              <a:avLst/>
              <a:gdLst/>
              <a:ahLst/>
              <a:cxnLst/>
              <a:rect l="l" t="t" r="r" b="b"/>
              <a:pathLst>
                <a:path w="1854835" h="967740" extrusionOk="0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69388" y="8066944"/>
              <a:ext cx="665321" cy="181451"/>
            </a:xfrm>
            <a:custGeom>
              <a:avLst/>
              <a:gdLst/>
              <a:ahLst/>
              <a:cxnLst/>
              <a:rect l="l" t="t" r="r" b="b"/>
              <a:pathLst>
                <a:path w="665321" h="181451" extrusionOk="0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37408" y="8034963"/>
              <a:ext cx="745966" cy="262096"/>
            </a:xfrm>
            <a:custGeom>
              <a:avLst/>
              <a:gdLst/>
              <a:ahLst/>
              <a:cxnLst/>
              <a:rect l="l" t="t" r="r" b="b"/>
              <a:pathLst>
                <a:path w="745966" h="262096" extrusionOk="0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436123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404142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204268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172288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69388" y="784013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37408" y="780814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910920" y="784013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878939" y="780814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6152654" y="784013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6120673" y="780814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204268" y="7840130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72288" y="7808149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383298" y="7840130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351317" y="7808149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615153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583172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383298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351317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436123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404142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204268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172288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669388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637408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910920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878939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152654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120673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615153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583172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6383298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51317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900638" y="7247793"/>
              <a:ext cx="423386" cy="947579"/>
            </a:xfrm>
            <a:custGeom>
              <a:avLst/>
              <a:gdLst/>
              <a:ahLst/>
              <a:cxnLst/>
              <a:rect l="l" t="t" r="r" b="b"/>
              <a:pathLst>
                <a:path w="423386" h="947578" extrusionOk="0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868657" y="7215812"/>
              <a:ext cx="483870" cy="1008063"/>
            </a:xfrm>
            <a:custGeom>
              <a:avLst/>
              <a:gdLst/>
              <a:ahLst/>
              <a:cxnLst/>
              <a:rect l="l" t="t" r="r" b="b"/>
              <a:pathLst>
                <a:path w="483870" h="1008062" extrusionOk="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719666" y="4013513"/>
            <a:ext cx="6588599" cy="13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742" y="6443527"/>
            <a:ext cx="229533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101" name="Google Shape;101;p4"/>
          <p:cNvSpPr txBox="1">
            <a:spLocks noGrp="1"/>
          </p:cNvSpPr>
          <p:nvPr>
            <p:ph type="body" idx="2"/>
          </p:nvPr>
        </p:nvSpPr>
        <p:spPr>
          <a:xfrm>
            <a:off x="1033989" y="6421880"/>
            <a:ext cx="7296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105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Контакты">
  <p:cSld name="Контакты">
    <p:bg>
      <p:bgPr>
        <a:solidFill>
          <a:schemeClr val="accent2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1"/>
          <p:cNvSpPr/>
          <p:nvPr/>
        </p:nvSpPr>
        <p:spPr>
          <a:xfrm>
            <a:off x="4362824" y="1382963"/>
            <a:ext cx="3466352" cy="2599534"/>
          </a:xfrm>
          <a:prstGeom prst="ellipse">
            <a:avLst/>
          </a:prstGeom>
          <a:solidFill>
            <a:schemeClr val="lt2">
              <a:alpha val="9803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5" name="Google Shape;515;p11"/>
          <p:cNvSpPr>
            <a:spLocks noGrp="1"/>
          </p:cNvSpPr>
          <p:nvPr>
            <p:ph type="pic" idx="2"/>
          </p:nvPr>
        </p:nvSpPr>
        <p:spPr>
          <a:xfrm>
            <a:off x="4458447" y="1454674"/>
            <a:ext cx="3275107" cy="2456112"/>
          </a:xfrm>
          <a:prstGeom prst="ellipse">
            <a:avLst/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6" name="Google Shape;516;p11"/>
          <p:cNvSpPr/>
          <p:nvPr/>
        </p:nvSpPr>
        <p:spPr>
          <a:xfrm rot="10800000" flipH="1">
            <a:off x="8812336" y="0"/>
            <a:ext cx="3379664" cy="6858000"/>
          </a:xfrm>
          <a:custGeom>
            <a:avLst/>
            <a:gdLst/>
            <a:ahLst/>
            <a:cxnLst/>
            <a:rect l="l" t="t" r="r" b="b"/>
            <a:pathLst>
              <a:path w="2534748" h="6858000" extrusionOk="0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7" name="Google Shape;517;p11"/>
          <p:cNvSpPr/>
          <p:nvPr/>
        </p:nvSpPr>
        <p:spPr>
          <a:xfrm rot="10800000">
            <a:off x="1" y="0"/>
            <a:ext cx="3379664" cy="6858000"/>
          </a:xfrm>
          <a:custGeom>
            <a:avLst/>
            <a:gdLst/>
            <a:ahLst/>
            <a:cxnLst/>
            <a:rect l="l" t="t" r="r" b="b"/>
            <a:pathLst>
              <a:path w="2534748" h="6858000" extrusionOk="0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8" name="Google Shape;518;p11"/>
          <p:cNvSpPr txBox="1">
            <a:spLocks noGrp="1"/>
          </p:cNvSpPr>
          <p:nvPr>
            <p:ph type="title"/>
          </p:nvPr>
        </p:nvSpPr>
        <p:spPr>
          <a:xfrm>
            <a:off x="719667" y="4145774"/>
            <a:ext cx="1075266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1"/>
          <p:cNvSpPr txBox="1">
            <a:spLocks noGrp="1"/>
          </p:cNvSpPr>
          <p:nvPr>
            <p:ph type="body" idx="1"/>
          </p:nvPr>
        </p:nvSpPr>
        <p:spPr>
          <a:xfrm>
            <a:off x="719667" y="4948231"/>
            <a:ext cx="1075266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13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4ABD6-E99C-6143-B063-3358B912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82C6CA-4743-C844-824B-6CFA7CDE5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3E263-D891-5E43-B5B2-2DB49884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ADB8-F469-CC4D-AB6F-4B4C79B538B0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D1B65-AF25-6944-8C75-E9C58014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39F5A1-E757-3944-93B3-88B49970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D311-B488-C34F-85DE-875F71E70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1D52F-A986-204C-A522-1C2F0D41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0C5B0-33EA-344C-8170-E70EBAC9D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AB93C-E5E6-D14D-8BF3-0DA4C29C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ADB8-F469-CC4D-AB6F-4B4C79B538B0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FF031A-E4D9-DC43-A232-79C6414E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2A10F-D742-8044-B030-3DC029D6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D311-B488-C34F-85DE-875F71E70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5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17350-9404-6A48-B126-B7BFD9C9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663F00-277E-DA46-AF8E-0B866FB78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79F181-98CA-0849-ABD9-D4DC2342D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F2CB4B-3A90-0240-B420-E48D6E6E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ADB8-F469-CC4D-AB6F-4B4C79B538B0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71A11D-DC49-5F48-8CFB-DF3C014D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ECDCBB-A858-6B47-BF90-53A7DB4E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D311-B488-C34F-85DE-875F71E70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8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7DA99-EBB7-1646-AF81-483DEB17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A95DE1-B184-3941-AC68-189F9D6D2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CFDBEE-B631-5941-919B-E97B3B030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0271E9-F689-564C-9B4C-D849F02AB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22D76C-2308-E546-A9EB-E0B0FF1AA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DD49EE-8C0B-6A4F-BCF4-436AB5E6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ADB8-F469-CC4D-AB6F-4B4C79B538B0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CD960C-1B20-F247-87C8-3FE872E8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9F3BE1-9C4C-894E-9DEE-EE9E6935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D311-B488-C34F-85DE-875F71E70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38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D5121-1432-6D46-8976-91B26B33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6A39E2-08E6-564E-BD39-F2B4D38F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ADB8-F469-CC4D-AB6F-4B4C79B538B0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373923-A9DB-F440-9D0F-5525648F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719A29-FFC7-ED4F-8337-836A5B28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D311-B488-C34F-85DE-875F71E70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2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CCAD1D-954D-364D-941D-6D227C94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ADB8-F469-CC4D-AB6F-4B4C79B538B0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A75C7B-07C5-5540-8454-53F7A727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5048F8-4AF4-1942-9A91-CEB222E3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D311-B488-C34F-85DE-875F71E70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BCE96-7915-9B4D-AF22-B46CFCC9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748A62-200D-8A46-9DA6-F9888763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B0B028-D5B3-5042-BDFE-F743D5066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695D2A-B93F-9342-823E-55BB3715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ADB8-F469-CC4D-AB6F-4B4C79B538B0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91C69-B3BF-9642-BDFF-BC3CFA61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E78AAA-4052-ED4A-9B24-D2DE51D0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D311-B488-C34F-85DE-875F71E70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7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5726D-512A-CD46-9953-10EF58B3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B1C70D-71AF-804E-A574-5C3CBB272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DC9726-20D6-C048-BA19-0F4F61408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158656-D0F5-F449-9FAA-B4945FF6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ADB8-F469-CC4D-AB6F-4B4C79B538B0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6A70D5-91C8-E845-84D9-1F9A633F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F08D2F-9B61-B74F-A396-80B46807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D311-B488-C34F-85DE-875F71E70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6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D1E69-607F-1C45-8AE4-F4120A03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2764B2-6DD2-6A40-9B2F-EEE7AFEB3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54733-93E3-A243-8490-AD57F9B53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BADB8-F469-CC4D-AB6F-4B4C79B538B0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2C62-E03B-7749-B66B-07EEB4204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AFD6B-0C5B-4F4B-BA53-4A1A3089F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4D311-B488-C34F-85DE-875F71E70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3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.png"/><Relationship Id="rId25" Type="http://schemas.openxmlformats.org/officeDocument/2006/relationships/image" Target="../media/image3.jp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2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5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2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.png"/><Relationship Id="rId25" Type="http://schemas.openxmlformats.org/officeDocument/2006/relationships/image" Target="../media/image4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Relationship Id="rId2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.gif"/><Relationship Id="rId25" Type="http://schemas.openxmlformats.org/officeDocument/2006/relationships/image" Target="../media/image7.gi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2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8"/>
          <p:cNvSpPr txBox="1">
            <a:spLocks noGrp="1"/>
          </p:cNvSpPr>
          <p:nvPr>
            <p:ph type="title"/>
          </p:nvPr>
        </p:nvSpPr>
        <p:spPr>
          <a:xfrm>
            <a:off x="2063750" y="1485900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ru-RU" dirty="0"/>
              <a:t>Проекты </a:t>
            </a:r>
            <a:endParaRPr dirty="0"/>
          </a:p>
        </p:txBody>
      </p:sp>
      <p:sp>
        <p:nvSpPr>
          <p:cNvPr id="691" name="Google Shape;691;p28"/>
          <p:cNvSpPr txBox="1">
            <a:spLocks noGrp="1"/>
          </p:cNvSpPr>
          <p:nvPr>
            <p:ph type="body" idx="1"/>
          </p:nvPr>
        </p:nvSpPr>
        <p:spPr>
          <a:xfrm>
            <a:off x="2063750" y="4013513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dirty="0"/>
              <a:t>Как же быстро пролетает время!</a:t>
            </a:r>
            <a:endParaRPr dirty="0"/>
          </a:p>
        </p:txBody>
      </p:sp>
      <p:sp>
        <p:nvSpPr>
          <p:cNvPr id="692" name="Google Shape;692;p28"/>
          <p:cNvSpPr txBox="1">
            <a:spLocks noGrp="1"/>
          </p:cNvSpPr>
          <p:nvPr>
            <p:ph type="body" idx="2"/>
          </p:nvPr>
        </p:nvSpPr>
        <p:spPr>
          <a:xfrm>
            <a:off x="2299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/>
            <a:r>
              <a:rPr lang="ru-RU" dirty="0"/>
              <a:t>Лукьянченко Петр Павлович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775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F9D8C12F-7ABB-5045-A6F1-A25273631AFD}"/>
                  </a:ext>
                </a:extLst>
              </p14:cNvPr>
              <p14:cNvContentPartPr/>
              <p14:nvPr/>
            </p14:nvContentPartPr>
            <p14:xfrm>
              <a:off x="9287740" y="4694643"/>
              <a:ext cx="7200" cy="1152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F9D8C12F-7ABB-5045-A6F1-A25273631AF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69740" y="4677003"/>
                <a:ext cx="4284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D6E4572-5DE2-5343-83FD-70B25B5A3B27}"/>
              </a:ext>
            </a:extLst>
          </p:cNvPr>
          <p:cNvGrpSpPr/>
          <p:nvPr/>
        </p:nvGrpSpPr>
        <p:grpSpPr>
          <a:xfrm>
            <a:off x="165995" y="137965"/>
            <a:ext cx="5289566" cy="6547503"/>
            <a:chOff x="1075126" y="847495"/>
            <a:chExt cx="10379239" cy="6004661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8F677179-00D1-154C-A5CD-C0AD24D63639}"/>
                </a:ext>
              </a:extLst>
            </p:cNvPr>
            <p:cNvGrpSpPr/>
            <p:nvPr/>
          </p:nvGrpSpPr>
          <p:grpSpPr>
            <a:xfrm>
              <a:off x="1075126" y="847495"/>
              <a:ext cx="10379239" cy="6004661"/>
              <a:chOff x="613722" y="4059045"/>
              <a:chExt cx="11329642" cy="6630735"/>
            </a:xfrm>
          </p:grpSpPr>
          <p:sp>
            <p:nvSpPr>
              <p:cNvPr id="24" name="Скругленный прямоугольник 23">
                <a:extLst>
                  <a:ext uri="{FF2B5EF4-FFF2-40B4-BE49-F238E27FC236}">
                    <a16:creationId xmlns:a16="http://schemas.microsoft.com/office/drawing/2014/main" id="{A45F3B62-F204-E640-8BC1-19E7E765DED1}"/>
                  </a:ext>
                </a:extLst>
              </p:cNvPr>
              <p:cNvSpPr/>
              <p:nvPr/>
            </p:nvSpPr>
            <p:spPr>
              <a:xfrm>
                <a:off x="613722" y="4059045"/>
                <a:ext cx="11329642" cy="6630735"/>
              </a:xfrm>
              <a:prstGeom prst="roundRect">
                <a:avLst>
                  <a:gd name="adj" fmla="val 7116"/>
                </a:avLst>
              </a:prstGeom>
              <a:solidFill>
                <a:srgbClr val="CCDBF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EDF387A9-8BF6-F547-BF07-6253DBAE31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3316" y="4617270"/>
                <a:ext cx="10558244" cy="665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3E03C3-CE83-2B41-85A5-D56D7067BBD8}"/>
                  </a:ext>
                </a:extLst>
              </p:cNvPr>
              <p:cNvSpPr txBox="1"/>
              <p:nvPr/>
            </p:nvSpPr>
            <p:spPr>
              <a:xfrm>
                <a:off x="903316" y="4094049"/>
                <a:ext cx="6942586" cy="529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Градиентный спуск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CC7437-FC52-B048-B15F-1FD26DD49147}"/>
                </a:ext>
              </a:extLst>
            </p:cNvPr>
            <p:cNvSpPr txBox="1"/>
            <p:nvPr/>
          </p:nvSpPr>
          <p:spPr>
            <a:xfrm>
              <a:off x="1340427" y="1538868"/>
              <a:ext cx="9672551" cy="5108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Градиентный спуск — метод нахождения минимального значения функции потерь.</a:t>
              </a:r>
            </a:p>
            <a:p>
              <a:endParaRPr lang="ru-RU" sz="1000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r>
                <a:rPr lang="ru-RU" sz="210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Это самый используемый алгоритм машинного обучения</a:t>
              </a:r>
              <a:r>
                <a:rPr lang="en-US" sz="210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10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Метод градиентного спуска с некоторой модификацией широко используется для обучения персептрона и глубоких</a:t>
              </a:r>
              <a:r>
                <a:rPr lang="en-US" sz="210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10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нейронных сетей, и известен как метод обратного распространения ошибки.</a:t>
              </a:r>
            </a:p>
            <a:p>
              <a:endParaRPr lang="ru-RU" sz="1000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r>
                <a:rPr lang="ru-RU" sz="210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Суть алгоритма – процесс получения наименьшего значения ошибки. Аналогично это можно рассматривать как спуск во впадину в попытке найти золото на дне ущелья.</a:t>
              </a:r>
              <a:endParaRPr lang="en" sz="2100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Рисунок 2" descr="Изображение выглядит как кровать&#10;&#10;Автоматически созданное описание">
            <a:extLst>
              <a:ext uri="{FF2B5EF4-FFF2-40B4-BE49-F238E27FC236}">
                <a16:creationId xmlns:a16="http://schemas.microsoft.com/office/drawing/2014/main" id="{93606CFD-2253-C04D-B29A-BBBFF738B08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54705" y="189836"/>
            <a:ext cx="6317999" cy="35568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арта, стол, птица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3345567F-827E-7343-8C74-4CE049A75D1B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3343" r="6883" b="9091"/>
          <a:stretch/>
        </p:blipFill>
        <p:spPr>
          <a:xfrm>
            <a:off x="5451293" y="3161353"/>
            <a:ext cx="6740707" cy="35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8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F9D8C12F-7ABB-5045-A6F1-A25273631AFD}"/>
                  </a:ext>
                </a:extLst>
              </p14:cNvPr>
              <p14:cNvContentPartPr/>
              <p14:nvPr/>
            </p14:nvContentPartPr>
            <p14:xfrm>
              <a:off x="9287740" y="4694643"/>
              <a:ext cx="7200" cy="1152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F9D8C12F-7ABB-5045-A6F1-A25273631AF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69740" y="4677003"/>
                <a:ext cx="4284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D6E4572-5DE2-5343-83FD-70B25B5A3B27}"/>
              </a:ext>
            </a:extLst>
          </p:cNvPr>
          <p:cNvGrpSpPr/>
          <p:nvPr/>
        </p:nvGrpSpPr>
        <p:grpSpPr>
          <a:xfrm>
            <a:off x="165995" y="137965"/>
            <a:ext cx="5289566" cy="6647796"/>
            <a:chOff x="1075126" y="847495"/>
            <a:chExt cx="10379239" cy="6096639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8F677179-00D1-154C-A5CD-C0AD24D63639}"/>
                </a:ext>
              </a:extLst>
            </p:cNvPr>
            <p:cNvGrpSpPr/>
            <p:nvPr/>
          </p:nvGrpSpPr>
          <p:grpSpPr>
            <a:xfrm>
              <a:off x="1075126" y="847495"/>
              <a:ext cx="10379239" cy="6004661"/>
              <a:chOff x="613722" y="4059045"/>
              <a:chExt cx="11329642" cy="6630735"/>
            </a:xfrm>
          </p:grpSpPr>
          <p:sp>
            <p:nvSpPr>
              <p:cNvPr id="24" name="Скругленный прямоугольник 23">
                <a:extLst>
                  <a:ext uri="{FF2B5EF4-FFF2-40B4-BE49-F238E27FC236}">
                    <a16:creationId xmlns:a16="http://schemas.microsoft.com/office/drawing/2014/main" id="{A45F3B62-F204-E640-8BC1-19E7E765DED1}"/>
                  </a:ext>
                </a:extLst>
              </p:cNvPr>
              <p:cNvSpPr/>
              <p:nvPr/>
            </p:nvSpPr>
            <p:spPr>
              <a:xfrm>
                <a:off x="613722" y="4059045"/>
                <a:ext cx="11329642" cy="6630735"/>
              </a:xfrm>
              <a:prstGeom prst="roundRect">
                <a:avLst>
                  <a:gd name="adj" fmla="val 7116"/>
                </a:avLst>
              </a:prstGeom>
              <a:solidFill>
                <a:srgbClr val="CCDBF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EDF387A9-8BF6-F547-BF07-6253DBAE31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3316" y="4617270"/>
                <a:ext cx="10558244" cy="665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3E03C3-CE83-2B41-85A5-D56D7067BBD8}"/>
                  </a:ext>
                </a:extLst>
              </p:cNvPr>
              <p:cNvSpPr txBox="1"/>
              <p:nvPr/>
            </p:nvSpPr>
            <p:spPr>
              <a:xfrm>
                <a:off x="903316" y="4094049"/>
                <a:ext cx="6942586" cy="529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OLS</a:t>
                </a:r>
                <a:endParaRPr lang="ru-RU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CC7437-FC52-B048-B15F-1FD26DD49147}"/>
                </a:ext>
              </a:extLst>
            </p:cNvPr>
            <p:cNvSpPr txBox="1"/>
            <p:nvPr/>
          </p:nvSpPr>
          <p:spPr>
            <a:xfrm>
              <a:off x="1340427" y="1538868"/>
              <a:ext cx="9672551" cy="5405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Метод наименьших квадратов — математический метод, применяемый для решения различных задач, основанный на минимизации суммы квадратов отклонений некоторых функций от искомых переменных.</a:t>
              </a:r>
            </a:p>
            <a:p>
              <a:endParaRPr lang="ru-RU" sz="1000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r>
                <a:rPr lang="ru-RU" sz="210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МНК является одним из базовых методов регрессивного анализа для оценки неизвестных параметров регрессионных моделей по выборочным данным.</a:t>
              </a:r>
            </a:p>
            <a:p>
              <a:endParaRPr lang="ru-RU" sz="2100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r>
                <a:rPr lang="ru-RU" sz="210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Цель: запрограммировать метод наименьших квадратов без использования библиотек питона, а так же добавь формулу коэффициентов регрессии</a:t>
              </a:r>
              <a:r>
                <a:rPr lang="en-US" sz="210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" sz="1000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Рисунок 6" descr="Изображение выглядит как текст, карта, фотография, наполненный&#10;&#10;Автоматически созданное описание">
            <a:extLst>
              <a:ext uri="{FF2B5EF4-FFF2-40B4-BE49-F238E27FC236}">
                <a16:creationId xmlns:a16="http://schemas.microsoft.com/office/drawing/2014/main" id="{FA48CF73-B2D7-2146-9064-D0285AA2283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52800" y="901800"/>
            <a:ext cx="6739200" cy="50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8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F9D8C12F-7ABB-5045-A6F1-A25273631AFD}"/>
                  </a:ext>
                </a:extLst>
              </p14:cNvPr>
              <p14:cNvContentPartPr/>
              <p14:nvPr/>
            </p14:nvContentPartPr>
            <p14:xfrm>
              <a:off x="9287740" y="4694643"/>
              <a:ext cx="7200" cy="1152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F9D8C12F-7ABB-5045-A6F1-A25273631AF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69740" y="4677003"/>
                <a:ext cx="4284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D6E4572-5DE2-5343-83FD-70B25B5A3B27}"/>
              </a:ext>
            </a:extLst>
          </p:cNvPr>
          <p:cNvGrpSpPr/>
          <p:nvPr/>
        </p:nvGrpSpPr>
        <p:grpSpPr>
          <a:xfrm>
            <a:off x="165995" y="137965"/>
            <a:ext cx="5289566" cy="6817074"/>
            <a:chOff x="1075126" y="847495"/>
            <a:chExt cx="10379239" cy="6251883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8F677179-00D1-154C-A5CD-C0AD24D63639}"/>
                </a:ext>
              </a:extLst>
            </p:cNvPr>
            <p:cNvGrpSpPr/>
            <p:nvPr/>
          </p:nvGrpSpPr>
          <p:grpSpPr>
            <a:xfrm>
              <a:off x="1075126" y="847495"/>
              <a:ext cx="10379239" cy="6004661"/>
              <a:chOff x="613722" y="4059045"/>
              <a:chExt cx="11329642" cy="6630735"/>
            </a:xfrm>
          </p:grpSpPr>
          <p:sp>
            <p:nvSpPr>
              <p:cNvPr id="24" name="Скругленный прямоугольник 23">
                <a:extLst>
                  <a:ext uri="{FF2B5EF4-FFF2-40B4-BE49-F238E27FC236}">
                    <a16:creationId xmlns:a16="http://schemas.microsoft.com/office/drawing/2014/main" id="{A45F3B62-F204-E640-8BC1-19E7E765DED1}"/>
                  </a:ext>
                </a:extLst>
              </p:cNvPr>
              <p:cNvSpPr/>
              <p:nvPr/>
            </p:nvSpPr>
            <p:spPr>
              <a:xfrm>
                <a:off x="613722" y="4059045"/>
                <a:ext cx="11329642" cy="6630735"/>
              </a:xfrm>
              <a:prstGeom prst="roundRect">
                <a:avLst>
                  <a:gd name="adj" fmla="val 7116"/>
                </a:avLst>
              </a:prstGeom>
              <a:solidFill>
                <a:srgbClr val="CCDBF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EDF387A9-8BF6-F547-BF07-6253DBAE31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3316" y="4617270"/>
                <a:ext cx="10558244" cy="665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3E03C3-CE83-2B41-85A5-D56D7067BBD8}"/>
                  </a:ext>
                </a:extLst>
              </p:cNvPr>
              <p:cNvSpPr txBox="1"/>
              <p:nvPr/>
            </p:nvSpPr>
            <p:spPr>
              <a:xfrm>
                <a:off x="903313" y="4094049"/>
                <a:ext cx="10558244" cy="529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Singular</a:t>
                </a:r>
                <a:r>
                  <a:rPr lang="ru-RU" sz="2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r>
                  <a:rPr lang="ru-RU" sz="2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Decomposition</a:t>
                </a:r>
                <a:endParaRPr lang="ru-RU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5CC7437-FC52-B048-B15F-1FD26DD49147}"/>
                    </a:ext>
                  </a:extLst>
                </p:cNvPr>
                <p:cNvSpPr txBox="1"/>
                <p:nvPr/>
              </p:nvSpPr>
              <p:spPr>
                <a:xfrm>
                  <a:off x="1340427" y="1538868"/>
                  <a:ext cx="9672551" cy="5560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100" dirty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Сингулярное разложение —разложение  прямоугольной матрицы, имеющее широкое применение, в силу своей наглядной геометрической интерпретации, при решении многих прикладных задач, в том числе в квантовой теории информации.</a:t>
                  </a:r>
                </a:p>
                <a:p>
                  <a:endParaRPr lang="en-US" sz="1000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ru-RU" sz="2100" dirty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Сингулярным разложением матрицы М порядка </a:t>
                  </a:r>
                  <a:r>
                    <a:rPr lang="en-US" sz="2100" i="1" dirty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m*n</a:t>
                  </a:r>
                  <a:r>
                    <a:rPr lang="en-US" sz="2100" dirty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2100" dirty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является разложение следующего вида</a:t>
                  </a:r>
                  <a:r>
                    <a:rPr lang="en-US" sz="2100" dirty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:</a:t>
                  </a:r>
                  <a:endParaRPr lang="ru-RU" sz="2100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endParaRPr lang="en-US" sz="2100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  <m:r>
                          <m:rPr>
                            <m:sty m:val="p"/>
                          </m:rPr>
                          <a:rPr lang="el-GR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oMath>
                    </m:oMathPara>
                  </a14:m>
                  <a:endParaRPr lang="ru-RU" sz="2100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endParaRPr lang="en-US" sz="2100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ru-RU" sz="2100" dirty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где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Σ</m:t>
                      </m:r>
                    </m:oMath>
                  </a14:m>
                  <a:r>
                    <a:rPr lang="en" sz="2100" dirty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 – </a:t>
                  </a:r>
                  <a:r>
                    <a:rPr lang="ru-RU" sz="2100" dirty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матрица с неотрицательными элементами, у которой элементы, лежащие на главной диагонали — это сингулярные числа</a:t>
                  </a:r>
                  <a:r>
                    <a:rPr lang="en-US" sz="2100" dirty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2100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5CC7437-FC52-B048-B15F-1FD26DD491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427" y="1538868"/>
                  <a:ext cx="9672551" cy="5560510"/>
                </a:xfrm>
                <a:prstGeom prst="rect">
                  <a:avLst/>
                </a:prstGeom>
                <a:blipFill>
                  <a:blip r:embed="rId25"/>
                  <a:stretch>
                    <a:fillRect l="-1546" t="-418" r="-154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Рисунок 2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1641945-FBA5-6C4B-987A-658C5F48BCB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69253" y="680605"/>
            <a:ext cx="6556752" cy="54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8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F9D8C12F-7ABB-5045-A6F1-A25273631AFD}"/>
                  </a:ext>
                </a:extLst>
              </p14:cNvPr>
              <p14:cNvContentPartPr/>
              <p14:nvPr/>
            </p14:nvContentPartPr>
            <p14:xfrm>
              <a:off x="9287740" y="4694643"/>
              <a:ext cx="7200" cy="1152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F9D8C12F-7ABB-5045-A6F1-A25273631AF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69740" y="4677003"/>
                <a:ext cx="4284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D6E4572-5DE2-5343-83FD-70B25B5A3B27}"/>
              </a:ext>
            </a:extLst>
          </p:cNvPr>
          <p:cNvGrpSpPr/>
          <p:nvPr/>
        </p:nvGrpSpPr>
        <p:grpSpPr>
          <a:xfrm>
            <a:off x="165995" y="137965"/>
            <a:ext cx="5289566" cy="6547502"/>
            <a:chOff x="1075126" y="847495"/>
            <a:chExt cx="10379239" cy="6004661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8F677179-00D1-154C-A5CD-C0AD24D63639}"/>
                </a:ext>
              </a:extLst>
            </p:cNvPr>
            <p:cNvGrpSpPr/>
            <p:nvPr/>
          </p:nvGrpSpPr>
          <p:grpSpPr>
            <a:xfrm>
              <a:off x="1075126" y="847495"/>
              <a:ext cx="10379239" cy="6004661"/>
              <a:chOff x="613722" y="4059045"/>
              <a:chExt cx="11329642" cy="6630735"/>
            </a:xfrm>
          </p:grpSpPr>
          <p:sp>
            <p:nvSpPr>
              <p:cNvPr id="24" name="Скругленный прямоугольник 23">
                <a:extLst>
                  <a:ext uri="{FF2B5EF4-FFF2-40B4-BE49-F238E27FC236}">
                    <a16:creationId xmlns:a16="http://schemas.microsoft.com/office/drawing/2014/main" id="{A45F3B62-F204-E640-8BC1-19E7E765DED1}"/>
                  </a:ext>
                </a:extLst>
              </p:cNvPr>
              <p:cNvSpPr/>
              <p:nvPr/>
            </p:nvSpPr>
            <p:spPr>
              <a:xfrm>
                <a:off x="613722" y="4059045"/>
                <a:ext cx="11329642" cy="6630735"/>
              </a:xfrm>
              <a:prstGeom prst="roundRect">
                <a:avLst>
                  <a:gd name="adj" fmla="val 7116"/>
                </a:avLst>
              </a:prstGeom>
              <a:solidFill>
                <a:srgbClr val="CCDBF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EDF387A9-8BF6-F547-BF07-6253DBAE31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3316" y="4617270"/>
                <a:ext cx="10558244" cy="665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3E03C3-CE83-2B41-85A5-D56D7067BBD8}"/>
                  </a:ext>
                </a:extLst>
              </p:cNvPr>
              <p:cNvSpPr txBox="1"/>
              <p:nvPr/>
            </p:nvSpPr>
            <p:spPr>
              <a:xfrm>
                <a:off x="903313" y="4094049"/>
                <a:ext cx="10558244" cy="529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Numerical optimization</a:t>
                </a:r>
                <a:endParaRPr lang="ru-RU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CC7437-FC52-B048-B15F-1FD26DD49147}"/>
                </a:ext>
              </a:extLst>
            </p:cNvPr>
            <p:cNvSpPr txBox="1"/>
            <p:nvPr/>
          </p:nvSpPr>
          <p:spPr>
            <a:xfrm>
              <a:off x="1340427" y="1538868"/>
              <a:ext cx="9672551" cy="453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Математическое программирование — это область математики, разрабатывающая теорию, численные методы решения многомерных задач с ограничениями. В отличие от классической математики, математическое программирование занимается математическими методами решения задач нахождения наилучших вариантов из всех возможных.</a:t>
              </a:r>
            </a:p>
            <a:p>
              <a:endParaRPr lang="ru-RU" sz="2100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r>
                <a:rPr lang="ru-RU" sz="210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Цель: сравнить точность численных методов оптимизации функции экспериментально.</a:t>
              </a:r>
              <a:endParaRPr lang="en-US" sz="2100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Рисунок 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DD7E8A9-04C6-534E-9AF4-00F8454999B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71319" y="434140"/>
            <a:ext cx="3502176" cy="32614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C095EA-5454-8546-9C80-75C2924150A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07690" y="4026238"/>
            <a:ext cx="4537364" cy="26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7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50"/>
          <p:cNvSpPr/>
          <p:nvPr/>
        </p:nvSpPr>
        <p:spPr>
          <a:xfrm>
            <a:off x="3810000" y="1635741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4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10" name="Google Shape;910;p50"/>
          <p:cNvGrpSpPr/>
          <p:nvPr/>
        </p:nvGrpSpPr>
        <p:grpSpPr>
          <a:xfrm>
            <a:off x="4395972" y="963258"/>
            <a:ext cx="3400056" cy="3400040"/>
            <a:chOff x="3229533" y="3396343"/>
            <a:chExt cx="2624037" cy="2624037"/>
          </a:xfrm>
        </p:grpSpPr>
        <p:sp>
          <p:nvSpPr>
            <p:cNvPr id="911" name="Google Shape;911;p50"/>
            <p:cNvSpPr/>
            <p:nvPr/>
          </p:nvSpPr>
          <p:spPr>
            <a:xfrm>
              <a:off x="3229533" y="3396343"/>
              <a:ext cx="2624037" cy="2624037"/>
            </a:xfrm>
            <a:custGeom>
              <a:avLst/>
              <a:gdLst/>
              <a:ahLst/>
              <a:cxnLst/>
              <a:rect l="l" t="t" r="r" b="b"/>
              <a:pathLst>
                <a:path w="2624036" h="2624036" extrusionOk="0">
                  <a:moveTo>
                    <a:pt x="2611306" y="1312278"/>
                  </a:moveTo>
                  <a:cubicBezTo>
                    <a:pt x="2611306" y="2029711"/>
                    <a:pt x="2029711" y="2611306"/>
                    <a:pt x="1312278" y="2611306"/>
                  </a:cubicBezTo>
                  <a:cubicBezTo>
                    <a:pt x="594845" y="2611306"/>
                    <a:pt x="13250" y="2029711"/>
                    <a:pt x="13250" y="1312278"/>
                  </a:cubicBezTo>
                  <a:cubicBezTo>
                    <a:pt x="13250" y="594845"/>
                    <a:pt x="594845" y="13250"/>
                    <a:pt x="1312278" y="13250"/>
                  </a:cubicBezTo>
                  <a:cubicBezTo>
                    <a:pt x="2029711" y="13250"/>
                    <a:pt x="2611306" y="594845"/>
                    <a:pt x="2611306" y="1312278"/>
                  </a:cubicBezTo>
                  <a:close/>
                </a:path>
              </a:pathLst>
            </a:custGeom>
            <a:solidFill>
              <a:srgbClr val="D8E4E7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2" name="Google Shape;912;p50"/>
            <p:cNvSpPr/>
            <p:nvPr/>
          </p:nvSpPr>
          <p:spPr>
            <a:xfrm>
              <a:off x="3596724" y="4292043"/>
              <a:ext cx="506621" cy="493633"/>
            </a:xfrm>
            <a:custGeom>
              <a:avLst/>
              <a:gdLst/>
              <a:ahLst/>
              <a:cxnLst/>
              <a:rect l="l" t="t" r="r" b="b"/>
              <a:pathLst>
                <a:path w="506620" h="493630" extrusionOk="0">
                  <a:moveTo>
                    <a:pt x="465745" y="381654"/>
                  </a:moveTo>
                  <a:lnTo>
                    <a:pt x="439764" y="291762"/>
                  </a:lnTo>
                  <a:cubicBezTo>
                    <a:pt x="251866" y="316467"/>
                    <a:pt x="75144" y="196866"/>
                    <a:pt x="28232" y="13250"/>
                  </a:cubicBezTo>
                  <a:cubicBezTo>
                    <a:pt x="-29501" y="211865"/>
                    <a:pt x="84707" y="419677"/>
                    <a:pt x="283322" y="477410"/>
                  </a:cubicBezTo>
                  <a:cubicBezTo>
                    <a:pt x="353543" y="497821"/>
                    <a:pt x="428203" y="497229"/>
                    <a:pt x="498091" y="475704"/>
                  </a:cubicBezTo>
                  <a:cubicBezTo>
                    <a:pt x="484191" y="446476"/>
                    <a:pt x="475358" y="414260"/>
                    <a:pt x="465745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3583475" y="4278793"/>
              <a:ext cx="532601" cy="519613"/>
            </a:xfrm>
            <a:custGeom>
              <a:avLst/>
              <a:gdLst/>
              <a:ahLst/>
              <a:cxnLst/>
              <a:rect l="l" t="t" r="r" b="b"/>
              <a:pathLst>
                <a:path w="532601" h="519611" extrusionOk="0">
                  <a:moveTo>
                    <a:pt x="478995" y="394904"/>
                  </a:moveTo>
                  <a:lnTo>
                    <a:pt x="453014" y="305012"/>
                  </a:lnTo>
                  <a:cubicBezTo>
                    <a:pt x="265116" y="329717"/>
                    <a:pt x="88394" y="210116"/>
                    <a:pt x="41482" y="26500"/>
                  </a:cubicBezTo>
                  <a:cubicBezTo>
                    <a:pt x="-16251" y="225115"/>
                    <a:pt x="97957" y="432927"/>
                    <a:pt x="296572" y="490660"/>
                  </a:cubicBezTo>
                  <a:cubicBezTo>
                    <a:pt x="366793" y="511071"/>
                    <a:pt x="441453" y="510479"/>
                    <a:pt x="511341" y="488954"/>
                  </a:cubicBezTo>
                  <a:cubicBezTo>
                    <a:pt x="497441" y="459726"/>
                    <a:pt x="488608" y="427510"/>
                    <a:pt x="478995" y="394904"/>
                  </a:cubicBez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3613119" y="4291653"/>
              <a:ext cx="454660" cy="402701"/>
            </a:xfrm>
            <a:custGeom>
              <a:avLst/>
              <a:gdLst/>
              <a:ahLst/>
              <a:cxnLst/>
              <a:rect l="l" t="t" r="r" b="b"/>
              <a:pathLst>
                <a:path w="454659" h="402698" extrusionOk="0">
                  <a:moveTo>
                    <a:pt x="449350" y="382044"/>
                  </a:moveTo>
                  <a:cubicBezTo>
                    <a:pt x="431813" y="322029"/>
                    <a:pt x="414926" y="261624"/>
                    <a:pt x="395960" y="201869"/>
                  </a:cubicBezTo>
                  <a:cubicBezTo>
                    <a:pt x="241594" y="224849"/>
                    <a:pt x="89160" y="149694"/>
                    <a:pt x="13396" y="13250"/>
                  </a:cubicBezTo>
                  <a:cubicBezTo>
                    <a:pt x="7674" y="219792"/>
                    <a:pt x="170471" y="391865"/>
                    <a:pt x="377013" y="397587"/>
                  </a:cubicBezTo>
                  <a:cubicBezTo>
                    <a:pt x="402244" y="398286"/>
                    <a:pt x="427481" y="396430"/>
                    <a:pt x="452338" y="392047"/>
                  </a:cubicBezTo>
                  <a:lnTo>
                    <a:pt x="449350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3598457" y="4278403"/>
              <a:ext cx="480640" cy="428681"/>
            </a:xfrm>
            <a:custGeom>
              <a:avLst/>
              <a:gdLst/>
              <a:ahLst/>
              <a:cxnLst/>
              <a:rect l="l" t="t" r="r" b="b"/>
              <a:pathLst>
                <a:path w="480640" h="428679" extrusionOk="0">
                  <a:moveTo>
                    <a:pt x="464013" y="395294"/>
                  </a:moveTo>
                  <a:cubicBezTo>
                    <a:pt x="446476" y="335279"/>
                    <a:pt x="429589" y="274874"/>
                    <a:pt x="410623" y="215119"/>
                  </a:cubicBezTo>
                  <a:cubicBezTo>
                    <a:pt x="256257" y="238099"/>
                    <a:pt x="103822" y="162944"/>
                    <a:pt x="28059" y="26500"/>
                  </a:cubicBezTo>
                  <a:cubicBezTo>
                    <a:pt x="22337" y="233042"/>
                    <a:pt x="185134" y="405115"/>
                    <a:pt x="391675" y="410837"/>
                  </a:cubicBezTo>
                  <a:cubicBezTo>
                    <a:pt x="416906" y="411536"/>
                    <a:pt x="442144" y="409680"/>
                    <a:pt x="467001" y="405297"/>
                  </a:cubicBezTo>
                  <a:lnTo>
                    <a:pt x="464013" y="395294"/>
                  </a:lnTo>
                  <a:close/>
                  <a:moveTo>
                    <a:pt x="438032" y="305402"/>
                  </a:moveTo>
                  <a:cubicBezTo>
                    <a:pt x="250134" y="330106"/>
                    <a:pt x="73412" y="210506"/>
                    <a:pt x="26500" y="26890"/>
                  </a:cubicBez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4921648" y="4288275"/>
              <a:ext cx="506621" cy="493633"/>
            </a:xfrm>
            <a:custGeom>
              <a:avLst/>
              <a:gdLst/>
              <a:ahLst/>
              <a:cxnLst/>
              <a:rect l="l" t="t" r="r" b="b"/>
              <a:pathLst>
                <a:path w="506620" h="493630" extrusionOk="0">
                  <a:moveTo>
                    <a:pt x="45726" y="381654"/>
                  </a:moveTo>
                  <a:lnTo>
                    <a:pt x="71706" y="291892"/>
                  </a:lnTo>
                  <a:cubicBezTo>
                    <a:pt x="259585" y="316343"/>
                    <a:pt x="436175" y="196776"/>
                    <a:pt x="483238" y="13250"/>
                  </a:cubicBezTo>
                  <a:cubicBezTo>
                    <a:pt x="541097" y="211752"/>
                    <a:pt x="427094" y="419580"/>
                    <a:pt x="228590" y="477445"/>
                  </a:cubicBezTo>
                  <a:cubicBezTo>
                    <a:pt x="158196" y="497967"/>
                    <a:pt x="83307" y="497361"/>
                    <a:pt x="13250" y="475704"/>
                  </a:cubicBezTo>
                  <a:cubicBezTo>
                    <a:pt x="27280" y="446606"/>
                    <a:pt x="36113" y="414260"/>
                    <a:pt x="45726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4908397" y="4275025"/>
              <a:ext cx="532601" cy="519613"/>
            </a:xfrm>
            <a:custGeom>
              <a:avLst/>
              <a:gdLst/>
              <a:ahLst/>
              <a:cxnLst/>
              <a:rect l="l" t="t" r="r" b="b"/>
              <a:pathLst>
                <a:path w="532601" h="519611" extrusionOk="0">
                  <a:moveTo>
                    <a:pt x="58976" y="394904"/>
                  </a:moveTo>
                  <a:lnTo>
                    <a:pt x="84956" y="305142"/>
                  </a:lnTo>
                  <a:cubicBezTo>
                    <a:pt x="272835" y="329593"/>
                    <a:pt x="449425" y="210026"/>
                    <a:pt x="496489" y="26500"/>
                  </a:cubicBezTo>
                  <a:cubicBezTo>
                    <a:pt x="554347" y="225002"/>
                    <a:pt x="440344" y="432830"/>
                    <a:pt x="241840" y="490695"/>
                  </a:cubicBezTo>
                  <a:cubicBezTo>
                    <a:pt x="171446" y="511217"/>
                    <a:pt x="96557" y="510612"/>
                    <a:pt x="26500" y="488954"/>
                  </a:cubicBezTo>
                  <a:cubicBezTo>
                    <a:pt x="40530" y="459856"/>
                    <a:pt x="49363" y="427510"/>
                    <a:pt x="58976" y="394904"/>
                  </a:cubicBez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4951136" y="4287886"/>
              <a:ext cx="454660" cy="402701"/>
            </a:xfrm>
            <a:custGeom>
              <a:avLst/>
              <a:gdLst/>
              <a:ahLst/>
              <a:cxnLst/>
              <a:rect l="l" t="t" r="r" b="b"/>
              <a:pathLst>
                <a:path w="454659" h="402698" extrusionOk="0">
                  <a:moveTo>
                    <a:pt x="16238" y="382044"/>
                  </a:moveTo>
                  <a:cubicBezTo>
                    <a:pt x="33775" y="322029"/>
                    <a:pt x="50662" y="261624"/>
                    <a:pt x="69628" y="201999"/>
                  </a:cubicBezTo>
                  <a:cubicBezTo>
                    <a:pt x="78331" y="203168"/>
                    <a:pt x="87035" y="204337"/>
                    <a:pt x="95738" y="204987"/>
                  </a:cubicBezTo>
                  <a:cubicBezTo>
                    <a:pt x="246556" y="216678"/>
                    <a:pt x="383343" y="137307"/>
                    <a:pt x="452192" y="13250"/>
                  </a:cubicBezTo>
                  <a:cubicBezTo>
                    <a:pt x="457817" y="219938"/>
                    <a:pt x="294814" y="392049"/>
                    <a:pt x="88126" y="397671"/>
                  </a:cubicBezTo>
                  <a:cubicBezTo>
                    <a:pt x="63055" y="398353"/>
                    <a:pt x="37958" y="396513"/>
                    <a:pt x="13250" y="392177"/>
                  </a:cubicBezTo>
                  <a:lnTo>
                    <a:pt x="16238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4937886" y="4274636"/>
              <a:ext cx="480640" cy="428681"/>
            </a:xfrm>
            <a:custGeom>
              <a:avLst/>
              <a:gdLst/>
              <a:ahLst/>
              <a:cxnLst/>
              <a:rect l="l" t="t" r="r" b="b"/>
              <a:pathLst>
                <a:path w="480640" h="428679" extrusionOk="0">
                  <a:moveTo>
                    <a:pt x="29488" y="395294"/>
                  </a:moveTo>
                  <a:cubicBezTo>
                    <a:pt x="47025" y="335279"/>
                    <a:pt x="63912" y="274874"/>
                    <a:pt x="82878" y="215249"/>
                  </a:cubicBezTo>
                  <a:cubicBezTo>
                    <a:pt x="91581" y="216418"/>
                    <a:pt x="100285" y="217587"/>
                    <a:pt x="108989" y="218237"/>
                  </a:cubicBezTo>
                  <a:cubicBezTo>
                    <a:pt x="259806" y="229928"/>
                    <a:pt x="396593" y="150557"/>
                    <a:pt x="465442" y="26500"/>
                  </a:cubicBezTo>
                  <a:cubicBezTo>
                    <a:pt x="471067" y="233189"/>
                    <a:pt x="308065" y="405299"/>
                    <a:pt x="101376" y="410922"/>
                  </a:cubicBezTo>
                  <a:cubicBezTo>
                    <a:pt x="76305" y="411603"/>
                    <a:pt x="51208" y="409763"/>
                    <a:pt x="26500" y="405427"/>
                  </a:cubicBezTo>
                  <a:lnTo>
                    <a:pt x="29488" y="395294"/>
                  </a:lnTo>
                  <a:close/>
                  <a:moveTo>
                    <a:pt x="55468" y="305531"/>
                  </a:moveTo>
                  <a:cubicBezTo>
                    <a:pt x="243347" y="329983"/>
                    <a:pt x="419937" y="210415"/>
                    <a:pt x="467001" y="26890"/>
                  </a:cubicBez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5408654" y="4935454"/>
              <a:ext cx="272796" cy="389710"/>
            </a:xfrm>
            <a:custGeom>
              <a:avLst/>
              <a:gdLst/>
              <a:ahLst/>
              <a:cxnLst/>
              <a:rect l="l" t="t" r="r" b="b"/>
              <a:pathLst>
                <a:path w="272795" h="389708" extrusionOk="0">
                  <a:moveTo>
                    <a:pt x="255259" y="26500"/>
                  </a:moveTo>
                  <a:cubicBezTo>
                    <a:pt x="129383" y="26500"/>
                    <a:pt x="27280" y="128604"/>
                    <a:pt x="27280" y="254480"/>
                  </a:cubicBezTo>
                  <a:lnTo>
                    <a:pt x="27280" y="367365"/>
                  </a:lnTo>
                  <a:moveTo>
                    <a:pt x="179006" y="139126"/>
                  </a:moveTo>
                  <a:cubicBezTo>
                    <a:pt x="94777" y="139126"/>
                    <a:pt x="26500" y="207403"/>
                    <a:pt x="26500" y="291632"/>
                  </a:cubicBezTo>
                  <a:cubicBezTo>
                    <a:pt x="26500" y="291671"/>
                    <a:pt x="26500" y="291723"/>
                    <a:pt x="26500" y="291762"/>
                  </a:cubicBezTo>
                  <a:lnTo>
                    <a:pt x="26500" y="367105"/>
                  </a:ln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1" name="Google Shape;921;p50"/>
            <p:cNvSpPr/>
            <p:nvPr/>
          </p:nvSpPr>
          <p:spPr>
            <a:xfrm>
              <a:off x="4872416" y="5103809"/>
              <a:ext cx="571573" cy="168875"/>
            </a:xfrm>
            <a:custGeom>
              <a:avLst/>
              <a:gdLst/>
              <a:ahLst/>
              <a:cxnLst/>
              <a:rect l="l" t="t" r="r" b="b"/>
              <a:pathLst>
                <a:path w="571572" h="168873" extrusionOk="0">
                  <a:moveTo>
                    <a:pt x="154454" y="13250"/>
                  </a:moveTo>
                  <a:lnTo>
                    <a:pt x="558972" y="109248"/>
                  </a:lnTo>
                  <a:lnTo>
                    <a:pt x="558972" y="156273"/>
                  </a:lnTo>
                  <a:lnTo>
                    <a:pt x="13250" y="162638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4233424" y="5090559"/>
              <a:ext cx="1221087" cy="805401"/>
            </a:xfrm>
            <a:custGeom>
              <a:avLst/>
              <a:gdLst/>
              <a:ahLst/>
              <a:cxnLst/>
              <a:rect l="l" t="t" r="r" b="b"/>
              <a:pathLst>
                <a:path w="1221086" h="805397" extrusionOk="0">
                  <a:moveTo>
                    <a:pt x="793446" y="26500"/>
                  </a:moveTo>
                  <a:lnTo>
                    <a:pt x="1197964" y="122498"/>
                  </a:lnTo>
                  <a:lnTo>
                    <a:pt x="1197964" y="169523"/>
                  </a:lnTo>
                  <a:lnTo>
                    <a:pt x="652242" y="175888"/>
                  </a:lnTo>
                  <a:moveTo>
                    <a:pt x="367365" y="781235"/>
                  </a:moveTo>
                  <a:cubicBezTo>
                    <a:pt x="367365" y="655230"/>
                    <a:pt x="265261" y="553126"/>
                    <a:pt x="139386" y="553126"/>
                  </a:cubicBezTo>
                  <a:lnTo>
                    <a:pt x="26500" y="553126"/>
                  </a:lnTo>
                  <a:moveTo>
                    <a:pt x="254739" y="704982"/>
                  </a:moveTo>
                  <a:cubicBezTo>
                    <a:pt x="254739" y="620675"/>
                    <a:pt x="186410" y="552347"/>
                    <a:pt x="102104" y="552347"/>
                  </a:cubicBezTo>
                  <a:lnTo>
                    <a:pt x="26760" y="552347"/>
                  </a:ln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4231085" y="5246444"/>
              <a:ext cx="168874" cy="402701"/>
            </a:xfrm>
            <a:custGeom>
              <a:avLst/>
              <a:gdLst/>
              <a:ahLst/>
              <a:cxnLst/>
              <a:rect l="l" t="t" r="r" b="b"/>
              <a:pathLst>
                <a:path w="168873" h="402698" extrusionOk="0">
                  <a:moveTo>
                    <a:pt x="162638" y="27150"/>
                  </a:moveTo>
                  <a:lnTo>
                    <a:pt x="118601" y="392826"/>
                  </a:lnTo>
                  <a:lnTo>
                    <a:pt x="71447" y="392826"/>
                  </a:lnTo>
                  <a:lnTo>
                    <a:pt x="13250" y="13250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4217835" y="5233194"/>
              <a:ext cx="194854" cy="428681"/>
            </a:xfrm>
            <a:custGeom>
              <a:avLst/>
              <a:gdLst/>
              <a:ahLst/>
              <a:cxnLst/>
              <a:rect l="l" t="t" r="r" b="b"/>
              <a:pathLst>
                <a:path w="194854" h="428679" extrusionOk="0">
                  <a:moveTo>
                    <a:pt x="175888" y="40400"/>
                  </a:moveTo>
                  <a:lnTo>
                    <a:pt x="131851" y="406076"/>
                  </a:lnTo>
                  <a:lnTo>
                    <a:pt x="84697" y="406076"/>
                  </a:lnTo>
                  <a:lnTo>
                    <a:pt x="26500" y="26500"/>
                  </a:ln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3992844" y="3582512"/>
              <a:ext cx="1039223" cy="1688744"/>
            </a:xfrm>
            <a:custGeom>
              <a:avLst/>
              <a:gdLst/>
              <a:ahLst/>
              <a:cxnLst/>
              <a:rect l="l" t="t" r="r" b="b"/>
              <a:pathLst>
                <a:path w="1039222" h="1688736" extrusionOk="0">
                  <a:moveTo>
                    <a:pt x="892822" y="1687048"/>
                  </a:moveTo>
                  <a:lnTo>
                    <a:pt x="154065" y="1687048"/>
                  </a:lnTo>
                  <a:cubicBezTo>
                    <a:pt x="76253" y="1687048"/>
                    <a:pt x="13250" y="1623915"/>
                    <a:pt x="13250" y="1546103"/>
                  </a:cubicBezTo>
                  <a:lnTo>
                    <a:pt x="13250" y="528185"/>
                  </a:lnTo>
                  <a:lnTo>
                    <a:pt x="1033507" y="528185"/>
                  </a:lnTo>
                  <a:lnTo>
                    <a:pt x="1033507" y="1546103"/>
                  </a:lnTo>
                  <a:cubicBezTo>
                    <a:pt x="1033507" y="1623915"/>
                    <a:pt x="970504" y="1687048"/>
                    <a:pt x="892692" y="1687048"/>
                  </a:cubicBezTo>
                  <a:moveTo>
                    <a:pt x="116133" y="381784"/>
                  </a:moveTo>
                  <a:lnTo>
                    <a:pt x="229278" y="13250"/>
                  </a:lnTo>
                  <a:lnTo>
                    <a:pt x="320081" y="198102"/>
                  </a:lnTo>
                  <a:lnTo>
                    <a:pt x="116133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4082477" y="3569262"/>
              <a:ext cx="246815" cy="415691"/>
            </a:xfrm>
            <a:custGeom>
              <a:avLst/>
              <a:gdLst/>
              <a:ahLst/>
              <a:cxnLst/>
              <a:rect l="l" t="t" r="r" b="b"/>
              <a:pathLst>
                <a:path w="246815" h="415688" extrusionOk="0">
                  <a:moveTo>
                    <a:pt x="26500" y="395034"/>
                  </a:moveTo>
                  <a:lnTo>
                    <a:pt x="139646" y="26500"/>
                  </a:lnTo>
                  <a:lnTo>
                    <a:pt x="230448" y="211352"/>
                  </a:ln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4705750" y="3582512"/>
              <a:ext cx="220835" cy="389710"/>
            </a:xfrm>
            <a:custGeom>
              <a:avLst/>
              <a:gdLst/>
              <a:ahLst/>
              <a:cxnLst/>
              <a:rect l="l" t="t" r="r" b="b"/>
              <a:pathLst>
                <a:path w="220834" h="389708" extrusionOk="0">
                  <a:moveTo>
                    <a:pt x="217197" y="381784"/>
                  </a:moveTo>
                  <a:lnTo>
                    <a:pt x="104052" y="13250"/>
                  </a:lnTo>
                  <a:lnTo>
                    <a:pt x="13250" y="198102"/>
                  </a:lnTo>
                  <a:lnTo>
                    <a:pt x="217197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4692501" y="3569261"/>
              <a:ext cx="246815" cy="415691"/>
            </a:xfrm>
            <a:custGeom>
              <a:avLst/>
              <a:gdLst/>
              <a:ahLst/>
              <a:cxnLst/>
              <a:rect l="l" t="t" r="r" b="b"/>
              <a:pathLst>
                <a:path w="246815" h="415688" extrusionOk="0">
                  <a:moveTo>
                    <a:pt x="230448" y="395034"/>
                  </a:moveTo>
                  <a:lnTo>
                    <a:pt x="117302" y="26500"/>
                  </a:lnTo>
                  <a:lnTo>
                    <a:pt x="26500" y="211352"/>
                  </a:ln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3979464" y="4047436"/>
              <a:ext cx="1065204" cy="1247073"/>
            </a:xfrm>
            <a:custGeom>
              <a:avLst/>
              <a:gdLst/>
              <a:ahLst/>
              <a:cxnLst/>
              <a:rect l="l" t="t" r="r" b="b"/>
              <a:pathLst>
                <a:path w="1065202" h="1247066" extrusionOk="0">
                  <a:moveTo>
                    <a:pt x="1049485" y="26500"/>
                  </a:moveTo>
                  <a:lnTo>
                    <a:pt x="1049485" y="1069360"/>
                  </a:lnTo>
                  <a:cubicBezTo>
                    <a:pt x="1049485" y="1153667"/>
                    <a:pt x="981156" y="1222126"/>
                    <a:pt x="896849" y="1222126"/>
                  </a:cubicBezTo>
                  <a:lnTo>
                    <a:pt x="179136" y="1222126"/>
                  </a:lnTo>
                  <a:cubicBezTo>
                    <a:pt x="94816" y="1222048"/>
                    <a:pt x="26500" y="1153680"/>
                    <a:pt x="26500" y="1069360"/>
                  </a:cubicBezTo>
                  <a:lnTo>
                    <a:pt x="26500" y="26500"/>
                  </a:lnTo>
                </a:path>
              </a:pathLst>
            </a:custGeom>
            <a:noFill/>
            <a:ln w="25900" cap="flat" cmpd="sng">
              <a:solidFill>
                <a:srgbClr val="77578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4127423" y="4675259"/>
              <a:ext cx="766427" cy="584566"/>
            </a:xfrm>
            <a:custGeom>
              <a:avLst/>
              <a:gdLst/>
              <a:ahLst/>
              <a:cxnLst/>
              <a:rect l="l" t="t" r="r" b="b"/>
              <a:pathLst>
                <a:path w="766426" h="584562" extrusionOk="0">
                  <a:moveTo>
                    <a:pt x="13250" y="579756"/>
                  </a:moveTo>
                  <a:lnTo>
                    <a:pt x="13250" y="263313"/>
                  </a:lnTo>
                  <a:cubicBezTo>
                    <a:pt x="13250" y="125746"/>
                    <a:pt x="115873" y="13250"/>
                    <a:pt x="241229" y="13250"/>
                  </a:cubicBezTo>
                  <a:lnTo>
                    <a:pt x="530003" y="13250"/>
                  </a:lnTo>
                  <a:cubicBezTo>
                    <a:pt x="655360" y="13250"/>
                    <a:pt x="757983" y="125746"/>
                    <a:pt x="757983" y="263313"/>
                  </a:cubicBezTo>
                  <a:lnTo>
                    <a:pt x="757983" y="579886"/>
                  </a:lnTo>
                  <a:lnTo>
                    <a:pt x="13250" y="579886"/>
                  </a:lnTo>
                </a:path>
              </a:pathLst>
            </a:custGeom>
            <a:solidFill>
              <a:srgbClr val="AEA0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4027138" y="3711505"/>
              <a:ext cx="974272" cy="532604"/>
            </a:xfrm>
            <a:custGeom>
              <a:avLst/>
              <a:gdLst/>
              <a:ahLst/>
              <a:cxnLst/>
              <a:rect l="l" t="t" r="r" b="b"/>
              <a:pathLst>
                <a:path w="974271" h="532601" extrusionOk="0">
                  <a:moveTo>
                    <a:pt x="962840" y="488045"/>
                  </a:moveTo>
                  <a:cubicBezTo>
                    <a:pt x="962840" y="619117"/>
                    <a:pt x="487915" y="383993"/>
                    <a:pt x="487915" y="383993"/>
                  </a:cubicBezTo>
                  <a:cubicBezTo>
                    <a:pt x="487915" y="383993"/>
                    <a:pt x="13250" y="619117"/>
                    <a:pt x="13250" y="488045"/>
                  </a:cubicBezTo>
                  <a:cubicBezTo>
                    <a:pt x="13250" y="225823"/>
                    <a:pt x="225823" y="13250"/>
                    <a:pt x="488045" y="13250"/>
                  </a:cubicBezTo>
                  <a:cubicBezTo>
                    <a:pt x="750267" y="13250"/>
                    <a:pt x="962840" y="225823"/>
                    <a:pt x="962840" y="488045"/>
                  </a:cubicBez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4013888" y="3698255"/>
              <a:ext cx="1000252" cy="558584"/>
            </a:xfrm>
            <a:custGeom>
              <a:avLst/>
              <a:gdLst/>
              <a:ahLst/>
              <a:cxnLst/>
              <a:rect l="l" t="t" r="r" b="b"/>
              <a:pathLst>
                <a:path w="1000251" h="558582" extrusionOk="0">
                  <a:moveTo>
                    <a:pt x="976090" y="501295"/>
                  </a:moveTo>
                  <a:cubicBezTo>
                    <a:pt x="976090" y="632367"/>
                    <a:pt x="501165" y="397243"/>
                    <a:pt x="501165" y="397243"/>
                  </a:cubicBezTo>
                  <a:cubicBezTo>
                    <a:pt x="501165" y="397243"/>
                    <a:pt x="26500" y="632367"/>
                    <a:pt x="26500" y="501295"/>
                  </a:cubicBezTo>
                  <a:cubicBezTo>
                    <a:pt x="26500" y="239073"/>
                    <a:pt x="239073" y="26500"/>
                    <a:pt x="501295" y="26500"/>
                  </a:cubicBezTo>
                  <a:cubicBezTo>
                    <a:pt x="763517" y="26500"/>
                    <a:pt x="976090" y="239073"/>
                    <a:pt x="976090" y="501295"/>
                  </a:cubicBezTo>
                  <a:close/>
                </a:path>
              </a:pathLst>
            </a:custGeom>
            <a:noFill/>
            <a:ln w="25900" cap="flat" cmpd="sng">
              <a:solidFill>
                <a:srgbClr val="77578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4412690" y="4196304"/>
              <a:ext cx="194854" cy="207845"/>
            </a:xfrm>
            <a:custGeom>
              <a:avLst/>
              <a:gdLst/>
              <a:ahLst/>
              <a:cxnLst/>
              <a:rect l="l" t="t" r="r" b="b"/>
              <a:pathLst>
                <a:path w="194854" h="207844" extrusionOk="0">
                  <a:moveTo>
                    <a:pt x="191477" y="107430"/>
                  </a:moveTo>
                  <a:lnTo>
                    <a:pt x="102363" y="196543"/>
                  </a:lnTo>
                  <a:lnTo>
                    <a:pt x="13250" y="107430"/>
                  </a:lnTo>
                  <a:lnTo>
                    <a:pt x="102363" y="13250"/>
                  </a:lnTo>
                  <a:lnTo>
                    <a:pt x="191477" y="107430"/>
                  </a:lnTo>
                </a:path>
              </a:pathLst>
            </a:custGeom>
            <a:solidFill>
              <a:srgbClr val="F5BB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4399439" y="4183054"/>
              <a:ext cx="220835" cy="233826"/>
            </a:xfrm>
            <a:custGeom>
              <a:avLst/>
              <a:gdLst/>
              <a:ahLst/>
              <a:cxnLst/>
              <a:rect l="l" t="t" r="r" b="b"/>
              <a:pathLst>
                <a:path w="220834" h="233825" extrusionOk="0">
                  <a:moveTo>
                    <a:pt x="204727" y="120680"/>
                  </a:moveTo>
                  <a:lnTo>
                    <a:pt x="115614" y="209793"/>
                  </a:lnTo>
                  <a:lnTo>
                    <a:pt x="26500" y="120680"/>
                  </a:lnTo>
                  <a:lnTo>
                    <a:pt x="115614" y="26500"/>
                  </a:ln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3971843" y="3766665"/>
              <a:ext cx="1078194" cy="584566"/>
            </a:xfrm>
            <a:custGeom>
              <a:avLst/>
              <a:gdLst/>
              <a:ahLst/>
              <a:cxnLst/>
              <a:rect l="l" t="t" r="r" b="b"/>
              <a:pathLst>
                <a:path w="1078193" h="584562" extrusionOk="0">
                  <a:moveTo>
                    <a:pt x="790285" y="13299"/>
                  </a:moveTo>
                  <a:cubicBezTo>
                    <a:pt x="688312" y="13259"/>
                    <a:pt x="594176" y="67966"/>
                    <a:pt x="543730" y="156582"/>
                  </a:cubicBezTo>
                  <a:cubicBezTo>
                    <a:pt x="466104" y="20392"/>
                    <a:pt x="292772" y="-27083"/>
                    <a:pt x="156582" y="50543"/>
                  </a:cubicBezTo>
                  <a:cubicBezTo>
                    <a:pt x="20392" y="128169"/>
                    <a:pt x="-27083" y="301501"/>
                    <a:pt x="50543" y="437692"/>
                  </a:cubicBezTo>
                  <a:cubicBezTo>
                    <a:pt x="128169" y="573882"/>
                    <a:pt x="301501" y="621356"/>
                    <a:pt x="437691" y="543730"/>
                  </a:cubicBezTo>
                  <a:cubicBezTo>
                    <a:pt x="481905" y="518529"/>
                    <a:pt x="518529" y="481904"/>
                    <a:pt x="543730" y="437692"/>
                  </a:cubicBezTo>
                  <a:cubicBezTo>
                    <a:pt x="621356" y="573882"/>
                    <a:pt x="794689" y="621356"/>
                    <a:pt x="930879" y="543730"/>
                  </a:cubicBezTo>
                  <a:cubicBezTo>
                    <a:pt x="1067069" y="466104"/>
                    <a:pt x="1114536" y="292772"/>
                    <a:pt x="1036919" y="156582"/>
                  </a:cubicBezTo>
                  <a:cubicBezTo>
                    <a:pt x="986413" y="67983"/>
                    <a:pt x="892272" y="13286"/>
                    <a:pt x="790285" y="1329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3958593" y="3753414"/>
              <a:ext cx="1104175" cy="610546"/>
            </a:xfrm>
            <a:custGeom>
              <a:avLst/>
              <a:gdLst/>
              <a:ahLst/>
              <a:cxnLst/>
              <a:rect l="l" t="t" r="r" b="b"/>
              <a:pathLst>
                <a:path w="1104173" h="610543" extrusionOk="0">
                  <a:moveTo>
                    <a:pt x="803535" y="26549"/>
                  </a:moveTo>
                  <a:cubicBezTo>
                    <a:pt x="701562" y="26509"/>
                    <a:pt x="607426" y="81216"/>
                    <a:pt x="556980" y="169832"/>
                  </a:cubicBezTo>
                  <a:cubicBezTo>
                    <a:pt x="479354" y="33642"/>
                    <a:pt x="306022" y="-13832"/>
                    <a:pt x="169832" y="63794"/>
                  </a:cubicBezTo>
                  <a:cubicBezTo>
                    <a:pt x="33642" y="141420"/>
                    <a:pt x="-13832" y="314751"/>
                    <a:pt x="63794" y="450942"/>
                  </a:cubicBezTo>
                  <a:cubicBezTo>
                    <a:pt x="141420" y="587132"/>
                    <a:pt x="314751" y="634606"/>
                    <a:pt x="450942" y="556980"/>
                  </a:cubicBezTo>
                  <a:cubicBezTo>
                    <a:pt x="495155" y="531779"/>
                    <a:pt x="531779" y="495154"/>
                    <a:pt x="556980" y="450942"/>
                  </a:cubicBezTo>
                  <a:cubicBezTo>
                    <a:pt x="634606" y="587132"/>
                    <a:pt x="807939" y="634606"/>
                    <a:pt x="944129" y="556980"/>
                  </a:cubicBezTo>
                  <a:cubicBezTo>
                    <a:pt x="1080319" y="479354"/>
                    <a:pt x="1127786" y="306022"/>
                    <a:pt x="1050169" y="169832"/>
                  </a:cubicBezTo>
                  <a:cubicBezTo>
                    <a:pt x="999663" y="81233"/>
                    <a:pt x="905522" y="26536"/>
                    <a:pt x="803535" y="26549"/>
                  </a:cubicBez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7" name="Google Shape;937;p50"/>
            <p:cNvSpPr/>
            <p:nvPr/>
          </p:nvSpPr>
          <p:spPr>
            <a:xfrm>
              <a:off x="4182762" y="4002357"/>
              <a:ext cx="129903" cy="77942"/>
            </a:xfrm>
            <a:custGeom>
              <a:avLst/>
              <a:gdLst/>
              <a:ahLst/>
              <a:cxnLst/>
              <a:rect l="l" t="t" r="r" b="b"/>
              <a:pathLst>
                <a:path w="129902" h="77941" extrusionOk="0">
                  <a:moveTo>
                    <a:pt x="13250" y="68459"/>
                  </a:moveTo>
                  <a:cubicBezTo>
                    <a:pt x="13250" y="37968"/>
                    <a:pt x="37968" y="13250"/>
                    <a:pt x="68459" y="13250"/>
                  </a:cubicBezTo>
                  <a:cubicBezTo>
                    <a:pt x="98950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4169510" y="3989100"/>
              <a:ext cx="155883" cy="103922"/>
            </a:xfrm>
            <a:custGeom>
              <a:avLst/>
              <a:gdLst/>
              <a:ahLst/>
              <a:cxnLst/>
              <a:rect l="l" t="t" r="r" b="b"/>
              <a:pathLst>
                <a:path w="155883" h="103922" extrusionOk="0">
                  <a:moveTo>
                    <a:pt x="26500" y="81709"/>
                  </a:moveTo>
                  <a:cubicBezTo>
                    <a:pt x="26500" y="51218"/>
                    <a:pt x="51218" y="26500"/>
                    <a:pt x="81709" y="26500"/>
                  </a:cubicBezTo>
                  <a:cubicBezTo>
                    <a:pt x="112200" y="26500"/>
                    <a:pt x="136918" y="51218"/>
                    <a:pt x="136918" y="81709"/>
                  </a:cubicBez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4697305" y="4002349"/>
              <a:ext cx="129903" cy="77942"/>
            </a:xfrm>
            <a:custGeom>
              <a:avLst/>
              <a:gdLst/>
              <a:ahLst/>
              <a:cxnLst/>
              <a:rect l="l" t="t" r="r" b="b"/>
              <a:pathLst>
                <a:path w="129902" h="77941" extrusionOk="0">
                  <a:moveTo>
                    <a:pt x="13250" y="68459"/>
                  </a:moveTo>
                  <a:cubicBezTo>
                    <a:pt x="13250" y="37968"/>
                    <a:pt x="37971" y="13250"/>
                    <a:pt x="68459" y="13250"/>
                  </a:cubicBezTo>
                  <a:cubicBezTo>
                    <a:pt x="98947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4684054" y="3989089"/>
              <a:ext cx="155883" cy="103922"/>
            </a:xfrm>
            <a:custGeom>
              <a:avLst/>
              <a:gdLst/>
              <a:ahLst/>
              <a:cxnLst/>
              <a:rect l="l" t="t" r="r" b="b"/>
              <a:pathLst>
                <a:path w="155883" h="103922" extrusionOk="0">
                  <a:moveTo>
                    <a:pt x="26500" y="81709"/>
                  </a:moveTo>
                  <a:cubicBezTo>
                    <a:pt x="26500" y="51218"/>
                    <a:pt x="51221" y="26500"/>
                    <a:pt x="81709" y="26500"/>
                  </a:cubicBezTo>
                  <a:cubicBezTo>
                    <a:pt x="112197" y="26500"/>
                    <a:pt x="136918" y="51218"/>
                    <a:pt x="136918" y="81709"/>
                  </a:cubicBez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41" name="Google Shape;941;p50"/>
          <p:cNvSpPr/>
          <p:nvPr/>
        </p:nvSpPr>
        <p:spPr>
          <a:xfrm>
            <a:off x="3135580" y="137116"/>
            <a:ext cx="6600217" cy="9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44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Спасибо за внимание!</a:t>
            </a:r>
            <a:endParaRPr dirty="0"/>
          </a:p>
        </p:txBody>
      </p:sp>
      <p:sp>
        <p:nvSpPr>
          <p:cNvPr id="36" name="Google Shape;903;p49">
            <a:extLst>
              <a:ext uri="{FF2B5EF4-FFF2-40B4-BE49-F238E27FC236}">
                <a16:creationId xmlns:a16="http://schemas.microsoft.com/office/drawing/2014/main" id="{7AF04909-6493-D545-BD1D-DA9244AD5C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0643" y="5294682"/>
            <a:ext cx="5391493" cy="7694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ru-RU" dirty="0"/>
              <a:t>Лукьянченко Петр</a:t>
            </a:r>
            <a:endParaRPr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78A94C7-614A-9C46-A59B-B02ADE726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089400"/>
            <a:ext cx="29337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78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_8" id="{193116EB-924F-CA4F-860A-BA0429B9154A}" vid="{223EA014-1CBE-A34B-969A-9ADCF7BCE4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15631</TotalTime>
  <Words>128</Words>
  <Application>Microsoft Macintosh PowerPoint</Application>
  <PresentationFormat>Widescreen</PresentationFormat>
  <Paragraphs>29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Helvetica Neue</vt:lpstr>
      <vt:lpstr>Roboto</vt:lpstr>
      <vt:lpstr>Roboto Light</vt:lpstr>
      <vt:lpstr>Times New Roman</vt:lpstr>
      <vt:lpstr>Тема Office</vt:lpstr>
      <vt:lpstr>Проекты </vt:lpstr>
      <vt:lpstr>PowerPoint Presentation</vt:lpstr>
      <vt:lpstr>PowerPoint Presentation</vt:lpstr>
      <vt:lpstr>PowerPoint Presentation</vt:lpstr>
      <vt:lpstr>PowerPoint Presentation</vt:lpstr>
      <vt:lpstr>Лукьянченко Петр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CHUNAEVA Anna</dc:creator>
  <cp:lastModifiedBy>Василий Чубоксаров</cp:lastModifiedBy>
  <cp:revision>271</cp:revision>
  <dcterms:created xsi:type="dcterms:W3CDTF">2019-08-25T10:41:49Z</dcterms:created>
  <dcterms:modified xsi:type="dcterms:W3CDTF">2019-11-25T07:06:06Z</dcterms:modified>
</cp:coreProperties>
</file>