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3" r:id="rId1"/>
  </p:sldMasterIdLst>
  <p:notesMasterIdLst>
    <p:notesMasterId r:id="rId18"/>
  </p:notesMasterIdLst>
  <p:sldIdLst>
    <p:sldId id="256" r:id="rId2"/>
    <p:sldId id="257" r:id="rId3"/>
    <p:sldId id="297" r:id="rId4"/>
    <p:sldId id="462" r:id="rId5"/>
    <p:sldId id="463" r:id="rId6"/>
    <p:sldId id="464" r:id="rId7"/>
    <p:sldId id="465" r:id="rId8"/>
    <p:sldId id="466" r:id="rId9"/>
    <p:sldId id="469" r:id="rId10"/>
    <p:sldId id="468" r:id="rId11"/>
    <p:sldId id="467" r:id="rId12"/>
    <p:sldId id="264" r:id="rId13"/>
    <p:sldId id="471" r:id="rId14"/>
    <p:sldId id="470" r:id="rId15"/>
    <p:sldId id="472" r:id="rId16"/>
    <p:sldId id="263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16"/>
    <p:restoredTop sz="95570"/>
  </p:normalViewPr>
  <p:slideViewPr>
    <p:cSldViewPr snapToGrid="0" snapToObjects="1">
      <p:cViewPr varScale="1">
        <p:scale>
          <a:sx n="87" d="100"/>
          <a:sy n="87" d="100"/>
        </p:scale>
        <p:origin x="3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FF68-703C-704A-B92E-52FC5E0B6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C8FF5-0D40-3F49-946A-49F8E39B9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36790-3151-C24B-A205-4B1CE2C9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6DB90-8D61-7945-BEB2-86936773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EA07-D18D-3741-842E-FBA5B4D1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1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97F2-DB8C-E244-AC3F-8949B439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F5980-2DF6-C74B-93F3-95C2F1B26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DC06A-231E-E44E-96FB-218F3E0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499D-4EED-A944-ABDC-B9BB8AE1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E5976-967A-5048-AE39-D25A7828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18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0F709-D304-E846-8683-41A8F9C34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B14F3-EEE1-244E-A3A6-94A940F2B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F1751-58EE-264E-A1B4-5EE21930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99017-8870-E144-804F-06D96F91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B298-0CEF-394B-8A64-DB760BA7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7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52D0-C421-904D-BB12-39D19DD7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11704-A13E-1B48-974C-C5DFE08B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CB23-F3E8-CE41-A2C7-D78095FD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9A197-73D9-7E49-96D8-6DDCF1E1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96FA6-BFE2-064F-866C-C3A11FA7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6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0A4C-17C1-5840-A63D-BADF0957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9CD6C-A547-5A4A-8AD2-EB19C812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DB431-C317-0640-A3F5-1F1624C1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AC26-0A0B-7F4E-8F1E-450BED64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4C86-60B5-414F-B8DA-39B5E0C8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1BC7-110A-0A4B-B628-3C012026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63E3D-07C5-CF4F-9230-29482651B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79698-EF1D-DC4D-86C0-40B2EC208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0674-304B-4443-9BD6-0660602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D85C7-76F9-2D48-AED4-21ADC2A5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4DBA-87BB-3348-B1BC-2FBB628B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429B-0F08-8047-AC66-A6F82589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B56AB-0579-944E-B55D-6C960AC0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1C25-F67D-6F4C-AACB-FB5348F8E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4EB6B-258D-EB4C-A9D7-D6D1C483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26B9B-44F1-9A45-94F7-782BDA37E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D0549-4F9F-1C42-BAB2-62A76C32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94381-D0DB-8641-BE31-01BA54B3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D4DE3-DEAE-9D48-8797-1C4F09F9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05A4-8B2D-FA45-8520-CB337A73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E992D-8832-E24E-8E16-16D81392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833-B339-1243-A180-EACFC540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0D91B-C59B-0C4F-A969-1B6FE9EC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46EBE-D1C7-8E4A-BD83-F04853A3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EF6E4-BF1B-994E-9A33-86AB94B6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AED1-CFAC-EB48-A0DD-475B57E6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1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869F-CC34-5647-9D57-BA54578C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0E7B-C68C-7549-8802-01B64E8F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9B26F-9860-C84E-B168-E59C1B90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5B9E9-3902-D24B-AD50-C0288DF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F50BE-1224-C546-A1CC-547CB0A9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938ED-3B66-9546-9ED9-26034ED1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6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6647-65AF-124A-AB02-908DDC80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18201-98CD-E444-8E87-3189D8A98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03B22-F995-4642-941C-93C04FAF0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4233-D8EF-4248-94EB-E96B0AAF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523D9-E5A9-FF43-93E5-D85F3A72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85EF-530A-CB4E-A3BB-4F01A1B6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2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E7B91D-F267-1F49-9725-CB867ECC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EAE3-0EC6-7E4B-A435-9C09AA263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8D58-8203-3C49-A7CB-0FADF3DBA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F03B-6403-4141-8D44-327E04D92276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802C-2163-A84B-B955-B919E2B99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22A0-11F0-8C4C-9464-4686DB7B7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596" y="3717176"/>
            <a:ext cx="5711608" cy="231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195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Вспоминаем </a:t>
            </a:r>
            <a:r>
              <a:rPr lang="en-US" b="0" dirty="0"/>
              <a:t>KL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 err="1"/>
              <a:t>Репараметризация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61774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367889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Архитектура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41084-7460-6F43-AB6B-BCFC0D837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042" b="6110"/>
          <a:stretch/>
        </p:blipFill>
        <p:spPr>
          <a:xfrm>
            <a:off x="962212" y="2659456"/>
            <a:ext cx="5313897" cy="56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3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367889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Архитектура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41084-7460-6F43-AB6B-BCFC0D837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10"/>
          <a:stretch/>
        </p:blipFill>
        <p:spPr>
          <a:xfrm>
            <a:off x="962212" y="2659456"/>
            <a:ext cx="11080376" cy="56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75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73433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Стандартное отклонение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ru-RU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blipFill>
                <a:blip r:embed="rId4"/>
                <a:stretch>
                  <a:fillRect l="-421" t="-26291" b="-100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06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734335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Стандартное отклонение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𝑙𝑜𝑔𝑣𝑎𝑟</m:t>
                                  </m:r>
                                  <m:d>
                                    <m:dPr>
                                      <m:ctrl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ru-RU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𝑙𝑜𝑔𝑣𝑎𝑟</m:t>
                              </m:r>
                              <m:d>
                                <m:dPr>
                                  <m:ctrl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blipFill>
                <a:blip r:embed="rId4"/>
                <a:stretch>
                  <a:fillRect l="-421" t="-26291" b="-100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198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195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Вспоминаем </a:t>
            </a:r>
            <a:r>
              <a:rPr lang="en-US" b="0" dirty="0"/>
              <a:t>KL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 err="1"/>
              <a:t>Репараметризация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Практика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8573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Спасибо…"/>
          <p:cNvSpPr txBox="1"/>
          <p:nvPr/>
        </p:nvSpPr>
        <p:spPr>
          <a:xfrm>
            <a:off x="6657238" y="2645419"/>
            <a:ext cx="391953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Спасибо</a:t>
            </a:r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за внимание!</a:t>
            </a:r>
          </a:p>
        </p:txBody>
      </p:sp>
      <p:pic>
        <p:nvPicPr>
          <p:cNvPr id="17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552" y="3128058"/>
            <a:ext cx="4180853" cy="39806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48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Заголовок презентации…"/>
          <p:cNvSpPr txBox="1"/>
          <p:nvPr/>
        </p:nvSpPr>
        <p:spPr>
          <a:xfrm>
            <a:off x="1272438" y="2410440"/>
            <a:ext cx="937756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Вариационный </a:t>
            </a:r>
            <a:r>
              <a:rPr lang="ru-RU" dirty="0" err="1"/>
              <a:t>Автокодировщик</a:t>
            </a:r>
            <a:endParaRPr dirty="0"/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</p:txBody>
      </p:sp>
      <p:sp>
        <p:nvSpPr>
          <p:cNvPr id="123" name="Подзаголовок или пояснение"/>
          <p:cNvSpPr txBox="1"/>
          <p:nvPr/>
        </p:nvSpPr>
        <p:spPr>
          <a:xfrm>
            <a:off x="1285138" y="3839706"/>
            <a:ext cx="966290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Чтобы продать что-нибудь ненужное, </a:t>
            </a:r>
          </a:p>
          <a:p>
            <a:r>
              <a:rPr lang="ru-RU" dirty="0"/>
              <a:t>нужно сначала купить что-нибудь ненужное!</a:t>
            </a:r>
            <a:endParaRPr dirty="0"/>
          </a:p>
        </p:txBody>
      </p:sp>
      <p:sp>
        <p:nvSpPr>
          <p:cNvPr id="124" name="Алексей Иванов…"/>
          <p:cNvSpPr txBox="1"/>
          <p:nvPr/>
        </p:nvSpPr>
        <p:spPr>
          <a:xfrm>
            <a:off x="1412138" y="6691373"/>
            <a:ext cx="23435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Артур </a:t>
            </a:r>
            <a:r>
              <a:rPr lang="ru-RU" dirty="0" err="1"/>
              <a:t>Кадурин</a:t>
            </a:r>
            <a:endParaRPr dirty="0"/>
          </a:p>
          <a:p>
            <a:pPr algn="l">
              <a:defRPr b="0">
                <a:solidFill>
                  <a:srgbClr val="35545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dirty="0"/>
              <a:t>Преподаватель</a:t>
            </a:r>
            <a:endParaRPr dirty="0"/>
          </a:p>
        </p:txBody>
      </p:sp>
      <p:sp>
        <p:nvSpPr>
          <p:cNvPr id="12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252" y="5765007"/>
            <a:ext cx="3167694" cy="30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195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Вспоминаем </a:t>
            </a:r>
            <a:r>
              <a:rPr lang="en-US" dirty="0"/>
              <a:t>KL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 err="1"/>
              <a:t>Репараметризация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86922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62949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Дивергенция и норма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7B0FB5-D851-1649-9571-129D205B9963}"/>
                  </a:ext>
                </a:extLst>
              </p:cNvPr>
              <p:cNvSpPr txBox="1"/>
              <p:nvPr/>
            </p:nvSpPr>
            <p:spPr>
              <a:xfrm>
                <a:off x="510438" y="2842104"/>
                <a:ext cx="8087920" cy="154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7B0FB5-D851-1649-9571-129D205B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2842104"/>
                <a:ext cx="8087920" cy="1545231"/>
              </a:xfrm>
              <a:prstGeom prst="rect">
                <a:avLst/>
              </a:prstGeom>
              <a:blipFill>
                <a:blip r:embed="rId4"/>
                <a:stretch>
                  <a:fillRect l="-627" t="-143443" b="-199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EA4A18-5F47-C245-9BF1-E67D9EBF9355}"/>
                  </a:ext>
                </a:extLst>
              </p:cNvPr>
              <p:cNvSpPr/>
              <p:nvPr/>
            </p:nvSpPr>
            <p:spPr>
              <a:xfrm>
                <a:off x="9091328" y="2842104"/>
                <a:ext cx="3373680" cy="1365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EA4A18-5F47-C245-9BF1-E67D9EBF9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328" y="2842104"/>
                <a:ext cx="3373680" cy="1365374"/>
              </a:xfrm>
              <a:prstGeom prst="rect">
                <a:avLst/>
              </a:prstGeom>
              <a:blipFill>
                <a:blip r:embed="rId5"/>
                <a:stretch>
                  <a:fillRect l="-1504" b="-46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18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62949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Дивергенция и норма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7B0FB5-D851-1649-9571-129D205B9963}"/>
                  </a:ext>
                </a:extLst>
              </p:cNvPr>
              <p:cNvSpPr txBox="1"/>
              <p:nvPr/>
            </p:nvSpPr>
            <p:spPr>
              <a:xfrm>
                <a:off x="510438" y="2842104"/>
                <a:ext cx="8087920" cy="154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7B0FB5-D851-1649-9571-129D205B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2842104"/>
                <a:ext cx="8087920" cy="1545231"/>
              </a:xfrm>
              <a:prstGeom prst="rect">
                <a:avLst/>
              </a:prstGeom>
              <a:blipFill>
                <a:blip r:embed="rId4"/>
                <a:stretch>
                  <a:fillRect l="-627" t="-143443" b="-199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EA4A18-5F47-C245-9BF1-E67D9EBF9355}"/>
                  </a:ext>
                </a:extLst>
              </p:cNvPr>
              <p:cNvSpPr/>
              <p:nvPr/>
            </p:nvSpPr>
            <p:spPr>
              <a:xfrm>
                <a:off x="9091328" y="2842104"/>
                <a:ext cx="3373680" cy="1365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EA4A18-5F47-C245-9BF1-E67D9EBF9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328" y="2842104"/>
                <a:ext cx="3373680" cy="1365374"/>
              </a:xfrm>
              <a:prstGeom prst="rect">
                <a:avLst/>
              </a:prstGeom>
              <a:blipFill>
                <a:blip r:embed="rId5"/>
                <a:stretch>
                  <a:fillRect l="-1504" b="-46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13960B-319C-0749-9FF5-662B0E730EEF}"/>
                  </a:ext>
                </a:extLst>
              </p:cNvPr>
              <p:cNvSpPr txBox="1"/>
              <p:nvPr/>
            </p:nvSpPr>
            <p:spPr>
              <a:xfrm>
                <a:off x="510438" y="4384398"/>
                <a:ext cx="12051905" cy="1966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Sup>
                                    <m:sSubSup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13960B-319C-0749-9FF5-662B0E730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4384398"/>
                <a:ext cx="12051905" cy="1966757"/>
              </a:xfrm>
              <a:prstGeom prst="rect">
                <a:avLst/>
              </a:prstGeom>
              <a:blipFill>
                <a:blip r:embed="rId6"/>
                <a:stretch>
                  <a:fillRect l="-421"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59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62949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Дивергенция и норма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95848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7B0FB5-D851-1649-9571-129D205B9963}"/>
                  </a:ext>
                </a:extLst>
              </p:cNvPr>
              <p:cNvSpPr txBox="1"/>
              <p:nvPr/>
            </p:nvSpPr>
            <p:spPr>
              <a:xfrm>
                <a:off x="510438" y="2842104"/>
                <a:ext cx="8087920" cy="1545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7B0FB5-D851-1649-9571-129D205B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2842104"/>
                <a:ext cx="8087920" cy="1545231"/>
              </a:xfrm>
              <a:prstGeom prst="rect">
                <a:avLst/>
              </a:prstGeom>
              <a:blipFill>
                <a:blip r:embed="rId4"/>
                <a:stretch>
                  <a:fillRect l="-627" t="-143443" b="-199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EA4A18-5F47-C245-9BF1-E67D9EBF9355}"/>
                  </a:ext>
                </a:extLst>
              </p:cNvPr>
              <p:cNvSpPr/>
              <p:nvPr/>
            </p:nvSpPr>
            <p:spPr>
              <a:xfrm>
                <a:off x="9091328" y="2842104"/>
                <a:ext cx="3373680" cy="1365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EA4A18-5F47-C245-9BF1-E67D9EBF9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328" y="2842104"/>
                <a:ext cx="3373680" cy="1365374"/>
              </a:xfrm>
              <a:prstGeom prst="rect">
                <a:avLst/>
              </a:prstGeom>
              <a:blipFill>
                <a:blip r:embed="rId5"/>
                <a:stretch>
                  <a:fillRect l="-1504" b="-46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13960B-319C-0749-9FF5-662B0E730EEF}"/>
                  </a:ext>
                </a:extLst>
              </p:cNvPr>
              <p:cNvSpPr txBox="1"/>
              <p:nvPr/>
            </p:nvSpPr>
            <p:spPr>
              <a:xfrm>
                <a:off x="510438" y="4384398"/>
                <a:ext cx="12051905" cy="1966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Sup>
                                    <m:sSubSup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13960B-319C-0749-9FF5-662B0E730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4384398"/>
                <a:ext cx="12051905" cy="1966757"/>
              </a:xfrm>
              <a:prstGeom prst="rect">
                <a:avLst/>
              </a:prstGeom>
              <a:blipFill>
                <a:blip r:embed="rId6"/>
                <a:stretch>
                  <a:fillRect l="-421"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7" y="6407872"/>
                <a:ext cx="1205190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7" y="6407872"/>
                <a:ext cx="12051905" cy="1129476"/>
              </a:xfrm>
              <a:prstGeom prst="rect">
                <a:avLst/>
              </a:prstGeom>
              <a:blipFill>
                <a:blip r:embed="rId7"/>
                <a:stretch>
                  <a:fillRect l="-421" b="-89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311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62949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Дивергенция и норма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9" y="2929953"/>
                <a:ext cx="1205190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9" y="2929953"/>
                <a:ext cx="12051905" cy="1129476"/>
              </a:xfrm>
              <a:prstGeom prst="rect">
                <a:avLst/>
              </a:prstGeom>
              <a:blipFill>
                <a:blip r:embed="rId4"/>
                <a:stretch>
                  <a:fillRect l="-421" b="-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0942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62949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Дивергенция и норма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  <m:d>
                                <m:dPr>
                                  <m:ctrl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ru-RU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  <m:d>
                                    <m:dPr>
                                      <m:ctrl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blipFill>
                <a:blip r:embed="rId4"/>
                <a:stretch>
                  <a:fillRect l="-421" t="-26291" b="-100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28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62949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Дивергенция и норма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ru-RU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blipFill>
                <a:blip r:embed="rId4"/>
                <a:stretch>
                  <a:fillRect l="-421" t="-26291" b="-100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003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3637</TotalTime>
  <Words>225</Words>
  <Application>Microsoft Macintosh PowerPoint</Application>
  <PresentationFormat>Custom</PresentationFormat>
  <Paragraphs>78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Roboto Bold</vt:lpstr>
      <vt:lpstr>Roboto Regular</vt:lpstr>
      <vt:lpstr>Arial</vt:lpstr>
      <vt:lpstr>Calibri</vt:lpstr>
      <vt:lpstr>Calibri Light</vt:lpstr>
      <vt:lpstr>Cambria Math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Artur Kadurin</cp:lastModifiedBy>
  <cp:revision>114</cp:revision>
  <cp:lastPrinted>2018-07-03T16:46:07Z</cp:lastPrinted>
  <dcterms:modified xsi:type="dcterms:W3CDTF">2019-01-24T08:51:45Z</dcterms:modified>
</cp:coreProperties>
</file>