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67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2" name="Google Shape;162;p1:notes"/>
          <p:cNvSpPr/>
          <p:nvPr>
            <p:ph idx="2" type="sldImg"/>
          </p:nvPr>
        </p:nvSpPr>
        <p:spPr>
          <a:xfrm>
            <a:off x="381000" y="695325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63" name="Google Shape;1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75eedd17d1_0_5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6" name="Google Shape;306;g75eedd17d1_0_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5dfdcf0df5_0_1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6" name="Google Shape;316;g5dfdcf0df5_0_16:notes"/>
          <p:cNvSpPr/>
          <p:nvPr>
            <p:ph idx="2" type="sldImg"/>
          </p:nvPr>
        </p:nvSpPr>
        <p:spPr>
          <a:xfrm>
            <a:off x="381000" y="695325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17" name="Google Shape;317;g5dfdcf0df5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b="1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1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2" name="Google Shape;172;p3:notes"/>
          <p:cNvSpPr/>
          <p:nvPr>
            <p:ph idx="2" type="sldImg"/>
          </p:nvPr>
        </p:nvSpPr>
        <p:spPr>
          <a:xfrm>
            <a:off x="381000" y="695325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73" name="Google Shape;17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3" name="Google Shape;193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5eedd17d1_2_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4" name="Google Shape;224;g75eedd17d1_2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75eedd17d1_2_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0" name="Google Shape;240;g75eedd17d1_2_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6c98704e0d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6" name="Google Shape;266;g6c98704e0d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75eedd17d1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2" name="Google Shape;292;g75eedd17d1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75eedd17d1_0_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9" name="Google Shape;299;g75eedd17d1_0_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Пустой слайд">
  <p:cSld name="Пустой слайд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de 3">
  <p:cSld name="Code 3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 выглядит как снимок экрана&#10;&#10;Автоматически созданное описание" id="89" name="Google Shape;89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1"/>
          <p:cNvSpPr txBox="1"/>
          <p:nvPr>
            <p:ph idx="1" type="body"/>
          </p:nvPr>
        </p:nvSpPr>
        <p:spPr>
          <a:xfrm>
            <a:off x="719666" y="362364"/>
            <a:ext cx="10753725" cy="5445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703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venir"/>
              <a:buNone/>
              <a:defRPr b="1" sz="3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b="1" sz="3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b="1" sz="3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228600" lvl="3" marL="1828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b="1" sz="3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228600" lvl="4" marL="22860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42900" lvl="5" marL="27432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" name="Google Shape;91;p11"/>
          <p:cNvSpPr txBox="1"/>
          <p:nvPr>
            <p:ph idx="2" type="body"/>
          </p:nvPr>
        </p:nvSpPr>
        <p:spPr>
          <a:xfrm>
            <a:off x="719667" y="1716199"/>
            <a:ext cx="10752667" cy="1445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3"/>
              </a:spcBef>
              <a:spcAft>
                <a:spcPts val="0"/>
              </a:spcAft>
              <a:buClr>
                <a:schemeClr val="dk1"/>
              </a:buClr>
              <a:buSzPts val="1969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11"/>
          <p:cNvSpPr txBox="1"/>
          <p:nvPr>
            <p:ph idx="3" type="body"/>
          </p:nvPr>
        </p:nvSpPr>
        <p:spPr>
          <a:xfrm>
            <a:off x="719138" y="3606800"/>
            <a:ext cx="10753725" cy="2733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de 4">
  <p:cSld name="Code 4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 выглядит как снимок экрана&#10;&#10;Автоматически созданное описание" id="94" name="Google Shape;94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2"/>
          <p:cNvSpPr txBox="1"/>
          <p:nvPr>
            <p:ph idx="1" type="body"/>
          </p:nvPr>
        </p:nvSpPr>
        <p:spPr>
          <a:xfrm>
            <a:off x="719666" y="362364"/>
            <a:ext cx="10753725" cy="5445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703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venir"/>
              <a:buNone/>
              <a:defRPr b="1" sz="3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b="1" sz="3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b="1" sz="3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228600" lvl="3" marL="1828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b="1" sz="3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228600" lvl="4" marL="22860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42900" lvl="5" marL="27432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6" name="Google Shape;96;p12"/>
          <p:cNvSpPr txBox="1"/>
          <p:nvPr>
            <p:ph idx="2" type="body"/>
          </p:nvPr>
        </p:nvSpPr>
        <p:spPr>
          <a:xfrm>
            <a:off x="719138" y="1838036"/>
            <a:ext cx="10753726" cy="4535777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3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Переход на live-coding">
  <p:cSld name="Переход на live-coding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3"/>
          <p:cNvSpPr txBox="1"/>
          <p:nvPr/>
        </p:nvSpPr>
        <p:spPr>
          <a:xfrm>
            <a:off x="2707893" y="1341406"/>
            <a:ext cx="6776215" cy="39395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LIVE</a:t>
            </a:r>
            <a:endParaRPr b="1" i="0" sz="250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00" name="Google Shape;100;p13"/>
          <p:cNvSpPr txBox="1"/>
          <p:nvPr>
            <p:ph idx="1" type="body"/>
          </p:nvPr>
        </p:nvSpPr>
        <p:spPr>
          <a:xfrm>
            <a:off x="0" y="3019425"/>
            <a:ext cx="12192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venir"/>
              <a:buNone/>
              <a:defRPr b="1" sz="3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419100" lvl="1" marL="914400" algn="ctr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  <a:defRPr b="1" sz="3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419100" lvl="2" marL="1371600" algn="ctr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  <a:defRPr b="1" sz="3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419100" lvl="3" marL="1828800" algn="ctr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  <a:defRPr b="1" sz="3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419100" lvl="4" marL="2286000" algn="ctr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  <a:defRPr b="1" sz="3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42900" lvl="5" marL="27432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Список литературы">
  <p:cSld name="Список литературы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 выглядит как снимок экрана&#10;&#10;Автоматически созданное описание" id="102" name="Google Shape;102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4"/>
          <p:cNvSpPr txBox="1"/>
          <p:nvPr>
            <p:ph idx="1" type="body"/>
          </p:nvPr>
        </p:nvSpPr>
        <p:spPr>
          <a:xfrm>
            <a:off x="719666" y="362364"/>
            <a:ext cx="10753725" cy="5445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703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venir"/>
              <a:buNone/>
              <a:defRPr b="1" sz="3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b="1" sz="3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b="1" sz="3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228600" lvl="3" marL="1828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b="1" sz="3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228600" lvl="4" marL="22860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42900" lvl="5" marL="27432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" name="Google Shape;104;p14"/>
          <p:cNvSpPr txBox="1"/>
          <p:nvPr>
            <p:ph idx="2" type="body"/>
          </p:nvPr>
        </p:nvSpPr>
        <p:spPr>
          <a:xfrm>
            <a:off x="719138" y="1818640"/>
            <a:ext cx="10753725" cy="4521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algn="l">
              <a:lnSpc>
                <a:spcPct val="90000"/>
              </a:lnSpc>
              <a:spcBef>
                <a:spcPts val="703"/>
              </a:spcBef>
              <a:spcAft>
                <a:spcPts val="0"/>
              </a:spcAft>
              <a:buClr>
                <a:srgbClr val="40CDD0"/>
              </a:buClr>
              <a:buSzPts val="2000"/>
              <a:buFont typeface="Noto Sans Symbols"/>
              <a:buChar char="▪"/>
              <a:defRPr sz="2000">
                <a:latin typeface="Avenir"/>
                <a:ea typeface="Avenir"/>
                <a:cs typeface="Avenir"/>
                <a:sym typeface="Avenir"/>
              </a:defRPr>
            </a:lvl1pPr>
            <a:lvl2pPr indent="-342900" lvl="1" marL="914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Изображение">
  <p:cSld name="Изображение">
    <p:bg>
      <p:bgPr>
        <a:solidFill>
          <a:schemeClr val="lt1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/>
          <p:nvPr>
            <p:ph idx="2" type="pic"/>
          </p:nvPr>
        </p:nvSpPr>
        <p:spPr>
          <a:xfrm>
            <a:off x="1" y="1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03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b="0" i="0" sz="196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687"/>
              <a:buFont typeface="Arial"/>
              <a:buChar char="•"/>
              <a:defRPr b="0" i="0" sz="168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406"/>
              <a:buFont typeface="Arial"/>
              <a:buChar char="•"/>
              <a:defRPr b="0" i="0" sz="140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266"/>
              <a:buFont typeface="Arial"/>
              <a:buChar char="•"/>
              <a:defRPr b="0" i="0" sz="126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266"/>
              <a:buFont typeface="Arial"/>
              <a:buChar char="•"/>
              <a:defRPr b="0" i="0" sz="126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266"/>
              <a:buFont typeface="Arial"/>
              <a:buChar char="•"/>
              <a:defRPr b="0" i="0" sz="126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266"/>
              <a:buFont typeface="Arial"/>
              <a:buChar char="•"/>
              <a:defRPr b="0" i="0" sz="126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266"/>
              <a:buFont typeface="Arial"/>
              <a:buChar char="•"/>
              <a:defRPr b="0" i="0" sz="126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266"/>
              <a:buFont typeface="Arial"/>
              <a:buChar char="•"/>
              <a:defRPr b="0" i="0" sz="126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Структура презентации">
  <p:cSld name="Структура презентации">
    <p:bg>
      <p:bgPr>
        <a:solidFill>
          <a:srgbClr val="FEFEFE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 выглядит как снимок экрана&#10;&#10;Автоматически созданное описание" id="108" name="Google Shape;108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525" y="-2802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6"/>
          <p:cNvSpPr/>
          <p:nvPr/>
        </p:nvSpPr>
        <p:spPr>
          <a:xfrm>
            <a:off x="1490789" y="1864920"/>
            <a:ext cx="3886714" cy="1061885"/>
          </a:xfrm>
          <a:prstGeom prst="homePlate">
            <a:avLst>
              <a:gd fmla="val 50000" name="adj"/>
            </a:avLst>
          </a:prstGeom>
          <a:solidFill>
            <a:srgbClr val="40CDD0"/>
          </a:solidFill>
          <a:ln>
            <a:noFill/>
          </a:ln>
          <a:effectLst>
            <a:outerShdw blurRad="50800" rotWithShape="0" algn="t" dir="5400000" dist="38100">
              <a:srgbClr val="000000">
                <a:alpha val="2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1825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5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0" name="Google Shape;110;p16"/>
          <p:cNvSpPr/>
          <p:nvPr/>
        </p:nvSpPr>
        <p:spPr>
          <a:xfrm>
            <a:off x="1490788" y="3445248"/>
            <a:ext cx="3886715" cy="1061885"/>
          </a:xfrm>
          <a:prstGeom prst="homePlate">
            <a:avLst>
              <a:gd fmla="val 50000" name="adj"/>
            </a:avLst>
          </a:prstGeom>
          <a:solidFill>
            <a:srgbClr val="83DFE1">
              <a:alpha val="40000"/>
            </a:srgbClr>
          </a:solidFill>
          <a:ln>
            <a:noFill/>
          </a:ln>
          <a:effectLst>
            <a:outerShdw blurRad="50800" rotWithShape="0" algn="t" dir="5400000" dist="38100">
              <a:srgbClr val="000000">
                <a:alpha val="2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182563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5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1" name="Google Shape;111;p16"/>
          <p:cNvSpPr/>
          <p:nvPr/>
        </p:nvSpPr>
        <p:spPr>
          <a:xfrm>
            <a:off x="1479660" y="5025576"/>
            <a:ext cx="3886715" cy="1061885"/>
          </a:xfrm>
          <a:prstGeom prst="homePlate">
            <a:avLst>
              <a:gd fmla="val 50000" name="adj"/>
            </a:avLst>
          </a:prstGeom>
          <a:solidFill>
            <a:srgbClr val="83DFE1">
              <a:alpha val="40000"/>
            </a:srgbClr>
          </a:solidFill>
          <a:ln>
            <a:noFill/>
          </a:ln>
          <a:effectLst>
            <a:outerShdw blurRad="50800" rotWithShape="0" algn="t" dir="5400000" dist="38100">
              <a:srgbClr val="000000">
                <a:alpha val="2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182563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5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2" name="Google Shape;112;p16"/>
          <p:cNvSpPr txBox="1"/>
          <p:nvPr>
            <p:ph idx="1" type="body"/>
          </p:nvPr>
        </p:nvSpPr>
        <p:spPr>
          <a:xfrm>
            <a:off x="719666" y="362364"/>
            <a:ext cx="10753725" cy="5445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703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venir"/>
              <a:buNone/>
              <a:defRPr b="1" sz="3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b="1" sz="3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b="1" sz="3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228600" lvl="3" marL="1828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b="1" sz="3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228600" lvl="4" marL="22860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42900" lvl="5" marL="27432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3" name="Google Shape;113;p16"/>
          <p:cNvSpPr txBox="1"/>
          <p:nvPr>
            <p:ph idx="2" type="body"/>
          </p:nvPr>
        </p:nvSpPr>
        <p:spPr>
          <a:xfrm>
            <a:off x="6017342" y="1864920"/>
            <a:ext cx="5456048" cy="29934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algn="l">
              <a:lnSpc>
                <a:spcPct val="90000"/>
              </a:lnSpc>
              <a:spcBef>
                <a:spcPts val="703"/>
              </a:spcBef>
              <a:spcAft>
                <a:spcPts val="0"/>
              </a:spcAft>
              <a:buClr>
                <a:srgbClr val="40CDD0"/>
              </a:buClr>
              <a:buSzPts val="2000"/>
              <a:buFont typeface="Calibri"/>
              <a:buAutoNum type="arabicPeriod"/>
              <a:defRPr b="0" i="0" sz="20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55600" lvl="1" marL="914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b="0" i="0" sz="20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355600" lvl="2" marL="1371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b="0" i="0" sz="20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55600" lvl="3" marL="1828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b="0" i="0" sz="20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55600" lvl="4" marL="22860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b="0" i="0" sz="20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42900" lvl="5" marL="27432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4" name="Google Shape;114;p16"/>
          <p:cNvSpPr txBox="1"/>
          <p:nvPr>
            <p:ph idx="3" type="body"/>
          </p:nvPr>
        </p:nvSpPr>
        <p:spPr>
          <a:xfrm>
            <a:off x="1589088" y="2058988"/>
            <a:ext cx="3343130" cy="665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3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0" i="0" sz="25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42900" lvl="1" marL="914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5" name="Google Shape;115;p16"/>
          <p:cNvSpPr txBox="1"/>
          <p:nvPr>
            <p:ph idx="4" type="body"/>
          </p:nvPr>
        </p:nvSpPr>
        <p:spPr>
          <a:xfrm>
            <a:off x="1589088" y="3643610"/>
            <a:ext cx="3343130" cy="665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3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0" i="0" sz="25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42900" lvl="1" marL="914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6" name="Google Shape;116;p16"/>
          <p:cNvSpPr txBox="1"/>
          <p:nvPr>
            <p:ph idx="5" type="body"/>
          </p:nvPr>
        </p:nvSpPr>
        <p:spPr>
          <a:xfrm>
            <a:off x="1589088" y="5223937"/>
            <a:ext cx="3343130" cy="665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3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0" i="0" sz="25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42900" lvl="1" marL="914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Два списка">
  <p:cSld name="Два списка">
    <p:bg>
      <p:bgPr>
        <a:solidFill>
          <a:srgbClr val="FEFEFE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 выглядит как снимок экрана&#10;&#10;Автоматически созданное описание" id="118" name="Google Shape;118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525" y="-2802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7"/>
          <p:cNvSpPr txBox="1"/>
          <p:nvPr>
            <p:ph idx="1" type="body"/>
          </p:nvPr>
        </p:nvSpPr>
        <p:spPr>
          <a:xfrm>
            <a:off x="719666" y="362364"/>
            <a:ext cx="10753725" cy="5445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703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venir"/>
              <a:buNone/>
              <a:defRPr b="1" sz="3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b="1" sz="3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b="1" sz="3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228600" lvl="3" marL="1828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b="1" sz="3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228600" lvl="4" marL="22860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42900" lvl="5" marL="27432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" name="Google Shape;120;p17"/>
          <p:cNvSpPr txBox="1"/>
          <p:nvPr>
            <p:ph idx="2" type="body"/>
          </p:nvPr>
        </p:nvSpPr>
        <p:spPr>
          <a:xfrm>
            <a:off x="719666" y="1911102"/>
            <a:ext cx="4988407" cy="43603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algn="l">
              <a:lnSpc>
                <a:spcPct val="90000"/>
              </a:lnSpc>
              <a:spcBef>
                <a:spcPts val="703"/>
              </a:spcBef>
              <a:spcAft>
                <a:spcPts val="0"/>
              </a:spcAft>
              <a:buClr>
                <a:srgbClr val="40CDD0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55600" lvl="1" marL="914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b="0" i="0" sz="20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355600" lvl="2" marL="1371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b="0" i="0" sz="20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55600" lvl="3" marL="1828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b="0" i="0" sz="20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55600" lvl="4" marL="22860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b="0" i="0" sz="20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42900" lvl="5" marL="27432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" name="Google Shape;121;p17"/>
          <p:cNvSpPr txBox="1"/>
          <p:nvPr>
            <p:ph idx="3" type="body"/>
          </p:nvPr>
        </p:nvSpPr>
        <p:spPr>
          <a:xfrm>
            <a:off x="6460595" y="1911102"/>
            <a:ext cx="4988407" cy="43603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algn="l">
              <a:lnSpc>
                <a:spcPct val="90000"/>
              </a:lnSpc>
              <a:spcBef>
                <a:spcPts val="703"/>
              </a:spcBef>
              <a:spcAft>
                <a:spcPts val="0"/>
              </a:spcAft>
              <a:buClr>
                <a:srgbClr val="40CDD0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55600" lvl="1" marL="914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b="0" i="0" sz="20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355600" lvl="2" marL="1371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b="0" i="0" sz="20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55600" lvl="3" marL="1828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b="0" i="0" sz="20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55600" lvl="4" marL="22860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b="0" i="0" sz="20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42900" lvl="5" marL="27432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крывающий и контакты">
  <p:cSld name="Закрывающий и контакты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8"/>
          <p:cNvSpPr/>
          <p:nvPr/>
        </p:nvSpPr>
        <p:spPr>
          <a:xfrm>
            <a:off x="-1" y="4656359"/>
            <a:ext cx="12192000" cy="2230216"/>
          </a:xfrm>
          <a:prstGeom prst="rect">
            <a:avLst/>
          </a:prstGeom>
          <a:gradFill>
            <a:gsLst>
              <a:gs pos="0">
                <a:srgbClr val="3C46B9">
                  <a:alpha val="27843"/>
                </a:srgbClr>
              </a:gs>
              <a:gs pos="49000">
                <a:srgbClr val="262E78">
                  <a:alpha val="60784"/>
                </a:srgbClr>
              </a:gs>
              <a:gs pos="100000">
                <a:srgbClr val="00756F">
                  <a:alpha val="56862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8"/>
          <p:cNvSpPr/>
          <p:nvPr/>
        </p:nvSpPr>
        <p:spPr>
          <a:xfrm>
            <a:off x="0" y="3425"/>
            <a:ext cx="12192000" cy="1859280"/>
          </a:xfrm>
          <a:prstGeom prst="rect">
            <a:avLst/>
          </a:prstGeom>
          <a:gradFill>
            <a:gsLst>
              <a:gs pos="0">
                <a:srgbClr val="3C46B9">
                  <a:alpha val="0"/>
                </a:srgbClr>
              </a:gs>
              <a:gs pos="49000">
                <a:srgbClr val="262E78">
                  <a:alpha val="69803"/>
                </a:srgbClr>
              </a:gs>
              <a:gs pos="100000">
                <a:srgbClr val="01C3BA">
                  <a:alpha val="45882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8"/>
          <p:cNvSpPr/>
          <p:nvPr/>
        </p:nvSpPr>
        <p:spPr>
          <a:xfrm>
            <a:off x="3453176" y="5102164"/>
            <a:ext cx="1390823" cy="1391505"/>
          </a:xfrm>
          <a:prstGeom prst="ellipse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58"/>
              <a:buFont typeface="Times New Roman"/>
              <a:buNone/>
            </a:pPr>
            <a:r>
              <a:t/>
            </a:r>
            <a:endParaRPr b="0" i="0" sz="1758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27" name="Google Shape;127;p18"/>
          <p:cNvSpPr txBox="1"/>
          <p:nvPr>
            <p:ph idx="1" type="body"/>
          </p:nvPr>
        </p:nvSpPr>
        <p:spPr>
          <a:xfrm>
            <a:off x="0" y="2941319"/>
            <a:ext cx="12191279" cy="6364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algn="ctr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16"/>
              <a:buFont typeface="Arial"/>
              <a:buNone/>
              <a:defRPr b="1" i="0" sz="3516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42900" lvl="1" marL="914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" name="Google Shape;128;p18"/>
          <p:cNvSpPr/>
          <p:nvPr>
            <p:ph idx="2" type="pic"/>
          </p:nvPr>
        </p:nvSpPr>
        <p:spPr>
          <a:xfrm>
            <a:off x="3480883" y="5120636"/>
            <a:ext cx="1300002" cy="1373033"/>
          </a:xfrm>
          <a:prstGeom prst="ellipse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03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b="0" i="0" sz="196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687"/>
              <a:buFont typeface="Arial"/>
              <a:buChar char="•"/>
              <a:defRPr b="0" i="0" sz="168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406"/>
              <a:buFont typeface="Arial"/>
              <a:buChar char="•"/>
              <a:defRPr b="0" i="0" sz="140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266"/>
              <a:buFont typeface="Arial"/>
              <a:buChar char="•"/>
              <a:defRPr b="0" i="0" sz="126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266"/>
              <a:buFont typeface="Arial"/>
              <a:buChar char="•"/>
              <a:defRPr b="0" i="0" sz="126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266"/>
              <a:buFont typeface="Arial"/>
              <a:buChar char="•"/>
              <a:defRPr b="0" i="0" sz="126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266"/>
              <a:buFont typeface="Arial"/>
              <a:buChar char="•"/>
              <a:defRPr b="0" i="0" sz="126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266"/>
              <a:buFont typeface="Arial"/>
              <a:buChar char="•"/>
              <a:defRPr b="0" i="0" sz="126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266"/>
              <a:buFont typeface="Arial"/>
              <a:buChar char="•"/>
              <a:defRPr b="0" i="0" sz="126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" name="Google Shape;129;p18"/>
          <p:cNvSpPr txBox="1"/>
          <p:nvPr>
            <p:ph idx="3" type="body"/>
          </p:nvPr>
        </p:nvSpPr>
        <p:spPr>
          <a:xfrm>
            <a:off x="5221032" y="5034486"/>
            <a:ext cx="6555332" cy="5229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352"/>
              </a:spcBef>
              <a:spcAft>
                <a:spcPts val="0"/>
              </a:spcAft>
              <a:buClr>
                <a:schemeClr val="lt1"/>
              </a:buClr>
              <a:buSzPts val="3164"/>
              <a:buFont typeface="Times New Roman"/>
              <a:buNone/>
              <a:defRPr b="0" i="0" sz="3164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42900" lvl="1" marL="914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p18"/>
          <p:cNvSpPr txBox="1"/>
          <p:nvPr>
            <p:ph idx="4" type="body"/>
          </p:nvPr>
        </p:nvSpPr>
        <p:spPr>
          <a:xfrm>
            <a:off x="5221032" y="5590125"/>
            <a:ext cx="6555332" cy="308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352"/>
              </a:spcBef>
              <a:spcAft>
                <a:spcPts val="0"/>
              </a:spcAft>
              <a:buClr>
                <a:schemeClr val="lt1"/>
              </a:buClr>
              <a:buSzPts val="1617"/>
              <a:buFont typeface="Times New Roman"/>
              <a:buNone/>
              <a:defRPr b="0" i="0" sz="1617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42900" lvl="1" marL="914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" name="Google Shape;131;p18"/>
          <p:cNvSpPr txBox="1"/>
          <p:nvPr>
            <p:ph idx="5" type="body"/>
          </p:nvPr>
        </p:nvSpPr>
        <p:spPr>
          <a:xfrm>
            <a:off x="5221032" y="5935296"/>
            <a:ext cx="6555332" cy="308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352"/>
              </a:spcBef>
              <a:spcAft>
                <a:spcPts val="0"/>
              </a:spcAft>
              <a:buClr>
                <a:schemeClr val="lt1"/>
              </a:buClr>
              <a:buSzPts val="1617"/>
              <a:buFont typeface="Times New Roman"/>
              <a:buNone/>
              <a:defRPr b="0" i="0" sz="1617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42900" lvl="1" marL="914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2" name="Google Shape;132;p18"/>
          <p:cNvSpPr txBox="1"/>
          <p:nvPr>
            <p:ph idx="6" type="body"/>
          </p:nvPr>
        </p:nvSpPr>
        <p:spPr>
          <a:xfrm>
            <a:off x="5221032" y="6269802"/>
            <a:ext cx="6555332" cy="308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352"/>
              </a:spcBef>
              <a:spcAft>
                <a:spcPts val="0"/>
              </a:spcAft>
              <a:buClr>
                <a:schemeClr val="lt1"/>
              </a:buClr>
              <a:buSzPts val="1617"/>
              <a:buFont typeface="Times New Roman"/>
              <a:buNone/>
              <a:defRPr b="0" i="0" sz="1617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42900" lvl="1" marL="914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0_Заголовок и подзаголовок">
  <p:cSld name="10_Заголовок и подзаголовок">
    <p:bg>
      <p:bgPr>
        <a:solidFill>
          <a:srgbClr val="FEFEFE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2527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9"/>
          <p:cNvSpPr/>
          <p:nvPr/>
        </p:nvSpPr>
        <p:spPr>
          <a:xfrm>
            <a:off x="-1" y="4627784"/>
            <a:ext cx="12192000" cy="2230216"/>
          </a:xfrm>
          <a:prstGeom prst="rect">
            <a:avLst/>
          </a:prstGeom>
          <a:gradFill>
            <a:gsLst>
              <a:gs pos="0">
                <a:srgbClr val="3C46B9">
                  <a:alpha val="27843"/>
                </a:srgbClr>
              </a:gs>
              <a:gs pos="49000">
                <a:srgbClr val="262E78">
                  <a:alpha val="60784"/>
                </a:srgbClr>
              </a:gs>
              <a:gs pos="100000">
                <a:srgbClr val="00756F">
                  <a:alpha val="56862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Пользователь" id="136" name="Google Shape;13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6957" y="5716005"/>
            <a:ext cx="362003" cy="3620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Пользователь" id="137" name="Google Shape;13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6957" y="6238478"/>
            <a:ext cx="362003" cy="362003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9"/>
          <p:cNvSpPr/>
          <p:nvPr/>
        </p:nvSpPr>
        <p:spPr>
          <a:xfrm>
            <a:off x="0" y="-15336"/>
            <a:ext cx="12192000" cy="1859280"/>
          </a:xfrm>
          <a:prstGeom prst="rect">
            <a:avLst/>
          </a:prstGeom>
          <a:gradFill>
            <a:gsLst>
              <a:gs pos="0">
                <a:srgbClr val="3C46B9">
                  <a:alpha val="0"/>
                </a:srgbClr>
              </a:gs>
              <a:gs pos="49000">
                <a:srgbClr val="262E78">
                  <a:alpha val="69803"/>
                </a:srgbClr>
              </a:gs>
              <a:gs pos="100000">
                <a:srgbClr val="01C3BA">
                  <a:alpha val="45882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" name="Google Shape;139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96663" y="411079"/>
            <a:ext cx="2198673" cy="971801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9"/>
          <p:cNvSpPr txBox="1"/>
          <p:nvPr>
            <p:ph idx="1" type="body"/>
          </p:nvPr>
        </p:nvSpPr>
        <p:spPr>
          <a:xfrm>
            <a:off x="0" y="2446645"/>
            <a:ext cx="12191999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3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i="0" sz="40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42900" lvl="1" marL="914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" name="Google Shape;141;p19"/>
          <p:cNvSpPr txBox="1"/>
          <p:nvPr>
            <p:ph idx="2" type="body"/>
          </p:nvPr>
        </p:nvSpPr>
        <p:spPr>
          <a:xfrm>
            <a:off x="1" y="3458347"/>
            <a:ext cx="12191999" cy="52055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3"/>
              </a:spcBef>
              <a:spcAft>
                <a:spcPts val="0"/>
              </a:spcAft>
              <a:buClr>
                <a:srgbClr val="FFFFFF"/>
              </a:buClr>
              <a:buSzPts val="2109"/>
              <a:buNone/>
              <a:defRPr b="0" i="0" sz="2109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42900" lvl="1" marL="914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2" name="Google Shape;142;p19"/>
          <p:cNvSpPr txBox="1"/>
          <p:nvPr>
            <p:ph idx="3" type="body"/>
          </p:nvPr>
        </p:nvSpPr>
        <p:spPr>
          <a:xfrm>
            <a:off x="662840" y="5738030"/>
            <a:ext cx="8685876" cy="3620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3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b="0" i="0" sz="17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42900" lvl="1" marL="914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" name="Google Shape;143;p19"/>
          <p:cNvSpPr txBox="1"/>
          <p:nvPr>
            <p:ph idx="4" type="body"/>
          </p:nvPr>
        </p:nvSpPr>
        <p:spPr>
          <a:xfrm>
            <a:off x="653725" y="6261600"/>
            <a:ext cx="8685876" cy="3620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3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b="0" i="0" sz="17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42900" lvl="1" marL="914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 два блока">
  <p:cSld name="Список подтем">
    <p:bg>
      <p:bgPr>
        <a:solidFill>
          <a:srgbClr val="FEFEFE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54" y="-13389"/>
            <a:ext cx="12215439" cy="68712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 выглядит как снимок экрана&#10;&#10;Автоматически созданное описание" id="146" name="Google Shape;14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5" y="-2802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0"/>
          <p:cNvSpPr/>
          <p:nvPr/>
        </p:nvSpPr>
        <p:spPr>
          <a:xfrm>
            <a:off x="3117554" y="1516010"/>
            <a:ext cx="6016615" cy="841939"/>
          </a:xfrm>
          <a:prstGeom prst="rect">
            <a:avLst/>
          </a:prstGeom>
          <a:solidFill>
            <a:srgbClr val="FEFEFE"/>
          </a:solidFill>
          <a:ln cap="flat" cmpd="sng" w="12700">
            <a:solidFill>
              <a:srgbClr val="D5DDE3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90500" rotWithShape="0" algn="tl" dir="2700000" dist="38100">
              <a:srgbClr val="000000">
                <a:alpha val="9411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3F3F3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8" name="Google Shape;148;p20"/>
          <p:cNvSpPr/>
          <p:nvPr/>
        </p:nvSpPr>
        <p:spPr>
          <a:xfrm>
            <a:off x="3117554" y="2489361"/>
            <a:ext cx="6016615" cy="841939"/>
          </a:xfrm>
          <a:prstGeom prst="rect">
            <a:avLst/>
          </a:prstGeom>
          <a:solidFill>
            <a:srgbClr val="FEFEFE"/>
          </a:solidFill>
          <a:ln cap="flat" cmpd="sng" w="12700">
            <a:solidFill>
              <a:srgbClr val="D5DDE3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90500" rotWithShape="0" algn="tl" dir="2700000" dist="38100">
              <a:srgbClr val="000000">
                <a:alpha val="9411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3F3F3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9" name="Google Shape;149;p20"/>
          <p:cNvSpPr/>
          <p:nvPr/>
        </p:nvSpPr>
        <p:spPr>
          <a:xfrm>
            <a:off x="3117554" y="3462712"/>
            <a:ext cx="6016615" cy="841939"/>
          </a:xfrm>
          <a:prstGeom prst="rect">
            <a:avLst/>
          </a:prstGeom>
          <a:solidFill>
            <a:srgbClr val="FEFEFE"/>
          </a:solidFill>
          <a:ln cap="flat" cmpd="sng" w="12700">
            <a:solidFill>
              <a:srgbClr val="D5DDE3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90500" rotWithShape="0" algn="tl" dir="2700000" dist="38100">
              <a:srgbClr val="000000">
                <a:alpha val="9411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3F3F3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0" name="Google Shape;150;p20"/>
          <p:cNvSpPr/>
          <p:nvPr/>
        </p:nvSpPr>
        <p:spPr>
          <a:xfrm>
            <a:off x="3117554" y="4436063"/>
            <a:ext cx="6016615" cy="841939"/>
          </a:xfrm>
          <a:prstGeom prst="rect">
            <a:avLst/>
          </a:prstGeom>
          <a:solidFill>
            <a:srgbClr val="FEFEFE"/>
          </a:solidFill>
          <a:ln cap="flat" cmpd="sng" w="12700">
            <a:solidFill>
              <a:srgbClr val="D5DDE3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90500" rotWithShape="0" algn="tl" dir="2700000" dist="38100">
              <a:srgbClr val="000000">
                <a:alpha val="9411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3F3F3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1" name="Google Shape;151;p20"/>
          <p:cNvSpPr/>
          <p:nvPr/>
        </p:nvSpPr>
        <p:spPr>
          <a:xfrm>
            <a:off x="3117554" y="5409413"/>
            <a:ext cx="6016615" cy="841939"/>
          </a:xfrm>
          <a:prstGeom prst="rect">
            <a:avLst/>
          </a:prstGeom>
          <a:solidFill>
            <a:srgbClr val="FEFEFE"/>
          </a:solidFill>
          <a:ln cap="flat" cmpd="sng" w="12700">
            <a:solidFill>
              <a:srgbClr val="D5DDE3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90500" rotWithShape="0" algn="tl" dir="2700000" dist="38100">
              <a:srgbClr val="000000">
                <a:alpha val="9411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3F3F3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2" name="Google Shape;152;p20"/>
          <p:cNvSpPr txBox="1"/>
          <p:nvPr>
            <p:ph idx="1" type="body"/>
          </p:nvPr>
        </p:nvSpPr>
        <p:spPr>
          <a:xfrm>
            <a:off x="719666" y="362364"/>
            <a:ext cx="10753725" cy="5445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703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venir"/>
              <a:buNone/>
              <a:defRPr b="1" sz="3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b="1" sz="3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b="1" sz="3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228600" lvl="3" marL="1828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b="1" sz="3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228600" lvl="4" marL="22860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42900" lvl="5" marL="27432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3" name="Google Shape;153;p20"/>
          <p:cNvSpPr txBox="1"/>
          <p:nvPr>
            <p:ph idx="2" type="body"/>
          </p:nvPr>
        </p:nvSpPr>
        <p:spPr>
          <a:xfrm>
            <a:off x="3722687" y="1579563"/>
            <a:ext cx="5292003" cy="7154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3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0" i="0" sz="20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42900" lvl="1" marL="914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4" name="Google Shape;154;p20"/>
          <p:cNvSpPr txBox="1"/>
          <p:nvPr>
            <p:ph idx="3" type="body"/>
          </p:nvPr>
        </p:nvSpPr>
        <p:spPr>
          <a:xfrm>
            <a:off x="3722687" y="2564725"/>
            <a:ext cx="5292003" cy="7154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3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0" i="0" sz="20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42900" lvl="1" marL="914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5" name="Google Shape;155;p20"/>
          <p:cNvSpPr txBox="1"/>
          <p:nvPr>
            <p:ph idx="4" type="body"/>
          </p:nvPr>
        </p:nvSpPr>
        <p:spPr>
          <a:xfrm>
            <a:off x="3215067" y="1527871"/>
            <a:ext cx="646978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600"/>
              <a:buFont typeface="Arial"/>
              <a:buNone/>
              <a:defRPr b="1" i="0" sz="5000" u="none" cap="none" strike="noStrike">
                <a:solidFill>
                  <a:srgbClr val="40CDD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42900" lvl="1" marL="914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6" name="Google Shape;156;p20"/>
          <p:cNvSpPr txBox="1"/>
          <p:nvPr>
            <p:ph idx="5" type="body"/>
          </p:nvPr>
        </p:nvSpPr>
        <p:spPr>
          <a:xfrm>
            <a:off x="3207074" y="2514641"/>
            <a:ext cx="646978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600"/>
              <a:buFont typeface="Arial"/>
              <a:buNone/>
              <a:defRPr b="1" i="0" sz="5000" u="none" cap="none" strike="noStrike">
                <a:solidFill>
                  <a:srgbClr val="40CDD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42900" lvl="1" marL="914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7" name="Google Shape;157;p20"/>
          <p:cNvSpPr txBox="1"/>
          <p:nvPr>
            <p:ph idx="6" type="body"/>
          </p:nvPr>
        </p:nvSpPr>
        <p:spPr>
          <a:xfrm>
            <a:off x="3215960" y="3415230"/>
            <a:ext cx="646978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600"/>
              <a:buFont typeface="Arial"/>
              <a:buNone/>
              <a:defRPr b="1" i="0" sz="5000" u="none" cap="none" strike="noStrike">
                <a:solidFill>
                  <a:srgbClr val="40CDD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42900" lvl="1" marL="914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8" name="Google Shape;158;p20"/>
          <p:cNvSpPr txBox="1"/>
          <p:nvPr>
            <p:ph idx="7" type="body"/>
          </p:nvPr>
        </p:nvSpPr>
        <p:spPr>
          <a:xfrm>
            <a:off x="3215067" y="4399832"/>
            <a:ext cx="646978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600"/>
              <a:buFont typeface="Arial"/>
              <a:buNone/>
              <a:defRPr b="1" i="0" sz="5000" u="none" cap="none" strike="noStrike">
                <a:solidFill>
                  <a:srgbClr val="40CDD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42900" lvl="1" marL="914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9" name="Google Shape;159;p20"/>
          <p:cNvSpPr txBox="1"/>
          <p:nvPr>
            <p:ph idx="8" type="body"/>
          </p:nvPr>
        </p:nvSpPr>
        <p:spPr>
          <a:xfrm>
            <a:off x="3215067" y="5384355"/>
            <a:ext cx="646978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600"/>
              <a:buFont typeface="Arial"/>
              <a:buNone/>
              <a:defRPr b="1" i="0" sz="5000" u="none" cap="none" strike="noStrike">
                <a:solidFill>
                  <a:srgbClr val="40CDD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42900" lvl="1" marL="914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контакты">
  <p:cSld name="Заголовок и контакты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/>
          <p:nvPr/>
        </p:nvSpPr>
        <p:spPr>
          <a:xfrm>
            <a:off x="-1" y="4656359"/>
            <a:ext cx="12192000" cy="2230216"/>
          </a:xfrm>
          <a:prstGeom prst="rect">
            <a:avLst/>
          </a:prstGeom>
          <a:gradFill>
            <a:gsLst>
              <a:gs pos="0">
                <a:srgbClr val="3C46B9">
                  <a:alpha val="27843"/>
                </a:srgbClr>
              </a:gs>
              <a:gs pos="49000">
                <a:srgbClr val="262E78">
                  <a:alpha val="60784"/>
                </a:srgbClr>
              </a:gs>
              <a:gs pos="100000">
                <a:srgbClr val="00756F">
                  <a:alpha val="56862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0" y="3425"/>
            <a:ext cx="12192000" cy="1859280"/>
          </a:xfrm>
          <a:prstGeom prst="rect">
            <a:avLst/>
          </a:prstGeom>
          <a:gradFill>
            <a:gsLst>
              <a:gs pos="0">
                <a:srgbClr val="3C46B9">
                  <a:alpha val="0"/>
                </a:srgbClr>
              </a:gs>
              <a:gs pos="49000">
                <a:srgbClr val="262E78">
                  <a:alpha val="69803"/>
                </a:srgbClr>
              </a:gs>
              <a:gs pos="100000">
                <a:srgbClr val="01C3BA">
                  <a:alpha val="45882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3453176" y="5102164"/>
            <a:ext cx="1390823" cy="1391505"/>
          </a:xfrm>
          <a:prstGeom prst="ellipse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58"/>
              <a:buFont typeface="Times New Roman"/>
              <a:buNone/>
            </a:pPr>
            <a:r>
              <a:t/>
            </a:r>
            <a:endParaRPr b="0" i="0" sz="1758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1" name="Google Shape;21;p3"/>
          <p:cNvSpPr txBox="1"/>
          <p:nvPr>
            <p:ph idx="1" type="body"/>
          </p:nvPr>
        </p:nvSpPr>
        <p:spPr>
          <a:xfrm>
            <a:off x="0" y="2941319"/>
            <a:ext cx="12191279" cy="6364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algn="ctr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16"/>
              <a:buFont typeface="Arial"/>
              <a:buNone/>
              <a:defRPr b="1" i="0" sz="3516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42900" lvl="1" marL="914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3"/>
          <p:cNvSpPr/>
          <p:nvPr>
            <p:ph idx="2" type="pic"/>
          </p:nvPr>
        </p:nvSpPr>
        <p:spPr>
          <a:xfrm>
            <a:off x="3480883" y="5120636"/>
            <a:ext cx="1300002" cy="1373033"/>
          </a:xfrm>
          <a:prstGeom prst="ellipse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03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b="0" i="0" sz="196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687"/>
              <a:buFont typeface="Arial"/>
              <a:buChar char="•"/>
              <a:defRPr b="0" i="0" sz="168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406"/>
              <a:buFont typeface="Arial"/>
              <a:buChar char="•"/>
              <a:defRPr b="0" i="0" sz="140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266"/>
              <a:buFont typeface="Arial"/>
              <a:buChar char="•"/>
              <a:defRPr b="0" i="0" sz="126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266"/>
              <a:buFont typeface="Arial"/>
              <a:buChar char="•"/>
              <a:defRPr b="0" i="0" sz="126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266"/>
              <a:buFont typeface="Arial"/>
              <a:buChar char="•"/>
              <a:defRPr b="0" i="0" sz="126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266"/>
              <a:buFont typeface="Arial"/>
              <a:buChar char="•"/>
              <a:defRPr b="0" i="0" sz="126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266"/>
              <a:buFont typeface="Arial"/>
              <a:buChar char="•"/>
              <a:defRPr b="0" i="0" sz="126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266"/>
              <a:buFont typeface="Arial"/>
              <a:buChar char="•"/>
              <a:defRPr b="0" i="0" sz="126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3" type="body"/>
          </p:nvPr>
        </p:nvSpPr>
        <p:spPr>
          <a:xfrm>
            <a:off x="5221032" y="5034486"/>
            <a:ext cx="6555332" cy="5229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352"/>
              </a:spcBef>
              <a:spcAft>
                <a:spcPts val="0"/>
              </a:spcAft>
              <a:buClr>
                <a:schemeClr val="lt1"/>
              </a:buClr>
              <a:buSzPts val="3164"/>
              <a:buFont typeface="Times New Roman"/>
              <a:buNone/>
              <a:defRPr b="0" i="0" sz="3164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42900" lvl="1" marL="914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4" type="body"/>
          </p:nvPr>
        </p:nvSpPr>
        <p:spPr>
          <a:xfrm>
            <a:off x="5221032" y="5590125"/>
            <a:ext cx="6555332" cy="308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352"/>
              </a:spcBef>
              <a:spcAft>
                <a:spcPts val="0"/>
              </a:spcAft>
              <a:buClr>
                <a:schemeClr val="lt1"/>
              </a:buClr>
              <a:buSzPts val="1617"/>
              <a:buFont typeface="Times New Roman"/>
              <a:buNone/>
              <a:defRPr b="0" i="0" sz="1617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42900" lvl="1" marL="914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5" type="body"/>
          </p:nvPr>
        </p:nvSpPr>
        <p:spPr>
          <a:xfrm>
            <a:off x="5221032" y="5935296"/>
            <a:ext cx="6555332" cy="308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352"/>
              </a:spcBef>
              <a:spcAft>
                <a:spcPts val="0"/>
              </a:spcAft>
              <a:buClr>
                <a:schemeClr val="lt1"/>
              </a:buClr>
              <a:buSzPts val="1617"/>
              <a:buFont typeface="Times New Roman"/>
              <a:buNone/>
              <a:defRPr b="0" i="0" sz="1617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42900" lvl="1" marL="914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6" type="body"/>
          </p:nvPr>
        </p:nvSpPr>
        <p:spPr>
          <a:xfrm>
            <a:off x="5221032" y="6269802"/>
            <a:ext cx="6555332" cy="308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352"/>
              </a:spcBef>
              <a:spcAft>
                <a:spcPts val="0"/>
              </a:spcAft>
              <a:buClr>
                <a:schemeClr val="lt1"/>
              </a:buClr>
              <a:buSzPts val="1617"/>
              <a:buFont typeface="Times New Roman"/>
              <a:buNone/>
              <a:defRPr b="0" i="0" sz="1617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42900" lvl="1" marL="914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Карта курса">
  <p:cSld name="Карта курса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 выглядит как снимок экрана&#10;&#10;Автоматически созданное описание" id="28" name="Google Shape;28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19666" y="362364"/>
            <a:ext cx="10753725" cy="5445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703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venir"/>
              <a:buNone/>
              <a:defRPr b="1" sz="45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b="1" sz="3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b="1" sz="3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228600" lvl="3" marL="1828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b="1" sz="3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228600" lvl="4" marL="22860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42900" lvl="5" marL="27432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2" type="body"/>
          </p:nvPr>
        </p:nvSpPr>
        <p:spPr>
          <a:xfrm>
            <a:off x="743998" y="2241317"/>
            <a:ext cx="646978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600"/>
              <a:buFont typeface="Arial"/>
              <a:buNone/>
              <a:defRPr b="1" i="0" sz="5000" u="none" cap="none" strike="noStrike">
                <a:solidFill>
                  <a:srgbClr val="40CDD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42900" lvl="1" marL="914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3" type="body"/>
          </p:nvPr>
        </p:nvSpPr>
        <p:spPr>
          <a:xfrm>
            <a:off x="1455442" y="2215852"/>
            <a:ext cx="3222436" cy="9398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3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0" i="0" sz="20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42900" lvl="1" marL="914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4" type="body"/>
          </p:nvPr>
        </p:nvSpPr>
        <p:spPr>
          <a:xfrm>
            <a:off x="1307756" y="4631231"/>
            <a:ext cx="646978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600"/>
              <a:buFont typeface="Arial"/>
              <a:buNone/>
              <a:defRPr b="1" i="0" sz="5000" u="none" cap="none" strike="noStrike">
                <a:solidFill>
                  <a:srgbClr val="40CDD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42900" lvl="1" marL="914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5" type="body"/>
          </p:nvPr>
        </p:nvSpPr>
        <p:spPr>
          <a:xfrm>
            <a:off x="2047094" y="4618499"/>
            <a:ext cx="3222436" cy="9398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3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0" i="0" sz="20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42900" lvl="1" marL="914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4"/>
          <p:cNvSpPr txBox="1"/>
          <p:nvPr>
            <p:ph idx="6" type="body"/>
          </p:nvPr>
        </p:nvSpPr>
        <p:spPr>
          <a:xfrm>
            <a:off x="4831431" y="3282779"/>
            <a:ext cx="646978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600"/>
              <a:buFont typeface="Arial"/>
              <a:buNone/>
              <a:defRPr b="1" i="0" sz="5000" u="none" cap="none" strike="noStrike">
                <a:solidFill>
                  <a:srgbClr val="40CDD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42900" lvl="1" marL="914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4"/>
          <p:cNvSpPr txBox="1"/>
          <p:nvPr>
            <p:ph idx="7" type="body"/>
          </p:nvPr>
        </p:nvSpPr>
        <p:spPr>
          <a:xfrm>
            <a:off x="5570769" y="3270047"/>
            <a:ext cx="3222436" cy="9398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3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0" i="0" sz="20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42900" lvl="1" marL="914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8" type="body"/>
          </p:nvPr>
        </p:nvSpPr>
        <p:spPr>
          <a:xfrm>
            <a:off x="6922470" y="5303950"/>
            <a:ext cx="646978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600"/>
              <a:buFont typeface="Arial"/>
              <a:buNone/>
              <a:defRPr b="1" i="0" sz="5000" u="none" cap="none" strike="noStrike">
                <a:solidFill>
                  <a:srgbClr val="40CDD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42900" lvl="1" marL="914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9" type="body"/>
          </p:nvPr>
        </p:nvSpPr>
        <p:spPr>
          <a:xfrm>
            <a:off x="7661808" y="5291218"/>
            <a:ext cx="3222436" cy="9398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3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0" i="0" sz="20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42900" lvl="1" marL="914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4"/>
          <p:cNvSpPr txBox="1"/>
          <p:nvPr>
            <p:ph idx="13" type="body"/>
          </p:nvPr>
        </p:nvSpPr>
        <p:spPr>
          <a:xfrm>
            <a:off x="7474858" y="1545999"/>
            <a:ext cx="646978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600"/>
              <a:buFont typeface="Arial"/>
              <a:buNone/>
              <a:defRPr b="1" i="0" sz="5000" u="none" cap="none" strike="noStrike">
                <a:solidFill>
                  <a:srgbClr val="40CDD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42900" lvl="1" marL="914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4"/>
          <p:cNvSpPr txBox="1"/>
          <p:nvPr>
            <p:ph idx="14" type="body"/>
          </p:nvPr>
        </p:nvSpPr>
        <p:spPr>
          <a:xfrm>
            <a:off x="8214196" y="1533267"/>
            <a:ext cx="3222436" cy="9398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3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0" i="0" sz="2000" u="none" cap="none" strike="noStrik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42900" lvl="1" marL="914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4"/>
          <p:cNvSpPr/>
          <p:nvPr/>
        </p:nvSpPr>
        <p:spPr>
          <a:xfrm rot="-10128133">
            <a:off x="1013862" y="2547913"/>
            <a:ext cx="2029719" cy="1978047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9525">
            <a:solidFill>
              <a:srgbClr val="40CDD0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4"/>
          <p:cNvSpPr/>
          <p:nvPr/>
        </p:nvSpPr>
        <p:spPr>
          <a:xfrm rot="6566080">
            <a:off x="4678081" y="2862401"/>
            <a:ext cx="2306337" cy="2394730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9525">
            <a:solidFill>
              <a:srgbClr val="40CDD0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4"/>
          <p:cNvSpPr/>
          <p:nvPr/>
        </p:nvSpPr>
        <p:spPr>
          <a:xfrm rot="-739297">
            <a:off x="7925859" y="3873550"/>
            <a:ext cx="2306337" cy="3163242"/>
          </a:xfrm>
          <a:prstGeom prst="arc">
            <a:avLst>
              <a:gd fmla="val 16712281" name="adj1"/>
              <a:gd fmla="val 0" name="adj2"/>
            </a:avLst>
          </a:prstGeom>
          <a:noFill/>
          <a:ln cap="flat" cmpd="sng" w="9525">
            <a:solidFill>
              <a:srgbClr val="40CDD0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4"/>
          <p:cNvSpPr/>
          <p:nvPr/>
        </p:nvSpPr>
        <p:spPr>
          <a:xfrm rot="5400000">
            <a:off x="10588176" y="4714044"/>
            <a:ext cx="1002080" cy="1092133"/>
          </a:xfrm>
          <a:prstGeom prst="arc">
            <a:avLst>
              <a:gd fmla="val 16712281" name="adj1"/>
              <a:gd fmla="val 0" name="adj2"/>
            </a:avLst>
          </a:prstGeom>
          <a:noFill/>
          <a:ln cap="flat" cmpd="sng" w="9525">
            <a:solidFill>
              <a:srgbClr val="40CDD0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4"/>
          <p:cNvSpPr/>
          <p:nvPr/>
        </p:nvSpPr>
        <p:spPr>
          <a:xfrm>
            <a:off x="9222388" y="4453625"/>
            <a:ext cx="2407942" cy="1705329"/>
          </a:xfrm>
          <a:prstGeom prst="arc">
            <a:avLst>
              <a:gd fmla="val 16712281" name="adj1"/>
              <a:gd fmla="val 0" name="adj2"/>
            </a:avLst>
          </a:prstGeom>
          <a:noFill/>
          <a:ln cap="flat" cmpd="sng" w="9525">
            <a:solidFill>
              <a:srgbClr val="40CDD0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4"/>
          <p:cNvSpPr/>
          <p:nvPr/>
        </p:nvSpPr>
        <p:spPr>
          <a:xfrm rot="9970954">
            <a:off x="9787705" y="2709391"/>
            <a:ext cx="1302202" cy="1756152"/>
          </a:xfrm>
          <a:prstGeom prst="arc">
            <a:avLst>
              <a:gd fmla="val 16712281" name="adj1"/>
              <a:gd fmla="val 0" name="adj2"/>
            </a:avLst>
          </a:prstGeom>
          <a:noFill/>
          <a:ln cap="flat" cmpd="sng" w="9525">
            <a:solidFill>
              <a:srgbClr val="40CDD0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4"/>
          <p:cNvSpPr/>
          <p:nvPr/>
        </p:nvSpPr>
        <p:spPr>
          <a:xfrm rot="-6614669">
            <a:off x="9664026" y="3100179"/>
            <a:ext cx="1242877" cy="1009553"/>
          </a:xfrm>
          <a:prstGeom prst="arc">
            <a:avLst>
              <a:gd fmla="val 16712281" name="adj1"/>
              <a:gd fmla="val 54527" name="adj2"/>
            </a:avLst>
          </a:prstGeom>
          <a:noFill/>
          <a:ln cap="flat" cmpd="sng" w="9525">
            <a:solidFill>
              <a:srgbClr val="40CDD0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4"/>
          <p:cNvSpPr/>
          <p:nvPr/>
        </p:nvSpPr>
        <p:spPr>
          <a:xfrm rot="4766345">
            <a:off x="9630276" y="1761100"/>
            <a:ext cx="794009" cy="1697545"/>
          </a:xfrm>
          <a:prstGeom prst="arc">
            <a:avLst>
              <a:gd fmla="val 16712281" name="adj1"/>
              <a:gd fmla="val 54527" name="adj2"/>
            </a:avLst>
          </a:prstGeom>
          <a:noFill/>
          <a:ln cap="flat" cmpd="sng" w="9525">
            <a:solidFill>
              <a:srgbClr val="40CDD0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Маршрут вебинара">
  <p:cSld name="Маршрут вебинара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 выглядит как снимок экрана&#10;&#10;Автоматически созданное описание" id="49" name="Google Shape;49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5"/>
          <p:cNvSpPr txBox="1"/>
          <p:nvPr>
            <p:ph idx="1" type="body"/>
          </p:nvPr>
        </p:nvSpPr>
        <p:spPr>
          <a:xfrm>
            <a:off x="719666" y="362364"/>
            <a:ext cx="10753725" cy="5445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3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b="1" sz="3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b="1" sz="3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b="1" sz="3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228600" lvl="3" marL="1828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b="1" sz="3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228600" lvl="4" marL="22860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42900" lvl="5" marL="27432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5"/>
          <p:cNvSpPr/>
          <p:nvPr/>
        </p:nvSpPr>
        <p:spPr>
          <a:xfrm>
            <a:off x="2904836" y="1474029"/>
            <a:ext cx="6382327" cy="858982"/>
          </a:xfrm>
          <a:prstGeom prst="roundRect">
            <a:avLst>
              <a:gd fmla="val 16667" name="adj"/>
            </a:avLst>
          </a:prstGeom>
          <a:solidFill>
            <a:srgbClr val="40CDD0"/>
          </a:solidFill>
          <a:ln>
            <a:noFill/>
          </a:ln>
        </p:spPr>
        <p:txBody>
          <a:bodyPr anchorCtr="0" anchor="ctr" bIns="17825" lIns="17825" spcFirstLastPara="1" rIns="17825" wrap="square" tIns="178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64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2" name="Google Shape;52;p5"/>
          <p:cNvSpPr/>
          <p:nvPr/>
        </p:nvSpPr>
        <p:spPr>
          <a:xfrm>
            <a:off x="2904834" y="5724238"/>
            <a:ext cx="6382327" cy="858982"/>
          </a:xfrm>
          <a:prstGeom prst="roundRect">
            <a:avLst>
              <a:gd fmla="val 16667" name="adj"/>
            </a:avLst>
          </a:prstGeom>
          <a:solidFill>
            <a:srgbClr val="40CDD0"/>
          </a:solidFill>
          <a:ln>
            <a:noFill/>
          </a:ln>
        </p:spPr>
        <p:txBody>
          <a:bodyPr anchorCtr="0" anchor="ctr" bIns="17825" lIns="17825" spcFirstLastPara="1" rIns="17825" wrap="square" tIns="178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64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3" name="Google Shape;53;p5"/>
          <p:cNvSpPr/>
          <p:nvPr/>
        </p:nvSpPr>
        <p:spPr>
          <a:xfrm>
            <a:off x="2904835" y="2890766"/>
            <a:ext cx="6382327" cy="858982"/>
          </a:xfrm>
          <a:prstGeom prst="roundRect">
            <a:avLst>
              <a:gd fmla="val 16667" name="adj"/>
            </a:avLst>
          </a:prstGeom>
          <a:solidFill>
            <a:srgbClr val="40CDD0"/>
          </a:solidFill>
          <a:ln>
            <a:noFill/>
          </a:ln>
        </p:spPr>
        <p:txBody>
          <a:bodyPr anchorCtr="0" anchor="ctr" bIns="17825" lIns="17825" spcFirstLastPara="1" rIns="17825" wrap="square" tIns="178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64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4" name="Google Shape;54;p5"/>
          <p:cNvSpPr/>
          <p:nvPr/>
        </p:nvSpPr>
        <p:spPr>
          <a:xfrm>
            <a:off x="2904835" y="4307503"/>
            <a:ext cx="6382327" cy="858982"/>
          </a:xfrm>
          <a:prstGeom prst="roundRect">
            <a:avLst>
              <a:gd fmla="val 16667" name="adj"/>
            </a:avLst>
          </a:prstGeom>
          <a:solidFill>
            <a:srgbClr val="40CDD0"/>
          </a:solidFill>
          <a:ln>
            <a:noFill/>
          </a:ln>
        </p:spPr>
        <p:txBody>
          <a:bodyPr anchorCtr="0" anchor="ctr" bIns="17825" lIns="17825" spcFirstLastPara="1" rIns="17825" wrap="square" tIns="178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64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5" name="Google Shape;55;p5"/>
          <p:cNvSpPr/>
          <p:nvPr/>
        </p:nvSpPr>
        <p:spPr>
          <a:xfrm>
            <a:off x="5762332" y="2369703"/>
            <a:ext cx="667329" cy="484371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83DFE1"/>
          </a:solidFill>
          <a:ln>
            <a:noFill/>
          </a:ln>
        </p:spPr>
        <p:txBody>
          <a:bodyPr anchorCtr="0" anchor="ctr" bIns="17825" lIns="17825" spcFirstLastPara="1" rIns="17825" wrap="square" tIns="178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64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6" name="Google Shape;56;p5"/>
          <p:cNvSpPr/>
          <p:nvPr/>
        </p:nvSpPr>
        <p:spPr>
          <a:xfrm>
            <a:off x="5762331" y="3786440"/>
            <a:ext cx="667329" cy="484371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83DFE1"/>
          </a:solidFill>
          <a:ln>
            <a:noFill/>
          </a:ln>
        </p:spPr>
        <p:txBody>
          <a:bodyPr anchorCtr="0" anchor="ctr" bIns="17825" lIns="17825" spcFirstLastPara="1" rIns="17825" wrap="square" tIns="178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64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7" name="Google Shape;57;p5"/>
          <p:cNvSpPr/>
          <p:nvPr/>
        </p:nvSpPr>
        <p:spPr>
          <a:xfrm>
            <a:off x="5762331" y="5203177"/>
            <a:ext cx="667329" cy="484371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83DFE1"/>
          </a:solidFill>
          <a:ln>
            <a:noFill/>
          </a:ln>
        </p:spPr>
        <p:txBody>
          <a:bodyPr anchorCtr="0" anchor="ctr" bIns="17825" lIns="17825" spcFirstLastPara="1" rIns="17825" wrap="square" tIns="178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64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8" name="Google Shape;58;p5"/>
          <p:cNvSpPr txBox="1"/>
          <p:nvPr>
            <p:ph idx="2" type="body"/>
          </p:nvPr>
        </p:nvSpPr>
        <p:spPr>
          <a:xfrm>
            <a:off x="3043526" y="1588655"/>
            <a:ext cx="6104948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3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42900" lvl="1" marL="914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5"/>
          <p:cNvSpPr txBox="1"/>
          <p:nvPr>
            <p:ph idx="3" type="body"/>
          </p:nvPr>
        </p:nvSpPr>
        <p:spPr>
          <a:xfrm>
            <a:off x="3043526" y="3015457"/>
            <a:ext cx="6104948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3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42900" lvl="1" marL="914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5"/>
          <p:cNvSpPr txBox="1"/>
          <p:nvPr>
            <p:ph idx="4" type="body"/>
          </p:nvPr>
        </p:nvSpPr>
        <p:spPr>
          <a:xfrm>
            <a:off x="3043526" y="4437385"/>
            <a:ext cx="6104948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3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42900" lvl="1" marL="914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5"/>
          <p:cNvSpPr txBox="1"/>
          <p:nvPr>
            <p:ph idx="5" type="body"/>
          </p:nvPr>
        </p:nvSpPr>
        <p:spPr>
          <a:xfrm>
            <a:off x="3043526" y="5848929"/>
            <a:ext cx="6104948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3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42900" lvl="1" marL="914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">
  <p:cSld name="Титульный слайд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6"/>
          <p:cNvSpPr/>
          <p:nvPr/>
        </p:nvSpPr>
        <p:spPr>
          <a:xfrm>
            <a:off x="0" y="-15336"/>
            <a:ext cx="12192000" cy="1881080"/>
          </a:xfrm>
          <a:prstGeom prst="rect">
            <a:avLst/>
          </a:prstGeom>
          <a:gradFill>
            <a:gsLst>
              <a:gs pos="0">
                <a:srgbClr val="3C46B9">
                  <a:alpha val="0"/>
                </a:srgbClr>
              </a:gs>
              <a:gs pos="49000">
                <a:srgbClr val="262E78">
                  <a:alpha val="69803"/>
                </a:srgbClr>
              </a:gs>
              <a:gs pos="100000">
                <a:srgbClr val="01C3BA">
                  <a:alpha val="45882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" name="Google Shape;6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96663" y="411079"/>
            <a:ext cx="2198673" cy="971801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6"/>
          <p:cNvSpPr/>
          <p:nvPr/>
        </p:nvSpPr>
        <p:spPr>
          <a:xfrm>
            <a:off x="-1" y="4643120"/>
            <a:ext cx="12192000" cy="2230216"/>
          </a:xfrm>
          <a:prstGeom prst="rect">
            <a:avLst/>
          </a:prstGeom>
          <a:gradFill>
            <a:gsLst>
              <a:gs pos="0">
                <a:srgbClr val="3C46B9">
                  <a:alpha val="27843"/>
                </a:srgbClr>
              </a:gs>
              <a:gs pos="49000">
                <a:srgbClr val="262E78">
                  <a:alpha val="60784"/>
                </a:srgbClr>
              </a:gs>
              <a:gs pos="100000">
                <a:srgbClr val="00756F">
                  <a:alpha val="56862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6"/>
          <p:cNvSpPr txBox="1"/>
          <p:nvPr>
            <p:ph idx="1" type="body"/>
          </p:nvPr>
        </p:nvSpPr>
        <p:spPr>
          <a:xfrm>
            <a:off x="-2" y="2411267"/>
            <a:ext cx="12192000" cy="18108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3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b="1" sz="55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algn="ctr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b="1" sz="4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algn="ctr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b="1" sz="4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228600" lvl="3" marL="1828800" algn="ctr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b="1" sz="4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228600" lvl="4" marL="2286000" algn="ctr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b="1" sz="4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42900" lvl="5" marL="27432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Разделительный">
  <p:cSld name="Разделительный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7"/>
          <p:cNvSpPr/>
          <p:nvPr/>
        </p:nvSpPr>
        <p:spPr>
          <a:xfrm>
            <a:off x="0" y="0"/>
            <a:ext cx="12192000" cy="1859280"/>
          </a:xfrm>
          <a:prstGeom prst="rect">
            <a:avLst/>
          </a:prstGeom>
          <a:gradFill>
            <a:gsLst>
              <a:gs pos="0">
                <a:srgbClr val="3C46B9">
                  <a:alpha val="0"/>
                </a:srgbClr>
              </a:gs>
              <a:gs pos="49000">
                <a:srgbClr val="262E78">
                  <a:alpha val="69803"/>
                </a:srgbClr>
              </a:gs>
              <a:gs pos="100000">
                <a:srgbClr val="01C3BA">
                  <a:alpha val="45882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7"/>
          <p:cNvSpPr txBox="1"/>
          <p:nvPr>
            <p:ph idx="1" type="body"/>
          </p:nvPr>
        </p:nvSpPr>
        <p:spPr>
          <a:xfrm>
            <a:off x="5099050" y="1675606"/>
            <a:ext cx="1993900" cy="4217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3"/>
              </a:spcBef>
              <a:spcAft>
                <a:spcPts val="0"/>
              </a:spcAft>
              <a:buClr>
                <a:schemeClr val="lt1"/>
              </a:buClr>
              <a:buSzPts val="25000"/>
              <a:buNone/>
              <a:defRPr b="1" sz="25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42900" lvl="1" marL="914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7"/>
          <p:cNvSpPr/>
          <p:nvPr/>
        </p:nvSpPr>
        <p:spPr>
          <a:xfrm>
            <a:off x="-1" y="4643120"/>
            <a:ext cx="12192000" cy="2230216"/>
          </a:xfrm>
          <a:prstGeom prst="rect">
            <a:avLst/>
          </a:prstGeom>
          <a:gradFill>
            <a:gsLst>
              <a:gs pos="0">
                <a:srgbClr val="3C46B9">
                  <a:alpha val="27843"/>
                </a:srgbClr>
              </a:gs>
              <a:gs pos="49000">
                <a:srgbClr val="262E78">
                  <a:alpha val="60784"/>
                </a:srgbClr>
              </a:gs>
              <a:gs pos="100000">
                <a:srgbClr val="00756F">
                  <a:alpha val="56862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7"/>
          <p:cNvSpPr txBox="1"/>
          <p:nvPr>
            <p:ph idx="2" type="body"/>
          </p:nvPr>
        </p:nvSpPr>
        <p:spPr>
          <a:xfrm>
            <a:off x="0" y="3073400"/>
            <a:ext cx="12192000" cy="7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03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b="1" sz="35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42900" lvl="1" marL="914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екст и картинка">
  <p:cSld name="Текст и картинка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 выглядит как снимок экрана&#10;&#10;Автоматически созданное описание" id="75" name="Google Shape;75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8"/>
          <p:cNvSpPr/>
          <p:nvPr>
            <p:ph idx="2" type="pic"/>
          </p:nvPr>
        </p:nvSpPr>
        <p:spPr>
          <a:xfrm>
            <a:off x="6961188" y="1808163"/>
            <a:ext cx="4375150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0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687"/>
              <a:buFont typeface="Arial"/>
              <a:buChar char="•"/>
              <a:defRPr b="0" i="0" sz="168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406"/>
              <a:buFont typeface="Arial"/>
              <a:buChar char="•"/>
              <a:defRPr b="0" i="0" sz="140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266"/>
              <a:buFont typeface="Arial"/>
              <a:buChar char="•"/>
              <a:defRPr b="0" i="0" sz="126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266"/>
              <a:buFont typeface="Arial"/>
              <a:buChar char="•"/>
              <a:defRPr b="0" i="0" sz="126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266"/>
              <a:buFont typeface="Arial"/>
              <a:buChar char="•"/>
              <a:defRPr b="0" i="0" sz="126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266"/>
              <a:buFont typeface="Arial"/>
              <a:buChar char="•"/>
              <a:defRPr b="0" i="0" sz="126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266"/>
              <a:buFont typeface="Arial"/>
              <a:buChar char="•"/>
              <a:defRPr b="0" i="0" sz="126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266"/>
              <a:buFont typeface="Arial"/>
              <a:buChar char="•"/>
              <a:defRPr b="0" i="0" sz="126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8"/>
          <p:cNvSpPr txBox="1"/>
          <p:nvPr>
            <p:ph idx="1" type="body"/>
          </p:nvPr>
        </p:nvSpPr>
        <p:spPr>
          <a:xfrm>
            <a:off x="719667" y="1808479"/>
            <a:ext cx="5040000" cy="45313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3850" lvl="0" marL="457200" algn="l">
              <a:lnSpc>
                <a:spcPct val="90000"/>
              </a:lnSpc>
              <a:spcBef>
                <a:spcPts val="703"/>
              </a:spcBef>
              <a:spcAft>
                <a:spcPts val="0"/>
              </a:spcAft>
              <a:buClr>
                <a:srgbClr val="40CDD0"/>
              </a:buClr>
              <a:buSzPts val="1500"/>
              <a:buFont typeface="Noto Sans Symbols"/>
              <a:buChar char="▪"/>
              <a:defRPr sz="1500">
                <a:latin typeface="Avenir"/>
                <a:ea typeface="Avenir"/>
                <a:cs typeface="Avenir"/>
                <a:sym typeface="Avenir"/>
              </a:defRPr>
            </a:lvl1pPr>
            <a:lvl2pPr indent="-342900" lvl="1" marL="914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8"/>
          <p:cNvSpPr txBox="1"/>
          <p:nvPr>
            <p:ph idx="3" type="body"/>
          </p:nvPr>
        </p:nvSpPr>
        <p:spPr>
          <a:xfrm>
            <a:off x="719666" y="362364"/>
            <a:ext cx="10753725" cy="5445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703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venir"/>
              <a:buNone/>
              <a:defRPr b="1" sz="3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b="1" sz="3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b="1" sz="3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228600" lvl="3" marL="1828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b="1" sz="3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228600" lvl="4" marL="22860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42900" lvl="5" marL="27432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de 1">
  <p:cSld name="Code 1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 выглядит как снимок экрана&#10;&#10;Автоматически созданное описание" id="80" name="Google Shape;80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9"/>
          <p:cNvSpPr txBox="1"/>
          <p:nvPr>
            <p:ph idx="1" type="body"/>
          </p:nvPr>
        </p:nvSpPr>
        <p:spPr>
          <a:xfrm>
            <a:off x="723600" y="1717040"/>
            <a:ext cx="10744800" cy="48075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algn="l">
              <a:lnSpc>
                <a:spcPct val="90000"/>
              </a:lnSpc>
              <a:spcBef>
                <a:spcPts val="70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indent="-342900" lvl="1" marL="914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9"/>
          <p:cNvSpPr txBox="1"/>
          <p:nvPr>
            <p:ph idx="2" type="body"/>
          </p:nvPr>
        </p:nvSpPr>
        <p:spPr>
          <a:xfrm>
            <a:off x="719666" y="362364"/>
            <a:ext cx="10753725" cy="5445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703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venir"/>
              <a:buNone/>
              <a:defRPr b="1" sz="3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b="1" sz="3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b="1" sz="3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228600" lvl="3" marL="1828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b="1" sz="3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228600" lvl="4" marL="22860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42900" lvl="5" marL="27432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de 2">
  <p:cSld name="Code 2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 выглядит как снимок экрана&#10;&#10;Автоматически созданное описание" id="84" name="Google Shape;84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0"/>
          <p:cNvSpPr txBox="1"/>
          <p:nvPr>
            <p:ph idx="1" type="body"/>
          </p:nvPr>
        </p:nvSpPr>
        <p:spPr>
          <a:xfrm>
            <a:off x="723599" y="1605280"/>
            <a:ext cx="6960000" cy="49193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algn="l">
              <a:lnSpc>
                <a:spcPct val="90000"/>
              </a:lnSpc>
              <a:spcBef>
                <a:spcPts val="70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indent="-342900" lvl="1" marL="914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10"/>
          <p:cNvSpPr txBox="1"/>
          <p:nvPr>
            <p:ph idx="2" type="body"/>
          </p:nvPr>
        </p:nvSpPr>
        <p:spPr>
          <a:xfrm>
            <a:off x="8032376" y="1605280"/>
            <a:ext cx="3439957" cy="49193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3"/>
              </a:spcBef>
              <a:spcAft>
                <a:spcPts val="0"/>
              </a:spcAft>
              <a:buClr>
                <a:srgbClr val="40CDD0"/>
              </a:buClr>
              <a:buSzPts val="1700"/>
              <a:buFont typeface="Noto Sans Symbols"/>
              <a:buNone/>
              <a:defRPr sz="1700"/>
            </a:lvl1pPr>
            <a:lvl2pPr indent="-342900" lvl="1" marL="914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10"/>
          <p:cNvSpPr txBox="1"/>
          <p:nvPr>
            <p:ph idx="3" type="body"/>
          </p:nvPr>
        </p:nvSpPr>
        <p:spPr>
          <a:xfrm>
            <a:off x="719666" y="362364"/>
            <a:ext cx="10753725" cy="5445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703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venir"/>
              <a:buNone/>
              <a:defRPr b="1" sz="3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b="1" sz="3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b="1" sz="3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228600" lvl="3" marL="1828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b="1" sz="3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228600" lvl="4" marL="22860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42900" lvl="5" marL="27432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49" y="365001"/>
            <a:ext cx="10515502" cy="13260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94"/>
              <a:buFont typeface="Calibri"/>
              <a:buNone/>
              <a:defRPr b="0" i="0" sz="309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49" y="1826122"/>
            <a:ext cx="10515502" cy="43509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3631" lvl="0" marL="457200" marR="0" rtl="0" algn="l">
              <a:lnSpc>
                <a:spcPct val="90000"/>
              </a:lnSpc>
              <a:spcBef>
                <a:spcPts val="703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b="0" i="0" sz="196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5724" lvl="1" marL="914400" marR="0" rtl="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687"/>
              <a:buFont typeface="Arial"/>
              <a:buChar char="•"/>
              <a:defRPr b="0" i="0" sz="168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881" lvl="2" marL="1371600" marR="0" rtl="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406"/>
              <a:buFont typeface="Arial"/>
              <a:buChar char="•"/>
              <a:defRPr b="0" i="0" sz="140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8991" lvl="3" marL="1828800" marR="0" rtl="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266"/>
              <a:buFont typeface="Arial"/>
              <a:buChar char="•"/>
              <a:defRPr b="0" i="0" sz="126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8991" lvl="4" marL="2286000" marR="0" rtl="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266"/>
              <a:buFont typeface="Arial"/>
              <a:buChar char="•"/>
              <a:defRPr b="0" i="0" sz="126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08991" lvl="5" marL="2743200" marR="0" rtl="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266"/>
              <a:buFont typeface="Arial"/>
              <a:buChar char="•"/>
              <a:defRPr b="0" i="0" sz="126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8991" lvl="6" marL="3200400" marR="0" rtl="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266"/>
              <a:buFont typeface="Arial"/>
              <a:buChar char="•"/>
              <a:defRPr b="0" i="0" sz="126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8990" lvl="7" marL="3657600" marR="0" rtl="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266"/>
              <a:buFont typeface="Arial"/>
              <a:buChar char="•"/>
              <a:defRPr b="0" i="0" sz="126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8990" lvl="8" marL="4114800" marR="0" rtl="0" algn="l">
              <a:lnSpc>
                <a:spcPct val="9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266"/>
              <a:buFont typeface="Arial"/>
              <a:buChar char="•"/>
              <a:defRPr b="0" i="0" sz="126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49" y="6356821"/>
            <a:ext cx="2743563" cy="365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3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328" y="6356821"/>
            <a:ext cx="4115344" cy="365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3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188" y="6356821"/>
            <a:ext cx="2743563" cy="365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843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843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843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843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843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843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843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843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843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Relationship Id="rId4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Relationship Id="rId4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Relationship Id="rId4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1"/>
          <p:cNvSpPr/>
          <p:nvPr/>
        </p:nvSpPr>
        <p:spPr>
          <a:xfrm>
            <a:off x="0" y="0"/>
            <a:ext cx="12192000" cy="1859280"/>
          </a:xfrm>
          <a:prstGeom prst="rect">
            <a:avLst/>
          </a:prstGeom>
          <a:gradFill>
            <a:gsLst>
              <a:gs pos="0">
                <a:srgbClr val="3C46B9">
                  <a:alpha val="0"/>
                </a:srgbClr>
              </a:gs>
              <a:gs pos="49000">
                <a:srgbClr val="262E78">
                  <a:alpha val="69803"/>
                </a:srgbClr>
              </a:gs>
              <a:gs pos="100000">
                <a:srgbClr val="01C3BA">
                  <a:alpha val="45882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7" name="Google Shape;167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96663" y="1941019"/>
            <a:ext cx="2198673" cy="971801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1"/>
          <p:cNvSpPr/>
          <p:nvPr/>
        </p:nvSpPr>
        <p:spPr>
          <a:xfrm>
            <a:off x="-1" y="4643120"/>
            <a:ext cx="12192000" cy="2230216"/>
          </a:xfrm>
          <a:prstGeom prst="rect">
            <a:avLst/>
          </a:prstGeom>
          <a:gradFill>
            <a:gsLst>
              <a:gs pos="0">
                <a:srgbClr val="3C46B9">
                  <a:alpha val="27843"/>
                </a:srgbClr>
              </a:gs>
              <a:gs pos="49000">
                <a:srgbClr val="262E78">
                  <a:alpha val="60784"/>
                </a:srgbClr>
              </a:gs>
              <a:gs pos="100000">
                <a:srgbClr val="00756F">
                  <a:alpha val="56862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21"/>
          <p:cNvSpPr/>
          <p:nvPr/>
        </p:nvSpPr>
        <p:spPr>
          <a:xfrm>
            <a:off x="54557" y="2669970"/>
            <a:ext cx="12082887" cy="1296154"/>
          </a:xfrm>
          <a:prstGeom prst="roundRect">
            <a:avLst>
              <a:gd fmla="val 60" name="adj"/>
            </a:avLst>
          </a:prstGeom>
          <a:noFill/>
          <a:ln>
            <a:noFill/>
          </a:ln>
        </p:spPr>
        <p:txBody>
          <a:bodyPr anchorCtr="0" anchor="ctr" bIns="22475" lIns="44975" spcFirstLastPara="1" rIns="44975" wrap="square" tIns="224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5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Онлайн-образование</a:t>
            </a:r>
            <a:endParaRPr b="1" i="0" sz="55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 выглядит как снимок экрана&#10;&#10;Автоматически созданное описание" id="308" name="Google Shape;308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30"/>
          <p:cNvSpPr txBox="1"/>
          <p:nvPr/>
        </p:nvSpPr>
        <p:spPr>
          <a:xfrm>
            <a:off x="719666" y="348786"/>
            <a:ext cx="10752600" cy="5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1" lang="en-US" sz="4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Вывод и планы по развитию</a:t>
            </a:r>
            <a:endParaRPr i="0" sz="32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0" name="Google Shape;310;p30"/>
          <p:cNvSpPr txBox="1"/>
          <p:nvPr/>
        </p:nvSpPr>
        <p:spPr>
          <a:xfrm>
            <a:off x="4004990" y="2209974"/>
            <a:ext cx="6505800" cy="92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1" name="Google Shape;311;p30"/>
          <p:cNvSpPr txBox="1"/>
          <p:nvPr/>
        </p:nvSpPr>
        <p:spPr>
          <a:xfrm>
            <a:off x="4004990" y="4382394"/>
            <a:ext cx="6747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Звезда" id="312" name="Google Shape;312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93001" y="5147825"/>
            <a:ext cx="1640675" cy="1422875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30"/>
          <p:cNvSpPr/>
          <p:nvPr/>
        </p:nvSpPr>
        <p:spPr>
          <a:xfrm>
            <a:off x="650725" y="1434750"/>
            <a:ext cx="3640200" cy="1334700"/>
          </a:xfrm>
          <a:prstGeom prst="wedgeRoundRectCallout">
            <a:avLst>
              <a:gd fmla="val 47577" name="adj1"/>
              <a:gd fmla="val 123671" name="adj2"/>
              <a:gd fmla="val 0" name="adj3"/>
            </a:avLst>
          </a:prstGeom>
          <a:solidFill>
            <a:srgbClr val="83DFE1">
              <a:alpha val="4000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Запланируйте пару минут на рефлексию в конце защиты проекта </a:t>
            </a:r>
            <a:r>
              <a:rPr lang="en-US" sz="1800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и расскажите о планах по развитию</a:t>
            </a:r>
            <a:endParaRPr sz="1800">
              <a:solidFill>
                <a:srgbClr val="3F3F3F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F3F3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31"/>
          <p:cNvSpPr/>
          <p:nvPr/>
        </p:nvSpPr>
        <p:spPr>
          <a:xfrm>
            <a:off x="0" y="0"/>
            <a:ext cx="12192000" cy="1859400"/>
          </a:xfrm>
          <a:prstGeom prst="rect">
            <a:avLst/>
          </a:prstGeom>
          <a:gradFill>
            <a:gsLst>
              <a:gs pos="0">
                <a:srgbClr val="3C46B9">
                  <a:alpha val="0"/>
                </a:srgbClr>
              </a:gs>
              <a:gs pos="49000">
                <a:srgbClr val="262E78">
                  <a:alpha val="69803"/>
                </a:srgbClr>
              </a:gs>
              <a:gs pos="100000">
                <a:srgbClr val="01C3BA">
                  <a:alpha val="45882"/>
                </a:srgbClr>
              </a:gs>
            </a:gsLst>
            <a:lin ang="108000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31"/>
          <p:cNvSpPr/>
          <p:nvPr/>
        </p:nvSpPr>
        <p:spPr>
          <a:xfrm>
            <a:off x="-1" y="4643120"/>
            <a:ext cx="12192000" cy="2230200"/>
          </a:xfrm>
          <a:prstGeom prst="rect">
            <a:avLst/>
          </a:prstGeom>
          <a:gradFill>
            <a:gsLst>
              <a:gs pos="0">
                <a:srgbClr val="3C46B9">
                  <a:alpha val="27843"/>
                </a:srgbClr>
              </a:gs>
              <a:gs pos="49000">
                <a:srgbClr val="262E78">
                  <a:alpha val="60784"/>
                </a:srgbClr>
              </a:gs>
              <a:gs pos="100000">
                <a:srgbClr val="00756F">
                  <a:alpha val="56862"/>
                </a:srgbClr>
              </a:gs>
            </a:gsLst>
            <a:lin ang="108000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31"/>
          <p:cNvSpPr/>
          <p:nvPr/>
        </p:nvSpPr>
        <p:spPr>
          <a:xfrm>
            <a:off x="54557" y="2603123"/>
            <a:ext cx="12082800" cy="1296300"/>
          </a:xfrm>
          <a:prstGeom prst="roundRect">
            <a:avLst>
              <a:gd fmla="val 60" name="adj"/>
            </a:avLst>
          </a:prstGeom>
          <a:noFill/>
          <a:ln>
            <a:noFill/>
          </a:ln>
        </p:spPr>
        <p:txBody>
          <a:bodyPr anchorCtr="0" anchor="ctr" bIns="22475" lIns="44975" spcFirstLastPara="1" rIns="44975" wrap="square" tIns="224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Спасибо за внимание!</a:t>
            </a:r>
            <a:br>
              <a:rPr lang="en-US" sz="5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3" name="Google Shape;323;p31"/>
          <p:cNvSpPr/>
          <p:nvPr>
            <p:ph idx="2" type="pic"/>
          </p:nvPr>
        </p:nvSpPr>
        <p:spPr>
          <a:xfrm>
            <a:off x="3480883" y="5120636"/>
            <a:ext cx="1299900" cy="13731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69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фото</a:t>
            </a:r>
            <a:endParaRPr/>
          </a:p>
        </p:txBody>
      </p:sp>
      <p:sp>
        <p:nvSpPr>
          <p:cNvPr id="324" name="Google Shape;324;p31"/>
          <p:cNvSpPr txBox="1"/>
          <p:nvPr>
            <p:ph idx="4294967295" type="body"/>
          </p:nvPr>
        </p:nvSpPr>
        <p:spPr>
          <a:xfrm>
            <a:off x="5221032" y="5034486"/>
            <a:ext cx="6555300" cy="5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64"/>
              <a:buFont typeface="Times New Roman"/>
              <a:buNone/>
            </a:pPr>
            <a:r>
              <a:rPr lang="en-US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Напишите ваше ФИО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5" name="Google Shape;325;p31"/>
          <p:cNvSpPr txBox="1"/>
          <p:nvPr>
            <p:ph idx="4294967295" type="body"/>
          </p:nvPr>
        </p:nvSpPr>
        <p:spPr>
          <a:xfrm>
            <a:off x="5221032" y="5590125"/>
            <a:ext cx="6555300" cy="3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64"/>
              <a:buFont typeface="Times New Roman"/>
              <a:buNone/>
            </a:pPr>
            <a:r>
              <a:rPr lang="en-US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Должность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6" name="Google Shape;326;p31"/>
          <p:cNvSpPr txBox="1"/>
          <p:nvPr>
            <p:ph idx="4294967295" type="body"/>
          </p:nvPr>
        </p:nvSpPr>
        <p:spPr>
          <a:xfrm>
            <a:off x="5221032" y="5935296"/>
            <a:ext cx="6555300" cy="3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17"/>
              <a:buFont typeface="Times New Roman"/>
              <a:buNone/>
            </a:pPr>
            <a:r>
              <a:rPr lang="en-US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Компанию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7" name="Google Shape;327;p31"/>
          <p:cNvSpPr txBox="1"/>
          <p:nvPr>
            <p:ph idx="4294967295" type="body"/>
          </p:nvPr>
        </p:nvSpPr>
        <p:spPr>
          <a:xfrm>
            <a:off x="5221032" y="6269802"/>
            <a:ext cx="6555300" cy="3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17"/>
              <a:buFont typeface="Times New Roman"/>
              <a:buNone/>
            </a:pPr>
            <a:r>
              <a:rPr lang="en-US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Контакты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2"/>
          <p:cNvSpPr/>
          <p:nvPr/>
        </p:nvSpPr>
        <p:spPr>
          <a:xfrm>
            <a:off x="0" y="0"/>
            <a:ext cx="12192000" cy="1859280"/>
          </a:xfrm>
          <a:prstGeom prst="rect">
            <a:avLst/>
          </a:prstGeom>
          <a:gradFill>
            <a:gsLst>
              <a:gs pos="0">
                <a:srgbClr val="3C46B9">
                  <a:alpha val="0"/>
                </a:srgbClr>
              </a:gs>
              <a:gs pos="49000">
                <a:srgbClr val="262E78">
                  <a:alpha val="69803"/>
                </a:srgbClr>
              </a:gs>
              <a:gs pos="100000">
                <a:srgbClr val="01C3BA">
                  <a:alpha val="45882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2"/>
          <p:cNvSpPr/>
          <p:nvPr/>
        </p:nvSpPr>
        <p:spPr>
          <a:xfrm>
            <a:off x="-1" y="4643120"/>
            <a:ext cx="12192000" cy="2230216"/>
          </a:xfrm>
          <a:prstGeom prst="rect">
            <a:avLst/>
          </a:prstGeom>
          <a:gradFill>
            <a:gsLst>
              <a:gs pos="0">
                <a:srgbClr val="3C46B9">
                  <a:alpha val="27843"/>
                </a:srgbClr>
              </a:gs>
              <a:gs pos="49000">
                <a:srgbClr val="262E78">
                  <a:alpha val="60784"/>
                </a:srgbClr>
              </a:gs>
              <a:gs pos="100000">
                <a:srgbClr val="00756F">
                  <a:alpha val="56862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2"/>
          <p:cNvSpPr/>
          <p:nvPr/>
        </p:nvSpPr>
        <p:spPr>
          <a:xfrm>
            <a:off x="54557" y="2080550"/>
            <a:ext cx="12082887" cy="1296154"/>
          </a:xfrm>
          <a:prstGeom prst="roundRect">
            <a:avLst>
              <a:gd fmla="val 60" name="adj"/>
            </a:avLst>
          </a:prstGeom>
          <a:noFill/>
          <a:ln>
            <a:noFill/>
          </a:ln>
        </p:spPr>
        <p:txBody>
          <a:bodyPr anchorCtr="0" anchor="ctr" bIns="22475" lIns="44975" spcFirstLastPara="1" rIns="44975" wrap="square" tIns="224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922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Меня хорошо видно &amp;&amp; слышно?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9" name="Google Shape;179;p22"/>
          <p:cNvSpPr txBox="1"/>
          <p:nvPr/>
        </p:nvSpPr>
        <p:spPr>
          <a:xfrm>
            <a:off x="0" y="3341553"/>
            <a:ext cx="12137444" cy="64915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109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Ставьте	       , если все хорошо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109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Напишите в чат, если есть проблемы</a:t>
            </a:r>
            <a:endParaRPr b="1" i="0" sz="2109" u="none" cap="none" strike="noStrike">
              <a:solidFill>
                <a:srgbClr val="3F3F3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0" name="Google Shape;180;p22"/>
          <p:cNvSpPr/>
          <p:nvPr/>
        </p:nvSpPr>
        <p:spPr>
          <a:xfrm>
            <a:off x="5408875" y="3376700"/>
            <a:ext cx="324900" cy="280800"/>
          </a:xfrm>
          <a:prstGeom prst="roundRect">
            <a:avLst>
              <a:gd fmla="val 16667" name="adj"/>
            </a:avLst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+</a:t>
            </a:r>
            <a:endParaRPr b="0" i="0" sz="20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3"/>
          <p:cNvSpPr txBox="1"/>
          <p:nvPr>
            <p:ph idx="1" type="body"/>
          </p:nvPr>
        </p:nvSpPr>
        <p:spPr>
          <a:xfrm>
            <a:off x="0" y="2941319"/>
            <a:ext cx="12191279" cy="6364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latin typeface="Roboto"/>
                <a:ea typeface="Roboto"/>
                <a:cs typeface="Roboto"/>
                <a:sym typeface="Roboto"/>
              </a:rPr>
              <a:t>Защита проекта</a:t>
            </a:r>
            <a:endParaRPr sz="3600"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latin typeface="Roboto"/>
                <a:ea typeface="Roboto"/>
                <a:cs typeface="Roboto"/>
                <a:sym typeface="Roboto"/>
              </a:rPr>
              <a:t>Тема:...</a:t>
            </a:r>
            <a:endParaRPr sz="3600"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16"/>
              <a:buFont typeface="Arial"/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6" name="Google Shape;186;p23"/>
          <p:cNvSpPr/>
          <p:nvPr>
            <p:ph idx="2" type="pic"/>
          </p:nvPr>
        </p:nvSpPr>
        <p:spPr>
          <a:xfrm>
            <a:off x="3480883" y="5120636"/>
            <a:ext cx="1300002" cy="1373033"/>
          </a:xfrm>
          <a:prstGeom prst="ellipse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703"/>
              </a:spcBef>
              <a:spcAft>
                <a:spcPts val="0"/>
              </a:spcAft>
              <a:buNone/>
            </a:pPr>
            <a:r>
              <a:rPr lang="en-US"/>
              <a:t>фото</a:t>
            </a:r>
            <a:endParaRPr/>
          </a:p>
        </p:txBody>
      </p:sp>
      <p:sp>
        <p:nvSpPr>
          <p:cNvPr id="187" name="Google Shape;187;p23"/>
          <p:cNvSpPr txBox="1"/>
          <p:nvPr>
            <p:ph idx="3" type="body"/>
          </p:nvPr>
        </p:nvSpPr>
        <p:spPr>
          <a:xfrm>
            <a:off x="5221032" y="5034486"/>
            <a:ext cx="6555332" cy="5229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64"/>
              <a:buFont typeface="Times New Roman"/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Напишите ваше ФИО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8" name="Google Shape;188;p23"/>
          <p:cNvSpPr txBox="1"/>
          <p:nvPr>
            <p:ph idx="4" type="body"/>
          </p:nvPr>
        </p:nvSpPr>
        <p:spPr>
          <a:xfrm>
            <a:off x="5221032" y="5590125"/>
            <a:ext cx="6555332" cy="308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17"/>
              <a:buFont typeface="Times New Roman"/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Должность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9" name="Google Shape;189;p23"/>
          <p:cNvSpPr txBox="1"/>
          <p:nvPr>
            <p:ph idx="5" type="body"/>
          </p:nvPr>
        </p:nvSpPr>
        <p:spPr>
          <a:xfrm>
            <a:off x="5221032" y="5935296"/>
            <a:ext cx="6555332" cy="308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17"/>
              <a:buFont typeface="Times New Roman"/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Компанию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0" name="Google Shape;190;p23"/>
          <p:cNvSpPr txBox="1"/>
          <p:nvPr>
            <p:ph idx="6" type="body"/>
          </p:nvPr>
        </p:nvSpPr>
        <p:spPr>
          <a:xfrm>
            <a:off x="5221032" y="6269802"/>
            <a:ext cx="6555332" cy="308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17"/>
              <a:buFont typeface="Times New Roman"/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 выглядит как снимок экрана&#10;&#10;Автоматически созданное описание" id="195" name="Google Shape;195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4"/>
          <p:cNvSpPr txBox="1"/>
          <p:nvPr/>
        </p:nvSpPr>
        <p:spPr>
          <a:xfrm>
            <a:off x="719666" y="348786"/>
            <a:ext cx="10752600" cy="5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-US" sz="3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План защиты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7" name="Google Shape;197;p24"/>
          <p:cNvSpPr txBox="1"/>
          <p:nvPr/>
        </p:nvSpPr>
        <p:spPr>
          <a:xfrm>
            <a:off x="1882903" y="1608056"/>
            <a:ext cx="72300" cy="5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375" u="none" cap="none" strike="noStrike">
              <a:solidFill>
                <a:srgbClr val="35545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98" name="Google Shape;198;p24"/>
          <p:cNvGrpSpPr/>
          <p:nvPr/>
        </p:nvGrpSpPr>
        <p:grpSpPr>
          <a:xfrm>
            <a:off x="2665824" y="1762405"/>
            <a:ext cx="6944271" cy="2772495"/>
            <a:chOff x="697888" y="2263"/>
            <a:chExt cx="6427500" cy="4630085"/>
          </a:xfrm>
        </p:grpSpPr>
        <p:sp>
          <p:nvSpPr>
            <p:cNvPr id="199" name="Google Shape;199;p24"/>
            <p:cNvSpPr/>
            <p:nvPr/>
          </p:nvSpPr>
          <p:spPr>
            <a:xfrm>
              <a:off x="697888" y="2263"/>
              <a:ext cx="6427500" cy="841800"/>
            </a:xfrm>
            <a:prstGeom prst="roundRect">
              <a:avLst>
                <a:gd fmla="val 10000" name="adj"/>
              </a:avLst>
            </a:prstGeom>
            <a:solidFill>
              <a:srgbClr val="40CDD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0" name="Google Shape;200;p24"/>
            <p:cNvSpPr txBox="1"/>
            <p:nvPr/>
          </p:nvSpPr>
          <p:spPr>
            <a:xfrm>
              <a:off x="722545" y="26920"/>
              <a:ext cx="6378000" cy="7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3350" lIns="133350" spcFirstLastPara="1" rIns="133350" wrap="square" tIns="1333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Roboto"/>
                <a:buNone/>
              </a:pPr>
              <a:r>
                <a:rPr b="1" lang="en-US" sz="2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Цели проекта</a:t>
              </a:r>
              <a:endParaRPr b="1" sz="3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1" name="Google Shape;201;p24"/>
            <p:cNvSpPr/>
            <p:nvPr/>
          </p:nvSpPr>
          <p:spPr>
            <a:xfrm rot="5400000">
              <a:off x="3753763" y="865069"/>
              <a:ext cx="315600" cy="378900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BB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2" name="Google Shape;202;p24"/>
            <p:cNvSpPr txBox="1"/>
            <p:nvPr/>
          </p:nvSpPr>
          <p:spPr>
            <a:xfrm>
              <a:off x="3797952" y="896719"/>
              <a:ext cx="227400" cy="22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t/>
              </a:r>
              <a:endParaRPr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3" name="Google Shape;203;p24"/>
            <p:cNvSpPr/>
            <p:nvPr/>
          </p:nvSpPr>
          <p:spPr>
            <a:xfrm>
              <a:off x="697888" y="1265024"/>
              <a:ext cx="6427500" cy="841800"/>
            </a:xfrm>
            <a:prstGeom prst="roundRect">
              <a:avLst>
                <a:gd fmla="val 10000" name="adj"/>
              </a:avLst>
            </a:prstGeom>
            <a:solidFill>
              <a:srgbClr val="40CDD0"/>
            </a:solidFill>
            <a:ln cap="flat" cmpd="sng" w="127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4" name="Google Shape;204;p24"/>
            <p:cNvSpPr txBox="1"/>
            <p:nvPr/>
          </p:nvSpPr>
          <p:spPr>
            <a:xfrm>
              <a:off x="722545" y="1289681"/>
              <a:ext cx="6378000" cy="7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6675" lIns="106675" spcFirstLastPara="1" rIns="106675" wrap="square" tIns="106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lang="en-US" sz="2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Что планировалось</a:t>
              </a:r>
              <a:endParaRPr b="1" sz="2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5" name="Google Shape;205;p24"/>
            <p:cNvSpPr/>
            <p:nvPr/>
          </p:nvSpPr>
          <p:spPr>
            <a:xfrm rot="5400000">
              <a:off x="3753763" y="2127831"/>
              <a:ext cx="315600" cy="378900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BB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6" name="Google Shape;206;p24"/>
            <p:cNvSpPr txBox="1"/>
            <p:nvPr/>
          </p:nvSpPr>
          <p:spPr>
            <a:xfrm>
              <a:off x="3797952" y="2159481"/>
              <a:ext cx="227400" cy="22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t/>
              </a:r>
              <a:endParaRPr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7" name="Google Shape;207;p24"/>
            <p:cNvSpPr/>
            <p:nvPr/>
          </p:nvSpPr>
          <p:spPr>
            <a:xfrm>
              <a:off x="730094" y="2527786"/>
              <a:ext cx="6363000" cy="841800"/>
            </a:xfrm>
            <a:prstGeom prst="roundRect">
              <a:avLst>
                <a:gd fmla="val 10000" name="adj"/>
              </a:avLst>
            </a:prstGeom>
            <a:solidFill>
              <a:srgbClr val="40CDD0"/>
            </a:solidFill>
            <a:ln cap="flat" cmpd="sng" w="127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8" name="Google Shape;208;p24"/>
            <p:cNvSpPr txBox="1"/>
            <p:nvPr/>
          </p:nvSpPr>
          <p:spPr>
            <a:xfrm>
              <a:off x="754751" y="2552443"/>
              <a:ext cx="6313800" cy="7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6675" lIns="106675" spcFirstLastPara="1" rIns="106675" wrap="square" tIns="106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lang="en-US" sz="2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Используемые технологии</a:t>
              </a:r>
              <a:endParaRPr sz="28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9" name="Google Shape;209;p24"/>
            <p:cNvSpPr/>
            <p:nvPr/>
          </p:nvSpPr>
          <p:spPr>
            <a:xfrm rot="5400000">
              <a:off x="3753763" y="3390593"/>
              <a:ext cx="315600" cy="378900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BB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0" name="Google Shape;210;p24"/>
            <p:cNvSpPr txBox="1"/>
            <p:nvPr/>
          </p:nvSpPr>
          <p:spPr>
            <a:xfrm>
              <a:off x="3797952" y="3422243"/>
              <a:ext cx="227400" cy="22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t/>
              </a:r>
              <a:endParaRPr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1" name="Google Shape;211;p24"/>
            <p:cNvSpPr/>
            <p:nvPr/>
          </p:nvSpPr>
          <p:spPr>
            <a:xfrm>
              <a:off x="723496" y="3790548"/>
              <a:ext cx="6376200" cy="841800"/>
            </a:xfrm>
            <a:prstGeom prst="roundRect">
              <a:avLst>
                <a:gd fmla="val 10000" name="adj"/>
              </a:avLst>
            </a:prstGeom>
            <a:solidFill>
              <a:srgbClr val="40CDD0"/>
            </a:solidFill>
            <a:ln cap="flat" cmpd="sng" w="127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2" name="Google Shape;212;p24"/>
            <p:cNvSpPr txBox="1"/>
            <p:nvPr/>
          </p:nvSpPr>
          <p:spPr>
            <a:xfrm>
              <a:off x="748153" y="3815205"/>
              <a:ext cx="6327000" cy="7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6675" lIns="106675" spcFirstLastPara="1" rIns="106675" wrap="square" tIns="10667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r>
                <a:rPr b="1" lang="en-US" sz="2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Что получилось</a:t>
              </a:r>
              <a:endParaRPr b="1" sz="2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13" name="Google Shape;213;p24"/>
          <p:cNvGrpSpPr/>
          <p:nvPr/>
        </p:nvGrpSpPr>
        <p:grpSpPr>
          <a:xfrm>
            <a:off x="2730378" y="4600410"/>
            <a:ext cx="6944271" cy="1498327"/>
            <a:chOff x="697888" y="-395392"/>
            <a:chExt cx="6427500" cy="2502216"/>
          </a:xfrm>
        </p:grpSpPr>
        <p:sp>
          <p:nvSpPr>
            <p:cNvPr id="214" name="Google Shape;214;p24"/>
            <p:cNvSpPr/>
            <p:nvPr/>
          </p:nvSpPr>
          <p:spPr>
            <a:xfrm>
              <a:off x="697888" y="2263"/>
              <a:ext cx="6427500" cy="841800"/>
            </a:xfrm>
            <a:prstGeom prst="roundRect">
              <a:avLst>
                <a:gd fmla="val 10000" name="adj"/>
              </a:avLst>
            </a:prstGeom>
            <a:solidFill>
              <a:srgbClr val="40CDD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5" name="Google Shape;215;p24"/>
            <p:cNvSpPr txBox="1"/>
            <p:nvPr/>
          </p:nvSpPr>
          <p:spPr>
            <a:xfrm>
              <a:off x="722545" y="26920"/>
              <a:ext cx="6378000" cy="7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3350" lIns="133350" spcFirstLastPara="1" rIns="133350" wrap="square" tIns="133350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r>
                <a:rPr b="1" lang="en-US" sz="2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Схемы/архитектура</a:t>
              </a:r>
              <a:endParaRPr b="1" sz="2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6" name="Google Shape;216;p24"/>
            <p:cNvSpPr/>
            <p:nvPr/>
          </p:nvSpPr>
          <p:spPr>
            <a:xfrm rot="5400000">
              <a:off x="3753763" y="865069"/>
              <a:ext cx="315600" cy="378900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BB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7" name="Google Shape;217;p24"/>
            <p:cNvSpPr txBox="1"/>
            <p:nvPr/>
          </p:nvSpPr>
          <p:spPr>
            <a:xfrm>
              <a:off x="3797952" y="896719"/>
              <a:ext cx="227400" cy="22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t/>
              </a:r>
              <a:endParaRPr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8" name="Google Shape;218;p24"/>
            <p:cNvSpPr/>
            <p:nvPr/>
          </p:nvSpPr>
          <p:spPr>
            <a:xfrm>
              <a:off x="697888" y="1265024"/>
              <a:ext cx="6427500" cy="841800"/>
            </a:xfrm>
            <a:prstGeom prst="roundRect">
              <a:avLst>
                <a:gd fmla="val 10000" name="adj"/>
              </a:avLst>
            </a:prstGeom>
            <a:solidFill>
              <a:srgbClr val="40CDD0"/>
            </a:solidFill>
            <a:ln cap="flat" cmpd="sng" w="127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9" name="Google Shape;219;p24"/>
            <p:cNvSpPr txBox="1"/>
            <p:nvPr/>
          </p:nvSpPr>
          <p:spPr>
            <a:xfrm>
              <a:off x="722545" y="1289681"/>
              <a:ext cx="6378000" cy="7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6675" lIns="106675" spcFirstLastPara="1" rIns="106675" wrap="square" tIns="10667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r>
                <a:rPr b="1" lang="en-US" sz="2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Выводы</a:t>
              </a:r>
              <a:endParaRPr sz="2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0" name="Google Shape;220;p24"/>
            <p:cNvSpPr/>
            <p:nvPr/>
          </p:nvSpPr>
          <p:spPr>
            <a:xfrm rot="5400000">
              <a:off x="3753763" y="-427042"/>
              <a:ext cx="315600" cy="378900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BB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1" name="Google Shape;221;p24"/>
            <p:cNvSpPr txBox="1"/>
            <p:nvPr/>
          </p:nvSpPr>
          <p:spPr>
            <a:xfrm>
              <a:off x="3797952" y="-395392"/>
              <a:ext cx="227400" cy="22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t/>
              </a:r>
              <a:endParaRPr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 выглядит как снимок экрана&#10;&#10;Автоматически созданное описание" id="226" name="Google Shape;226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5"/>
          <p:cNvSpPr txBox="1"/>
          <p:nvPr/>
        </p:nvSpPr>
        <p:spPr>
          <a:xfrm>
            <a:off x="719666" y="348786"/>
            <a:ext cx="10752667" cy="500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1" i="0" lang="en-US" sz="45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Цели </a:t>
            </a:r>
            <a:r>
              <a:rPr b="1" lang="en-US" sz="4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проекта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8" name="Google Shape;228;p25"/>
          <p:cNvSpPr/>
          <p:nvPr/>
        </p:nvSpPr>
        <p:spPr>
          <a:xfrm>
            <a:off x="2340804" y="1712170"/>
            <a:ext cx="7541966" cy="1325881"/>
          </a:xfrm>
          <a:prstGeom prst="rect">
            <a:avLst/>
          </a:prstGeom>
          <a:solidFill>
            <a:srgbClr val="FEFEFE"/>
          </a:solidFill>
          <a:ln cap="flat" cmpd="sng" w="12700">
            <a:solidFill>
              <a:srgbClr val="D5DDE3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90500" rotWithShape="0" algn="tl" dir="2700000" dist="38100">
              <a:srgbClr val="000000">
                <a:alpha val="9411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3F3F3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9" name="Google Shape;229;p25"/>
          <p:cNvSpPr txBox="1"/>
          <p:nvPr/>
        </p:nvSpPr>
        <p:spPr>
          <a:xfrm>
            <a:off x="2566876" y="1867279"/>
            <a:ext cx="797442" cy="1015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600" u="none" cap="none" strike="noStrike">
                <a:solidFill>
                  <a:srgbClr val="40CDD0"/>
                </a:solidFill>
                <a:latin typeface="Avenir"/>
                <a:ea typeface="Avenir"/>
                <a:cs typeface="Avenir"/>
                <a:sym typeface="Avenir"/>
              </a:rPr>
              <a:t>1</a:t>
            </a:r>
            <a:endParaRPr b="0" i="0" sz="1400" u="none" cap="none" strike="noStrike">
              <a:solidFill>
                <a:srgbClr val="40CDD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30" name="Google Shape;230;p25"/>
          <p:cNvSpPr/>
          <p:nvPr/>
        </p:nvSpPr>
        <p:spPr>
          <a:xfrm>
            <a:off x="3244520" y="2021167"/>
            <a:ext cx="639108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3F3F3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31" name="Google Shape;231;p25"/>
          <p:cNvSpPr/>
          <p:nvPr/>
        </p:nvSpPr>
        <p:spPr>
          <a:xfrm>
            <a:off x="2340804" y="3304914"/>
            <a:ext cx="7541966" cy="1325881"/>
          </a:xfrm>
          <a:prstGeom prst="rect">
            <a:avLst/>
          </a:prstGeom>
          <a:solidFill>
            <a:srgbClr val="FEFEFE"/>
          </a:solidFill>
          <a:ln cap="flat" cmpd="sng" w="12700">
            <a:solidFill>
              <a:srgbClr val="D5DDE3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90500" rotWithShape="0" algn="tl" dir="2700000" dist="38100">
              <a:srgbClr val="000000">
                <a:alpha val="9411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3F3F3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2" name="Google Shape;232;p25"/>
          <p:cNvSpPr txBox="1"/>
          <p:nvPr/>
        </p:nvSpPr>
        <p:spPr>
          <a:xfrm>
            <a:off x="2566876" y="3460023"/>
            <a:ext cx="797442" cy="1015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600" u="none" cap="none" strike="noStrike">
                <a:solidFill>
                  <a:srgbClr val="40CDD0"/>
                </a:solidFill>
                <a:latin typeface="Avenir"/>
                <a:ea typeface="Avenir"/>
                <a:cs typeface="Avenir"/>
                <a:sym typeface="Avenir"/>
              </a:rPr>
              <a:t>2</a:t>
            </a:r>
            <a:endParaRPr b="0" i="0" sz="1400" u="none" cap="none" strike="noStrike">
              <a:solidFill>
                <a:srgbClr val="40CDD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33" name="Google Shape;233;p25"/>
          <p:cNvSpPr/>
          <p:nvPr/>
        </p:nvSpPr>
        <p:spPr>
          <a:xfrm>
            <a:off x="3244520" y="3460023"/>
            <a:ext cx="6391089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3F3F3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34" name="Google Shape;234;p25"/>
          <p:cNvSpPr/>
          <p:nvPr/>
        </p:nvSpPr>
        <p:spPr>
          <a:xfrm>
            <a:off x="2340804" y="5002105"/>
            <a:ext cx="7541966" cy="1325881"/>
          </a:xfrm>
          <a:prstGeom prst="rect">
            <a:avLst/>
          </a:prstGeom>
          <a:solidFill>
            <a:srgbClr val="FEFEFE"/>
          </a:solidFill>
          <a:ln cap="flat" cmpd="sng" w="12700">
            <a:solidFill>
              <a:srgbClr val="D5DDE3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90500" rotWithShape="0" algn="tl" dir="2700000" dist="38100">
              <a:srgbClr val="000000">
                <a:alpha val="9411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3F3F3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5" name="Google Shape;235;p25"/>
          <p:cNvSpPr/>
          <p:nvPr/>
        </p:nvSpPr>
        <p:spPr>
          <a:xfrm>
            <a:off x="3244520" y="5311102"/>
            <a:ext cx="639108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3F3F3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36" name="Google Shape;236;p25"/>
          <p:cNvSpPr txBox="1"/>
          <p:nvPr/>
        </p:nvSpPr>
        <p:spPr>
          <a:xfrm>
            <a:off x="2566876" y="5157214"/>
            <a:ext cx="797442" cy="1015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600" u="none" cap="none" strike="noStrike">
                <a:solidFill>
                  <a:srgbClr val="40CDD0"/>
                </a:solidFill>
                <a:latin typeface="Avenir"/>
                <a:ea typeface="Avenir"/>
                <a:cs typeface="Avenir"/>
                <a:sym typeface="Avenir"/>
              </a:rPr>
              <a:t>3</a:t>
            </a:r>
            <a:endParaRPr b="1" i="0" sz="6600" u="none" cap="none" strike="noStrike">
              <a:solidFill>
                <a:srgbClr val="40CDD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37" name="Google Shape;237;p25"/>
          <p:cNvSpPr/>
          <p:nvPr/>
        </p:nvSpPr>
        <p:spPr>
          <a:xfrm>
            <a:off x="4632275" y="2424775"/>
            <a:ext cx="3458400" cy="1176000"/>
          </a:xfrm>
          <a:prstGeom prst="wedgeRoundRectCallout">
            <a:avLst>
              <a:gd fmla="val 47577" name="adj1"/>
              <a:gd fmla="val 123671" name="adj2"/>
              <a:gd fmla="val 0" name="adj3"/>
            </a:avLst>
          </a:prstGeom>
          <a:solidFill>
            <a:srgbClr val="83DFE1">
              <a:alpha val="4000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Какие цели вы поставили и какие задачи решили своим проектом </a:t>
            </a:r>
            <a:endParaRPr sz="1800">
              <a:solidFill>
                <a:srgbClr val="3F3F3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 выглядит как снимок экрана&#10;&#10;Автоматически созданное описание" id="242" name="Google Shape;242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26"/>
          <p:cNvSpPr txBox="1"/>
          <p:nvPr/>
        </p:nvSpPr>
        <p:spPr>
          <a:xfrm>
            <a:off x="719666" y="348786"/>
            <a:ext cx="10752667" cy="500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1" lang="en-US" sz="4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Что планировалось</a:t>
            </a:r>
            <a:endParaRPr i="0" sz="32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4" name="Google Shape;244;p26"/>
          <p:cNvSpPr/>
          <p:nvPr/>
        </p:nvSpPr>
        <p:spPr>
          <a:xfrm>
            <a:off x="7507550" y="2431674"/>
            <a:ext cx="2458102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Выделение фигурой/маркером инфы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26"/>
          <p:cNvSpPr/>
          <p:nvPr/>
        </p:nvSpPr>
        <p:spPr>
          <a:xfrm>
            <a:off x="3554265" y="4678557"/>
            <a:ext cx="2370686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Одна мысль на слайде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без картинок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26"/>
          <p:cNvSpPr/>
          <p:nvPr/>
        </p:nvSpPr>
        <p:spPr>
          <a:xfrm>
            <a:off x="6236002" y="4678557"/>
            <a:ext cx="2370687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Использование цифр для опроса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0-9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26"/>
          <p:cNvSpPr/>
          <p:nvPr/>
        </p:nvSpPr>
        <p:spPr>
          <a:xfrm>
            <a:off x="3117554" y="1516010"/>
            <a:ext cx="6016615" cy="841939"/>
          </a:xfrm>
          <a:prstGeom prst="rect">
            <a:avLst/>
          </a:prstGeom>
          <a:solidFill>
            <a:srgbClr val="FEFEFE"/>
          </a:solidFill>
          <a:ln cap="flat" cmpd="sng" w="12700">
            <a:solidFill>
              <a:srgbClr val="D5DDE3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90500" rotWithShape="0" algn="tl" dir="2700000" dist="38100">
              <a:srgbClr val="000000">
                <a:alpha val="9411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3F3F3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8" name="Google Shape;248;p26"/>
          <p:cNvSpPr txBox="1"/>
          <p:nvPr/>
        </p:nvSpPr>
        <p:spPr>
          <a:xfrm>
            <a:off x="3323962" y="1450424"/>
            <a:ext cx="797442" cy="1015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000" u="none" cap="none" strike="noStrike">
                <a:solidFill>
                  <a:srgbClr val="40CDD0"/>
                </a:solidFill>
                <a:latin typeface="Avenir"/>
                <a:ea typeface="Avenir"/>
                <a:cs typeface="Avenir"/>
                <a:sym typeface="Avenir"/>
              </a:rPr>
              <a:t>1</a:t>
            </a:r>
            <a:endParaRPr b="0" i="0" sz="5000" u="none" cap="none" strike="noStrike">
              <a:solidFill>
                <a:srgbClr val="40CDD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49" name="Google Shape;249;p26"/>
          <p:cNvSpPr/>
          <p:nvPr/>
        </p:nvSpPr>
        <p:spPr>
          <a:xfrm>
            <a:off x="3817207" y="1584648"/>
            <a:ext cx="639108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3F3F3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50" name="Google Shape;250;p26"/>
          <p:cNvSpPr/>
          <p:nvPr/>
        </p:nvSpPr>
        <p:spPr>
          <a:xfrm>
            <a:off x="3117554" y="2489361"/>
            <a:ext cx="6016615" cy="841939"/>
          </a:xfrm>
          <a:prstGeom prst="rect">
            <a:avLst/>
          </a:prstGeom>
          <a:solidFill>
            <a:srgbClr val="FEFEFE"/>
          </a:solidFill>
          <a:ln cap="flat" cmpd="sng" w="12700">
            <a:solidFill>
              <a:srgbClr val="D5DDE3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90500" rotWithShape="0" algn="tl" dir="2700000" dist="38100">
              <a:srgbClr val="000000">
                <a:alpha val="9411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3F3F3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1" name="Google Shape;251;p26"/>
          <p:cNvSpPr/>
          <p:nvPr/>
        </p:nvSpPr>
        <p:spPr>
          <a:xfrm>
            <a:off x="3117554" y="3462712"/>
            <a:ext cx="6016615" cy="841939"/>
          </a:xfrm>
          <a:prstGeom prst="rect">
            <a:avLst/>
          </a:prstGeom>
          <a:solidFill>
            <a:srgbClr val="FEFEFE"/>
          </a:solidFill>
          <a:ln cap="flat" cmpd="sng" w="12700">
            <a:solidFill>
              <a:srgbClr val="D5DDE3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90500" rotWithShape="0" algn="tl" dir="2700000" dist="38100">
              <a:srgbClr val="000000">
                <a:alpha val="9411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3F3F3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2" name="Google Shape;252;p26"/>
          <p:cNvSpPr/>
          <p:nvPr/>
        </p:nvSpPr>
        <p:spPr>
          <a:xfrm>
            <a:off x="3117554" y="4436063"/>
            <a:ext cx="6016615" cy="841939"/>
          </a:xfrm>
          <a:prstGeom prst="rect">
            <a:avLst/>
          </a:prstGeom>
          <a:solidFill>
            <a:srgbClr val="FEFEFE"/>
          </a:solidFill>
          <a:ln cap="flat" cmpd="sng" w="12700">
            <a:solidFill>
              <a:srgbClr val="D5DDE3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90500" rotWithShape="0" algn="tl" dir="2700000" dist="38100">
              <a:srgbClr val="000000">
                <a:alpha val="9411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3F3F3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3" name="Google Shape;253;p26"/>
          <p:cNvSpPr/>
          <p:nvPr/>
        </p:nvSpPr>
        <p:spPr>
          <a:xfrm>
            <a:off x="3117554" y="5409413"/>
            <a:ext cx="6016615" cy="841939"/>
          </a:xfrm>
          <a:prstGeom prst="rect">
            <a:avLst/>
          </a:prstGeom>
          <a:solidFill>
            <a:srgbClr val="FEFEFE"/>
          </a:solidFill>
          <a:ln cap="flat" cmpd="sng" w="12700">
            <a:solidFill>
              <a:srgbClr val="D5DDE3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90500" rotWithShape="0" algn="tl" dir="2700000" dist="38100">
              <a:srgbClr val="000000">
                <a:alpha val="9411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3F3F3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4" name="Google Shape;254;p26"/>
          <p:cNvSpPr txBox="1"/>
          <p:nvPr/>
        </p:nvSpPr>
        <p:spPr>
          <a:xfrm>
            <a:off x="3323962" y="2426467"/>
            <a:ext cx="797442" cy="1015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000" u="none" cap="none" strike="noStrike">
                <a:solidFill>
                  <a:srgbClr val="40CDD0"/>
                </a:solidFill>
                <a:latin typeface="Avenir"/>
                <a:ea typeface="Avenir"/>
                <a:cs typeface="Avenir"/>
                <a:sym typeface="Avenir"/>
              </a:rPr>
              <a:t>2</a:t>
            </a:r>
            <a:endParaRPr b="0" i="0" sz="5000" u="none" cap="none" strike="noStrike">
              <a:solidFill>
                <a:srgbClr val="40CDD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55" name="Google Shape;255;p26"/>
          <p:cNvSpPr/>
          <p:nvPr/>
        </p:nvSpPr>
        <p:spPr>
          <a:xfrm>
            <a:off x="3817207" y="2729629"/>
            <a:ext cx="639108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3F3F3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56" name="Google Shape;256;p26"/>
          <p:cNvSpPr txBox="1"/>
          <p:nvPr/>
        </p:nvSpPr>
        <p:spPr>
          <a:xfrm>
            <a:off x="3323962" y="3382546"/>
            <a:ext cx="797442" cy="1015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000" u="none" cap="none" strike="noStrike">
                <a:solidFill>
                  <a:srgbClr val="40CDD0"/>
                </a:solidFill>
                <a:latin typeface="Avenir"/>
                <a:ea typeface="Avenir"/>
                <a:cs typeface="Avenir"/>
                <a:sym typeface="Avenir"/>
              </a:rPr>
              <a:t>3</a:t>
            </a:r>
            <a:endParaRPr b="0" i="0" sz="5000" u="none" cap="none" strike="noStrike">
              <a:solidFill>
                <a:srgbClr val="40CDD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57" name="Google Shape;257;p26"/>
          <p:cNvSpPr/>
          <p:nvPr/>
        </p:nvSpPr>
        <p:spPr>
          <a:xfrm>
            <a:off x="3817207" y="3685708"/>
            <a:ext cx="639108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3F3F3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58" name="Google Shape;258;p26"/>
          <p:cNvSpPr txBox="1"/>
          <p:nvPr/>
        </p:nvSpPr>
        <p:spPr>
          <a:xfrm>
            <a:off x="3323962" y="4362963"/>
            <a:ext cx="797442" cy="1015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000" u="none" cap="none" strike="noStrike">
                <a:solidFill>
                  <a:srgbClr val="40CDD0"/>
                </a:solidFill>
                <a:latin typeface="Avenir"/>
                <a:ea typeface="Avenir"/>
                <a:cs typeface="Avenir"/>
                <a:sym typeface="Avenir"/>
              </a:rPr>
              <a:t>4</a:t>
            </a:r>
            <a:endParaRPr b="0" i="0" sz="5000" u="none" cap="none" strike="noStrike">
              <a:solidFill>
                <a:srgbClr val="40CDD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59" name="Google Shape;259;p26"/>
          <p:cNvSpPr/>
          <p:nvPr/>
        </p:nvSpPr>
        <p:spPr>
          <a:xfrm>
            <a:off x="3817207" y="4508809"/>
            <a:ext cx="639108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3F3F3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60" name="Google Shape;260;p26"/>
          <p:cNvSpPr txBox="1"/>
          <p:nvPr/>
        </p:nvSpPr>
        <p:spPr>
          <a:xfrm>
            <a:off x="3323962" y="5322995"/>
            <a:ext cx="797442" cy="1015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000" u="none" cap="none" strike="noStrike">
                <a:solidFill>
                  <a:srgbClr val="40CDD0"/>
                </a:solidFill>
                <a:latin typeface="Avenir"/>
                <a:ea typeface="Avenir"/>
                <a:cs typeface="Avenir"/>
                <a:sym typeface="Avenir"/>
              </a:rPr>
              <a:t>5</a:t>
            </a:r>
            <a:endParaRPr b="0" i="0" sz="5000" u="none" cap="none" strike="noStrike">
              <a:solidFill>
                <a:srgbClr val="40CDD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61" name="Google Shape;261;p26"/>
          <p:cNvSpPr/>
          <p:nvPr/>
        </p:nvSpPr>
        <p:spPr>
          <a:xfrm>
            <a:off x="3817207" y="5468841"/>
            <a:ext cx="639108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3F3F3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descr="Изображение выглядит как векторная графика&#10;&#10;Автоматически созданное описание" id="262" name="Google Shape;262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2422216">
            <a:off x="10199929" y="4634199"/>
            <a:ext cx="1893600" cy="18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26"/>
          <p:cNvSpPr/>
          <p:nvPr/>
        </p:nvSpPr>
        <p:spPr>
          <a:xfrm>
            <a:off x="4519050" y="1699875"/>
            <a:ext cx="3457500" cy="1631400"/>
          </a:xfrm>
          <a:prstGeom prst="wedgeRoundRectCallout">
            <a:avLst>
              <a:gd fmla="val 47577" name="adj1"/>
              <a:gd fmla="val 123671" name="adj2"/>
              <a:gd fmla="val 0" name="adj3"/>
            </a:avLst>
          </a:prstGeom>
          <a:solidFill>
            <a:srgbClr val="83DFE1">
              <a:alpha val="4000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Что было в начале, что знали до курса, сколько времени заняло выполнение проекта</a:t>
            </a:r>
            <a:endParaRPr sz="1800">
              <a:solidFill>
                <a:srgbClr val="3F3F3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 выглядит как снимок экрана&#10;&#10;Автоматически созданное описание" id="268" name="Google Shape;268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27"/>
          <p:cNvSpPr txBox="1"/>
          <p:nvPr/>
        </p:nvSpPr>
        <p:spPr>
          <a:xfrm>
            <a:off x="719666" y="348786"/>
            <a:ext cx="10752600" cy="5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1" lang="en-US" sz="4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Используемые технологии</a:t>
            </a:r>
            <a:endParaRPr i="0" sz="32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0" name="Google Shape;270;p27"/>
          <p:cNvSpPr/>
          <p:nvPr/>
        </p:nvSpPr>
        <p:spPr>
          <a:xfrm>
            <a:off x="7507550" y="2431674"/>
            <a:ext cx="24582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Выделение фигурой/маркером инфы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27"/>
          <p:cNvSpPr/>
          <p:nvPr/>
        </p:nvSpPr>
        <p:spPr>
          <a:xfrm>
            <a:off x="3554265" y="4678557"/>
            <a:ext cx="2370600" cy="13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Одна мысль на слайде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без картинок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27"/>
          <p:cNvSpPr/>
          <p:nvPr/>
        </p:nvSpPr>
        <p:spPr>
          <a:xfrm>
            <a:off x="6236002" y="4678557"/>
            <a:ext cx="2370600" cy="13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Использование цифр для опроса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0-9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27"/>
          <p:cNvSpPr/>
          <p:nvPr/>
        </p:nvSpPr>
        <p:spPr>
          <a:xfrm>
            <a:off x="3117554" y="1516010"/>
            <a:ext cx="6016500" cy="841800"/>
          </a:xfrm>
          <a:prstGeom prst="rect">
            <a:avLst/>
          </a:prstGeom>
          <a:solidFill>
            <a:srgbClr val="FEFEFE"/>
          </a:solidFill>
          <a:ln cap="flat" cmpd="sng" w="12700">
            <a:solidFill>
              <a:srgbClr val="D5DDE3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90500" rotWithShape="0" algn="tl" dir="2700000" dist="38100">
              <a:srgbClr val="000000">
                <a:alpha val="941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3F3F3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4" name="Google Shape;274;p27"/>
          <p:cNvSpPr txBox="1"/>
          <p:nvPr/>
        </p:nvSpPr>
        <p:spPr>
          <a:xfrm>
            <a:off x="3323962" y="1450424"/>
            <a:ext cx="7974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000" u="none" cap="none" strike="noStrike">
                <a:solidFill>
                  <a:srgbClr val="40CDD0"/>
                </a:solidFill>
                <a:latin typeface="Avenir"/>
                <a:ea typeface="Avenir"/>
                <a:cs typeface="Avenir"/>
                <a:sym typeface="Avenir"/>
              </a:rPr>
              <a:t>1</a:t>
            </a:r>
            <a:endParaRPr b="0" i="0" sz="5000" u="none" cap="none" strike="noStrike">
              <a:solidFill>
                <a:srgbClr val="40CDD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75" name="Google Shape;275;p27"/>
          <p:cNvSpPr/>
          <p:nvPr/>
        </p:nvSpPr>
        <p:spPr>
          <a:xfrm>
            <a:off x="3817207" y="1584648"/>
            <a:ext cx="63912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3F3F3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76" name="Google Shape;276;p27"/>
          <p:cNvSpPr/>
          <p:nvPr/>
        </p:nvSpPr>
        <p:spPr>
          <a:xfrm>
            <a:off x="3117554" y="2489361"/>
            <a:ext cx="6016500" cy="841800"/>
          </a:xfrm>
          <a:prstGeom prst="rect">
            <a:avLst/>
          </a:prstGeom>
          <a:solidFill>
            <a:srgbClr val="FEFEFE"/>
          </a:solidFill>
          <a:ln cap="flat" cmpd="sng" w="12700">
            <a:solidFill>
              <a:srgbClr val="D5DDE3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90500" rotWithShape="0" algn="tl" dir="2700000" dist="38100">
              <a:srgbClr val="000000">
                <a:alpha val="941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3F3F3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7" name="Google Shape;277;p27"/>
          <p:cNvSpPr/>
          <p:nvPr/>
        </p:nvSpPr>
        <p:spPr>
          <a:xfrm>
            <a:off x="3117554" y="3462712"/>
            <a:ext cx="6016500" cy="841800"/>
          </a:xfrm>
          <a:prstGeom prst="rect">
            <a:avLst/>
          </a:prstGeom>
          <a:solidFill>
            <a:srgbClr val="FEFEFE"/>
          </a:solidFill>
          <a:ln cap="flat" cmpd="sng" w="12700">
            <a:solidFill>
              <a:srgbClr val="D5DDE3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90500" rotWithShape="0" algn="tl" dir="2700000" dist="38100">
              <a:srgbClr val="000000">
                <a:alpha val="941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3F3F3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8" name="Google Shape;278;p27"/>
          <p:cNvSpPr/>
          <p:nvPr/>
        </p:nvSpPr>
        <p:spPr>
          <a:xfrm>
            <a:off x="3117554" y="4436063"/>
            <a:ext cx="6016500" cy="841800"/>
          </a:xfrm>
          <a:prstGeom prst="rect">
            <a:avLst/>
          </a:prstGeom>
          <a:solidFill>
            <a:srgbClr val="FEFEFE"/>
          </a:solidFill>
          <a:ln cap="flat" cmpd="sng" w="12700">
            <a:solidFill>
              <a:srgbClr val="D5DDE3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90500" rotWithShape="0" algn="tl" dir="2700000" dist="38100">
              <a:srgbClr val="000000">
                <a:alpha val="941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3F3F3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9" name="Google Shape;279;p27"/>
          <p:cNvSpPr/>
          <p:nvPr/>
        </p:nvSpPr>
        <p:spPr>
          <a:xfrm>
            <a:off x="3117554" y="5409413"/>
            <a:ext cx="6016500" cy="841800"/>
          </a:xfrm>
          <a:prstGeom prst="rect">
            <a:avLst/>
          </a:prstGeom>
          <a:solidFill>
            <a:srgbClr val="FEFEFE"/>
          </a:solidFill>
          <a:ln cap="flat" cmpd="sng" w="12700">
            <a:solidFill>
              <a:srgbClr val="D5DDE3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90500" rotWithShape="0" algn="tl" dir="2700000" dist="38100">
              <a:srgbClr val="000000">
                <a:alpha val="941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3F3F3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0" name="Google Shape;280;p27"/>
          <p:cNvSpPr txBox="1"/>
          <p:nvPr/>
        </p:nvSpPr>
        <p:spPr>
          <a:xfrm>
            <a:off x="3323962" y="2426467"/>
            <a:ext cx="7974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000" u="none" cap="none" strike="noStrike">
                <a:solidFill>
                  <a:srgbClr val="40CDD0"/>
                </a:solidFill>
                <a:latin typeface="Avenir"/>
                <a:ea typeface="Avenir"/>
                <a:cs typeface="Avenir"/>
                <a:sym typeface="Avenir"/>
              </a:rPr>
              <a:t>2</a:t>
            </a:r>
            <a:endParaRPr b="0" i="0" sz="5000" u="none" cap="none" strike="noStrike">
              <a:solidFill>
                <a:srgbClr val="40CDD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81" name="Google Shape;281;p27"/>
          <p:cNvSpPr/>
          <p:nvPr/>
        </p:nvSpPr>
        <p:spPr>
          <a:xfrm>
            <a:off x="3817207" y="2729629"/>
            <a:ext cx="63912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3F3F3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82" name="Google Shape;282;p27"/>
          <p:cNvSpPr txBox="1"/>
          <p:nvPr/>
        </p:nvSpPr>
        <p:spPr>
          <a:xfrm>
            <a:off x="3323962" y="3382546"/>
            <a:ext cx="7974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000" u="none" cap="none" strike="noStrike">
                <a:solidFill>
                  <a:srgbClr val="40CDD0"/>
                </a:solidFill>
                <a:latin typeface="Avenir"/>
                <a:ea typeface="Avenir"/>
                <a:cs typeface="Avenir"/>
                <a:sym typeface="Avenir"/>
              </a:rPr>
              <a:t>3</a:t>
            </a:r>
            <a:endParaRPr b="0" i="0" sz="5000" u="none" cap="none" strike="noStrike">
              <a:solidFill>
                <a:srgbClr val="40CDD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83" name="Google Shape;283;p27"/>
          <p:cNvSpPr/>
          <p:nvPr/>
        </p:nvSpPr>
        <p:spPr>
          <a:xfrm>
            <a:off x="3817207" y="3685708"/>
            <a:ext cx="63912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3F3F3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84" name="Google Shape;284;p27"/>
          <p:cNvSpPr txBox="1"/>
          <p:nvPr/>
        </p:nvSpPr>
        <p:spPr>
          <a:xfrm>
            <a:off x="3323962" y="4362963"/>
            <a:ext cx="7974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000" u="none" cap="none" strike="noStrike">
                <a:solidFill>
                  <a:srgbClr val="40CDD0"/>
                </a:solidFill>
                <a:latin typeface="Avenir"/>
                <a:ea typeface="Avenir"/>
                <a:cs typeface="Avenir"/>
                <a:sym typeface="Avenir"/>
              </a:rPr>
              <a:t>4</a:t>
            </a:r>
            <a:endParaRPr b="0" i="0" sz="5000" u="none" cap="none" strike="noStrike">
              <a:solidFill>
                <a:srgbClr val="40CDD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85" name="Google Shape;285;p27"/>
          <p:cNvSpPr/>
          <p:nvPr/>
        </p:nvSpPr>
        <p:spPr>
          <a:xfrm>
            <a:off x="3817207" y="4508809"/>
            <a:ext cx="63912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3F3F3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86" name="Google Shape;286;p27"/>
          <p:cNvSpPr txBox="1"/>
          <p:nvPr/>
        </p:nvSpPr>
        <p:spPr>
          <a:xfrm>
            <a:off x="3323962" y="5322995"/>
            <a:ext cx="7974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000" u="none" cap="none" strike="noStrike">
                <a:solidFill>
                  <a:srgbClr val="40CDD0"/>
                </a:solidFill>
                <a:latin typeface="Avenir"/>
                <a:ea typeface="Avenir"/>
                <a:cs typeface="Avenir"/>
                <a:sym typeface="Avenir"/>
              </a:rPr>
              <a:t>5</a:t>
            </a:r>
            <a:endParaRPr b="0" i="0" sz="5000" u="none" cap="none" strike="noStrike">
              <a:solidFill>
                <a:srgbClr val="40CDD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87" name="Google Shape;287;p27"/>
          <p:cNvSpPr/>
          <p:nvPr/>
        </p:nvSpPr>
        <p:spPr>
          <a:xfrm>
            <a:off x="3817207" y="5468841"/>
            <a:ext cx="63912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3F3F3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descr="Изображение выглядит как векторная графика&#10;&#10;Автоматически созданное описание" id="288" name="Google Shape;288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2422216">
            <a:off x="10199929" y="4634199"/>
            <a:ext cx="1893600" cy="18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27"/>
          <p:cNvSpPr/>
          <p:nvPr/>
        </p:nvSpPr>
        <p:spPr>
          <a:xfrm>
            <a:off x="4607550" y="1936300"/>
            <a:ext cx="3460200" cy="1947900"/>
          </a:xfrm>
          <a:prstGeom prst="wedgeRoundRectCallout">
            <a:avLst>
              <a:gd fmla="val 47577" name="adj1"/>
              <a:gd fmla="val 123671" name="adj2"/>
              <a:gd fmla="val 0" name="adj3"/>
            </a:avLst>
          </a:prstGeom>
          <a:solidFill>
            <a:srgbClr val="83DFE1">
              <a:alpha val="4000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Какие технологии использовались и какое у вас мнение о новых технологиях</a:t>
            </a:r>
            <a:endParaRPr sz="1800">
              <a:solidFill>
                <a:srgbClr val="3F3F3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 выглядит как снимок экрана&#10;&#10;Автоматически созданное описание" id="294" name="Google Shape;294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28"/>
          <p:cNvSpPr txBox="1"/>
          <p:nvPr/>
        </p:nvSpPr>
        <p:spPr>
          <a:xfrm>
            <a:off x="719666" y="348786"/>
            <a:ext cx="10752600" cy="5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1" lang="en-US" sz="4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Что получилось</a:t>
            </a:r>
            <a:endParaRPr i="0" sz="32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6" name="Google Shape;296;p28"/>
          <p:cNvSpPr txBox="1"/>
          <p:nvPr/>
        </p:nvSpPr>
        <p:spPr>
          <a:xfrm>
            <a:off x="719675" y="1517650"/>
            <a:ext cx="10326300" cy="51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1D1C1D"/>
                </a:solidFill>
                <a:highlight>
                  <a:srgbClr val="F8F8F8"/>
                </a:highlight>
                <a:latin typeface="Roboto"/>
                <a:ea typeface="Roboto"/>
                <a:cs typeface="Roboto"/>
                <a:sym typeface="Roboto"/>
              </a:rPr>
              <a:t>Скрины основных экранов приложения и действий</a:t>
            </a:r>
            <a:endParaRPr sz="3000">
              <a:solidFill>
                <a:srgbClr val="1D1C1D"/>
              </a:solidFill>
              <a:highlight>
                <a:srgbClr val="F8F8F8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1D1C1D"/>
              </a:solidFill>
              <a:highlight>
                <a:srgbClr val="F8F8F8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rgbClr val="1D1C1D"/>
                </a:solidFill>
                <a:highlight>
                  <a:srgbClr val="F8F8F8"/>
                </a:highlight>
                <a:latin typeface="Roboto"/>
                <a:ea typeface="Roboto"/>
                <a:cs typeface="Roboto"/>
                <a:sym typeface="Roboto"/>
              </a:rPr>
              <a:t>или</a:t>
            </a:r>
            <a:endParaRPr i="1" sz="1800">
              <a:solidFill>
                <a:srgbClr val="1D1C1D"/>
              </a:solidFill>
              <a:highlight>
                <a:srgbClr val="F8F8F8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1D1C1D"/>
              </a:solidFill>
              <a:highlight>
                <a:srgbClr val="F8F8F8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1D1C1D"/>
                </a:solidFill>
                <a:highlight>
                  <a:srgbClr val="F8F8F8"/>
                </a:highlight>
                <a:latin typeface="Roboto"/>
                <a:ea typeface="Roboto"/>
                <a:cs typeface="Roboto"/>
                <a:sym typeface="Roboto"/>
              </a:rPr>
              <a:t>Демонстрация приложения и исходных кодов</a:t>
            </a:r>
            <a:endParaRPr sz="3000">
              <a:solidFill>
                <a:srgbClr val="1D1C1D"/>
              </a:solidFill>
              <a:highlight>
                <a:srgbClr val="F8F8F8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1D1C1D"/>
              </a:solidFill>
              <a:highlight>
                <a:srgbClr val="F8F8F8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rgbClr val="1D1C1D"/>
                </a:solidFill>
                <a:highlight>
                  <a:srgbClr val="F8F8F8"/>
                </a:highlight>
                <a:latin typeface="Roboto"/>
                <a:ea typeface="Roboto"/>
                <a:cs typeface="Roboto"/>
                <a:sym typeface="Roboto"/>
              </a:rPr>
              <a:t>или</a:t>
            </a:r>
            <a:endParaRPr sz="3000">
              <a:solidFill>
                <a:srgbClr val="1D1C1D"/>
              </a:solidFill>
              <a:highlight>
                <a:srgbClr val="F8F8F8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1D1C1D"/>
              </a:solidFill>
              <a:highlight>
                <a:srgbClr val="F8F8F8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1D1C1D"/>
                </a:solidFill>
                <a:highlight>
                  <a:srgbClr val="F8F8F8"/>
                </a:highlight>
              </a:rPr>
              <a:t>Ссылка на репозиторий с исходными кодами или просто удачные кусочки</a:t>
            </a:r>
            <a:endParaRPr sz="3000">
              <a:solidFill>
                <a:srgbClr val="1D1C1D"/>
              </a:solidFill>
              <a:highlight>
                <a:srgbClr val="F8F8F8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 выглядит как снимок экрана&#10;&#10;Автоматически созданное описание" id="301" name="Google Shape;301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29"/>
          <p:cNvSpPr txBox="1"/>
          <p:nvPr/>
        </p:nvSpPr>
        <p:spPr>
          <a:xfrm>
            <a:off x="719666" y="348786"/>
            <a:ext cx="10752600" cy="5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1" lang="en-US" sz="4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Схемы (архитектура, БД)</a:t>
            </a:r>
            <a:endParaRPr i="0" sz="32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3" name="Google Shape;303;p29"/>
          <p:cNvSpPr/>
          <p:nvPr/>
        </p:nvSpPr>
        <p:spPr>
          <a:xfrm>
            <a:off x="1060650" y="1925425"/>
            <a:ext cx="2976900" cy="1947900"/>
          </a:xfrm>
          <a:prstGeom prst="wedgeRoundRectCallout">
            <a:avLst>
              <a:gd fmla="val 102590" name="adj1"/>
              <a:gd fmla="val 5846" name="adj2"/>
              <a:gd fmla="val 0" name="adj3"/>
            </a:avLst>
          </a:prstGeom>
          <a:solidFill>
            <a:srgbClr val="83DFE1">
              <a:alpha val="4000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Опционально, если ваш проект позволяет это сделать</a:t>
            </a:r>
            <a:endParaRPr sz="1800">
              <a:solidFill>
                <a:srgbClr val="3F3F3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Специальное оформление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