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9" r:id="rId4"/>
    <p:sldId id="261" r:id="rId5"/>
    <p:sldId id="262" r:id="rId6"/>
    <p:sldId id="263" r:id="rId7"/>
    <p:sldId id="258" r:id="rId8"/>
    <p:sldId id="264" r:id="rId9"/>
    <p:sldId id="265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37432-92B6-4E31-AC28-8A3FB7E2DDDB}" v="635" dt="2020-09-11T18:07:20.415"/>
    <p1510:client id="{EA7B0F05-E7F6-4531-9B23-B5705FB660C3}" v="2942" dt="2020-09-12T08:19:34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1"/>
    <p:restoredTop sz="94673"/>
  </p:normalViewPr>
  <p:slideViewPr>
    <p:cSldViewPr snapToGrid="0">
      <p:cViewPr varScale="1">
        <p:scale>
          <a:sx n="148" d="100"/>
          <a:sy n="148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2b719c6b20cc394" providerId="LiveId" clId="{116D1D18-3EB8-774E-B6DA-3C36EB1D0A12}"/>
    <pc:docChg chg="custSel modSld">
      <pc:chgData name="" userId="a2b719c6b20cc394" providerId="LiveId" clId="{116D1D18-3EB8-774E-B6DA-3C36EB1D0A12}" dt="2020-09-12T09:14:27.874" v="63" actId="115"/>
      <pc:docMkLst>
        <pc:docMk/>
      </pc:docMkLst>
      <pc:sldChg chg="addSp delSp modSp">
        <pc:chgData name="" userId="a2b719c6b20cc394" providerId="LiveId" clId="{116D1D18-3EB8-774E-B6DA-3C36EB1D0A12}" dt="2020-09-12T09:14:27.874" v="63" actId="115"/>
        <pc:sldMkLst>
          <pc:docMk/>
          <pc:sldMk cId="890008862" sldId="265"/>
        </pc:sldMkLst>
        <pc:spChg chg="mod">
          <ac:chgData name="" userId="a2b719c6b20cc394" providerId="LiveId" clId="{116D1D18-3EB8-774E-B6DA-3C36EB1D0A12}" dt="2020-09-12T08:54:42.673" v="14" actId="27636"/>
          <ac:spMkLst>
            <pc:docMk/>
            <pc:sldMk cId="890008862" sldId="265"/>
            <ac:spMk id="2" creationId="{777180DB-B65A-4373-95E3-C685258B3E6E}"/>
          </ac:spMkLst>
        </pc:spChg>
        <pc:spChg chg="add del mod">
          <ac:chgData name="" userId="a2b719c6b20cc394" providerId="LiveId" clId="{116D1D18-3EB8-774E-B6DA-3C36EB1D0A12}" dt="2020-09-12T08:54:30.725" v="8"/>
          <ac:spMkLst>
            <pc:docMk/>
            <pc:sldMk cId="890008862" sldId="265"/>
            <ac:spMk id="6" creationId="{67A28CBB-4494-E045-92E4-E262E86EE46D}"/>
          </ac:spMkLst>
        </pc:spChg>
        <pc:spChg chg="add del mod">
          <ac:chgData name="" userId="a2b719c6b20cc394" providerId="LiveId" clId="{116D1D18-3EB8-774E-B6DA-3C36EB1D0A12}" dt="2020-09-12T08:54:32.242" v="10"/>
          <ac:spMkLst>
            <pc:docMk/>
            <pc:sldMk cId="890008862" sldId="265"/>
            <ac:spMk id="7" creationId="{5259BE7C-CFF6-B64A-8890-B2CEB1FE183A}"/>
          </ac:spMkLst>
        </pc:spChg>
        <pc:spChg chg="add mod">
          <ac:chgData name="" userId="a2b719c6b20cc394" providerId="LiveId" clId="{116D1D18-3EB8-774E-B6DA-3C36EB1D0A12}" dt="2020-09-12T09:14:27.874" v="63" actId="115"/>
          <ac:spMkLst>
            <pc:docMk/>
            <pc:sldMk cId="890008862" sldId="265"/>
            <ac:spMk id="8" creationId="{C7063AC5-9F6B-1447-8599-48FBE5A651F4}"/>
          </ac:spMkLst>
        </pc:spChg>
        <pc:picChg chg="del">
          <ac:chgData name="" userId="a2b719c6b20cc394" providerId="LiveId" clId="{116D1D18-3EB8-774E-B6DA-3C36EB1D0A12}" dt="2020-09-12T08:25:56.855" v="0" actId="478"/>
          <ac:picMkLst>
            <pc:docMk/>
            <pc:sldMk cId="890008862" sldId="265"/>
            <ac:picMk id="3" creationId="{4BBA8B26-107C-4586-9980-F6C3836013A4}"/>
          </ac:picMkLst>
        </pc:picChg>
        <pc:picChg chg="add mod">
          <ac:chgData name="" userId="a2b719c6b20cc394" providerId="LiveId" clId="{116D1D18-3EB8-774E-B6DA-3C36EB1D0A12}" dt="2020-09-12T08:26:18.149" v="3" actId="14100"/>
          <ac:picMkLst>
            <pc:docMk/>
            <pc:sldMk cId="890008862" sldId="265"/>
            <ac:picMk id="5" creationId="{4ABAD78C-C74B-4C4D-B57D-739E54269BCC}"/>
          </ac:picMkLst>
        </pc:picChg>
      </pc:sldChg>
    </pc:docChg>
  </pc:docChgLst>
  <pc:docChgLst>
    <pc:chgData name="Mikhail Starikov" userId="a2b719c6b20cc394" providerId="Windows Live" clId="Web-{CD437432-92B6-4E31-AC28-8A3FB7E2DDDB}"/>
    <pc:docChg chg="addSld modSld addMainMaster delMainMaster">
      <pc:chgData name="Mikhail Starikov" userId="a2b719c6b20cc394" providerId="Windows Live" clId="Web-{CD437432-92B6-4E31-AC28-8A3FB7E2DDDB}" dt="2020-09-11T18:07:20.415" v="630" actId="20577"/>
      <pc:docMkLst>
        <pc:docMk/>
      </pc:docMkLst>
      <pc:sldChg chg="addSp delSp modSp mod setBg modClrScheme delAnim chgLayout">
        <pc:chgData name="Mikhail Starikov" userId="a2b719c6b20cc394" providerId="Windows Live" clId="Web-{CD437432-92B6-4E31-AC28-8A3FB7E2DDDB}" dt="2020-09-11T18:07:20.415" v="629" actId="20577"/>
        <pc:sldMkLst>
          <pc:docMk/>
          <pc:sldMk cId="109857222" sldId="256"/>
        </pc:sldMkLst>
        <pc:spChg chg="mod">
          <ac:chgData name="Mikhail Starikov" userId="a2b719c6b20cc394" providerId="Windows Live" clId="Web-{CD437432-92B6-4E31-AC28-8A3FB7E2DDDB}" dt="2020-09-11T18:07:20.415" v="629" actId="2057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Mikhail Starikov" userId="a2b719c6b20cc394" providerId="Windows Live" clId="Web-{CD437432-92B6-4E31-AC28-8A3FB7E2DDDB}" dt="2020-09-11T17:56:14.751" v="7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ikhail Starikov" userId="a2b719c6b20cc394" providerId="Windows Live" clId="Web-{CD437432-92B6-4E31-AC28-8A3FB7E2DDDB}" dt="2020-09-11T18:07:09.430" v="626"/>
          <ac:spMkLst>
            <pc:docMk/>
            <pc:sldMk cId="109857222" sldId="256"/>
            <ac:spMk id="9" creationId="{D5B012D8-7F27-4758-9AC6-C889B154BD73}"/>
          </ac:spMkLst>
        </pc:spChg>
        <pc:spChg chg="add del">
          <ac:chgData name="Mikhail Starikov" userId="a2b719c6b20cc394" providerId="Windows Live" clId="Web-{CD437432-92B6-4E31-AC28-8A3FB7E2DDDB}" dt="2020-09-11T18:07:09.430" v="626"/>
          <ac:spMkLst>
            <pc:docMk/>
            <pc:sldMk cId="109857222" sldId="256"/>
            <ac:spMk id="11" creationId="{4063B759-00FC-46D1-9898-8E8625268FAF}"/>
          </ac:spMkLst>
        </pc:spChg>
        <pc:spChg chg="add">
          <ac:chgData name="Mikhail Starikov" userId="a2b719c6b20cc394" providerId="Windows Live" clId="Web-{CD437432-92B6-4E31-AC28-8A3FB7E2DDDB}" dt="2020-09-11T18:07:09.430" v="626"/>
          <ac:spMkLst>
            <pc:docMk/>
            <pc:sldMk cId="109857222" sldId="256"/>
            <ac:spMk id="17" creationId="{DFD57664-637D-40CA-83F2-B729A932BD31}"/>
          </ac:spMkLst>
        </pc:spChg>
        <pc:picChg chg="add del">
          <ac:chgData name="Mikhail Starikov" userId="a2b719c6b20cc394" providerId="Windows Live" clId="Web-{CD437432-92B6-4E31-AC28-8A3FB7E2DDDB}" dt="2020-09-11T18:06:42.336" v="620"/>
          <ac:picMkLst>
            <pc:docMk/>
            <pc:sldMk cId="109857222" sldId="256"/>
            <ac:picMk id="4" creationId="{59E2C74D-67A1-423C-ABE1-0FC2EED8341D}"/>
          </ac:picMkLst>
        </pc:picChg>
        <pc:picChg chg="add">
          <ac:chgData name="Mikhail Starikov" userId="a2b719c6b20cc394" providerId="Windows Live" clId="Web-{CD437432-92B6-4E31-AC28-8A3FB7E2DDDB}" dt="2020-09-11T18:07:09.430" v="626"/>
          <ac:picMkLst>
            <pc:docMk/>
            <pc:sldMk cId="109857222" sldId="256"/>
            <ac:picMk id="13" creationId="{1572A3C0-EEFA-4D6E-BB8D-4F197AB7CE81}"/>
          </ac:picMkLst>
        </pc:picChg>
        <pc:cxnChg chg="add">
          <ac:chgData name="Mikhail Starikov" userId="a2b719c6b20cc394" providerId="Windows Live" clId="Web-{CD437432-92B6-4E31-AC28-8A3FB7E2DDDB}" dt="2020-09-11T18:07:09.430" v="626"/>
          <ac:cxnSpMkLst>
            <pc:docMk/>
            <pc:sldMk cId="109857222" sldId="256"/>
            <ac:cxnSpMk id="19" creationId="{D5B557D3-D7B4-404B-84A1-9BD182BE5B06}"/>
          </ac:cxnSpMkLst>
        </pc:cxnChg>
      </pc:sldChg>
      <pc:sldChg chg="modSp new">
        <pc:chgData name="Mikhail Starikov" userId="a2b719c6b20cc394" providerId="Windows Live" clId="Web-{CD437432-92B6-4E31-AC28-8A3FB7E2DDDB}" dt="2020-09-11T18:02:17.477" v="454" actId="20577"/>
        <pc:sldMkLst>
          <pc:docMk/>
          <pc:sldMk cId="3866289507" sldId="257"/>
        </pc:sldMkLst>
        <pc:spChg chg="mod">
          <ac:chgData name="Mikhail Starikov" userId="a2b719c6b20cc394" providerId="Windows Live" clId="Web-{CD437432-92B6-4E31-AC28-8A3FB7E2DDDB}" dt="2020-09-11T17:58:00.441" v="108" actId="20577"/>
          <ac:spMkLst>
            <pc:docMk/>
            <pc:sldMk cId="3866289507" sldId="257"/>
            <ac:spMk id="2" creationId="{B1646D56-294F-4594-8077-B01D0D2F56DF}"/>
          </ac:spMkLst>
        </pc:spChg>
        <pc:spChg chg="mod">
          <ac:chgData name="Mikhail Starikov" userId="a2b719c6b20cc394" providerId="Windows Live" clId="Web-{CD437432-92B6-4E31-AC28-8A3FB7E2DDDB}" dt="2020-09-11T18:02:17.477" v="454" actId="20577"/>
          <ac:spMkLst>
            <pc:docMk/>
            <pc:sldMk cId="3866289507" sldId="257"/>
            <ac:spMk id="3" creationId="{996CE1F9-0E92-4AEC-B17A-5BA7AC3970DB}"/>
          </ac:spMkLst>
        </pc:spChg>
      </pc:sldChg>
      <pc:sldChg chg="modSp new">
        <pc:chgData name="Mikhail Starikov" userId="a2b719c6b20cc394" providerId="Windows Live" clId="Web-{CD437432-92B6-4E31-AC28-8A3FB7E2DDDB}" dt="2020-09-11T18:05:48.519" v="618" actId="14100"/>
        <pc:sldMkLst>
          <pc:docMk/>
          <pc:sldMk cId="3439202269" sldId="258"/>
        </pc:sldMkLst>
        <pc:spChg chg="mod">
          <ac:chgData name="Mikhail Starikov" userId="a2b719c6b20cc394" providerId="Windows Live" clId="Web-{CD437432-92B6-4E31-AC28-8A3FB7E2DDDB}" dt="2020-09-11T18:03:00.056" v="462" actId="20577"/>
          <ac:spMkLst>
            <pc:docMk/>
            <pc:sldMk cId="3439202269" sldId="258"/>
            <ac:spMk id="2" creationId="{FA2E640D-F409-4481-8664-53FA3C7905BE}"/>
          </ac:spMkLst>
        </pc:spChg>
        <pc:spChg chg="mod">
          <ac:chgData name="Mikhail Starikov" userId="a2b719c6b20cc394" providerId="Windows Live" clId="Web-{CD437432-92B6-4E31-AC28-8A3FB7E2DDDB}" dt="2020-09-11T18:05:48.519" v="618" actId="14100"/>
          <ac:spMkLst>
            <pc:docMk/>
            <pc:sldMk cId="3439202269" sldId="258"/>
            <ac:spMk id="3" creationId="{5A9FA9C1-8C62-44D5-B033-372BC79FF6C4}"/>
          </ac:spMkLst>
        </pc:spChg>
      </pc:sldChg>
      <pc:sldChg chg="new">
        <pc:chgData name="Mikhail Starikov" userId="a2b719c6b20cc394" providerId="Windows Live" clId="Web-{CD437432-92B6-4E31-AC28-8A3FB7E2DDDB}" dt="2020-09-11T18:06:11.038" v="619"/>
        <pc:sldMkLst>
          <pc:docMk/>
          <pc:sldMk cId="469887146" sldId="259"/>
        </pc:sldMkLst>
      </pc:sldChg>
      <pc:sldMasterChg chg="del delSldLayout">
        <pc:chgData name="Mikhail Starikov" userId="a2b719c6b20cc394" providerId="Windows Live" clId="Web-{CD437432-92B6-4E31-AC28-8A3FB7E2DDDB}" dt="2020-09-11T17:55:50.954" v="31"/>
        <pc:sldMasterMkLst>
          <pc:docMk/>
          <pc:sldMasterMk cId="2460954070" sldId="2147483660"/>
        </pc:sldMasterMkLst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ikhail Starikov" userId="a2b719c6b20cc394" providerId="Windows Live" clId="Web-{CD437432-92B6-4E31-AC28-8A3FB7E2DDDB}" dt="2020-09-11T17:55:50.954" v="3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Mikhail Starikov" userId="a2b719c6b20cc394" providerId="Windows Live" clId="Web-{CD437432-92B6-4E31-AC28-8A3FB7E2DDDB}" dt="2020-09-11T17:55:50.954" v="31"/>
        <pc:sldMasterMkLst>
          <pc:docMk/>
          <pc:sldMasterMk cId="818768523" sldId="2147483672"/>
        </pc:sldMasterMkLst>
        <pc:sldLayoutChg chg="ad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2255938623" sldId="2147483673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297559530" sldId="2147483674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2511161660" sldId="2147483675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1327591824" sldId="2147483676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3254882753" sldId="2147483677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1481160327" sldId="2147483678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4006110547" sldId="2147483679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669022004" sldId="2147483680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2560155971" sldId="2147483681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3650426802" sldId="2147483682"/>
          </pc:sldLayoutMkLst>
        </pc:sldLayoutChg>
        <pc:sldLayoutChg chg="add replId">
          <pc:chgData name="Mikhail Starikov" userId="a2b719c6b20cc394" providerId="Windows Live" clId="Web-{CD437432-92B6-4E31-AC28-8A3FB7E2DDDB}" dt="2020-09-11T17:55:50.954" v="31"/>
          <pc:sldLayoutMkLst>
            <pc:docMk/>
            <pc:sldMasterMk cId="818768523" sldId="2147483672"/>
            <pc:sldLayoutMk cId="3919599014" sldId="2147483683"/>
          </pc:sldLayoutMkLst>
        </pc:sldLayoutChg>
      </pc:sldMasterChg>
    </pc:docChg>
  </pc:docChgLst>
  <pc:docChgLst>
    <pc:chgData name="Mikhail Starikov" userId="a2b719c6b20cc394" providerId="Windows Live" clId="Web-{EA7B0F05-E7F6-4531-9B23-B5705FB660C3}"/>
    <pc:docChg chg="addSld delSld modSld sldOrd">
      <pc:chgData name="Mikhail Starikov" userId="a2b719c6b20cc394" providerId="Windows Live" clId="Web-{EA7B0F05-E7F6-4531-9B23-B5705FB660C3}" dt="2020-09-12T08:19:36.484" v="2928"/>
      <pc:docMkLst>
        <pc:docMk/>
      </pc:docMkLst>
      <pc:sldChg chg="delSp del">
        <pc:chgData name="Mikhail Starikov" userId="a2b719c6b20cc394" providerId="Windows Live" clId="Web-{EA7B0F05-E7F6-4531-9B23-B5705FB660C3}" dt="2020-09-11T18:08:35.814" v="3"/>
        <pc:sldMkLst>
          <pc:docMk/>
          <pc:sldMk cId="109857222" sldId="256"/>
        </pc:sldMkLst>
        <pc:picChg chg="del">
          <ac:chgData name="Mikhail Starikov" userId="a2b719c6b20cc394" providerId="Windows Live" clId="Web-{EA7B0F05-E7F6-4531-9B23-B5705FB660C3}" dt="2020-09-11T18:08:25.048" v="0"/>
          <ac:picMkLst>
            <pc:docMk/>
            <pc:sldMk cId="109857222" sldId="256"/>
            <ac:picMk id="13" creationId="{1572A3C0-EEFA-4D6E-BB8D-4F197AB7CE81}"/>
          </ac:picMkLst>
        </pc:picChg>
      </pc:sldChg>
      <pc:sldChg chg="modSp">
        <pc:chgData name="Mikhail Starikov" userId="a2b719c6b20cc394" providerId="Windows Live" clId="Web-{EA7B0F05-E7F6-4531-9B23-B5705FB660C3}" dt="2020-09-12T07:58:08.860" v="2867" actId="20577"/>
        <pc:sldMkLst>
          <pc:docMk/>
          <pc:sldMk cId="3866289507" sldId="257"/>
        </pc:sldMkLst>
        <pc:spChg chg="mod">
          <ac:chgData name="Mikhail Starikov" userId="a2b719c6b20cc394" providerId="Windows Live" clId="Web-{EA7B0F05-E7F6-4531-9B23-B5705FB660C3}" dt="2020-09-12T07:49:57.015" v="2700" actId="20577"/>
          <ac:spMkLst>
            <pc:docMk/>
            <pc:sldMk cId="3866289507" sldId="257"/>
            <ac:spMk id="2" creationId="{B1646D56-294F-4594-8077-B01D0D2F56DF}"/>
          </ac:spMkLst>
        </pc:spChg>
        <pc:spChg chg="mod">
          <ac:chgData name="Mikhail Starikov" userId="a2b719c6b20cc394" providerId="Windows Live" clId="Web-{EA7B0F05-E7F6-4531-9B23-B5705FB660C3}" dt="2020-09-12T07:58:08.860" v="2867" actId="20577"/>
          <ac:spMkLst>
            <pc:docMk/>
            <pc:sldMk cId="3866289507" sldId="257"/>
            <ac:spMk id="3" creationId="{996CE1F9-0E92-4AEC-B17A-5BA7AC3970DB}"/>
          </ac:spMkLst>
        </pc:spChg>
      </pc:sldChg>
      <pc:sldChg chg="addSp delSp modSp mod ord setBg">
        <pc:chgData name="Mikhail Starikov" userId="a2b719c6b20cc394" providerId="Windows Live" clId="Web-{EA7B0F05-E7F6-4531-9B23-B5705FB660C3}" dt="2020-09-12T07:55:07.356" v="2841" actId="20577"/>
        <pc:sldMkLst>
          <pc:docMk/>
          <pc:sldMk cId="3439202269" sldId="258"/>
        </pc:sldMkLst>
        <pc:spChg chg="mod">
          <ac:chgData name="Mikhail Starikov" userId="a2b719c6b20cc394" providerId="Windows Live" clId="Web-{EA7B0F05-E7F6-4531-9B23-B5705FB660C3}" dt="2020-09-11T18:31:59.605" v="1783"/>
          <ac:spMkLst>
            <pc:docMk/>
            <pc:sldMk cId="3439202269" sldId="258"/>
            <ac:spMk id="2" creationId="{FA2E640D-F409-4481-8664-53FA3C7905BE}"/>
          </ac:spMkLst>
        </pc:spChg>
        <pc:spChg chg="del">
          <ac:chgData name="Mikhail Starikov" userId="a2b719c6b20cc394" providerId="Windows Live" clId="Web-{EA7B0F05-E7F6-4531-9B23-B5705FB660C3}" dt="2020-09-11T18:31:59.605" v="1783"/>
          <ac:spMkLst>
            <pc:docMk/>
            <pc:sldMk cId="3439202269" sldId="258"/>
            <ac:spMk id="3" creationId="{5A9FA9C1-8C62-44D5-B033-372BC79FF6C4}"/>
          </ac:spMkLst>
        </pc:spChg>
        <pc:spChg chg="add">
          <ac:chgData name="Mikhail Starikov" userId="a2b719c6b20cc394" providerId="Windows Live" clId="Web-{EA7B0F05-E7F6-4531-9B23-B5705FB660C3}" dt="2020-09-11T18:31:59.605" v="1783"/>
          <ac:spMkLst>
            <pc:docMk/>
            <pc:sldMk cId="3439202269" sldId="258"/>
            <ac:spMk id="9" creationId="{EE1530B0-6F96-46C0-8B3E-3215CB756BE4}"/>
          </ac:spMkLst>
        </pc:spChg>
        <pc:spChg chg="add">
          <ac:chgData name="Mikhail Starikov" userId="a2b719c6b20cc394" providerId="Windows Live" clId="Web-{EA7B0F05-E7F6-4531-9B23-B5705FB660C3}" dt="2020-09-11T18:31:59.605" v="1783"/>
          <ac:spMkLst>
            <pc:docMk/>
            <pc:sldMk cId="3439202269" sldId="258"/>
            <ac:spMk id="11" creationId="{754910CF-1B56-45D3-960A-E89F7B3B9131}"/>
          </ac:spMkLst>
        </pc:spChg>
        <pc:graphicFrameChg chg="add modGraphic">
          <ac:chgData name="Mikhail Starikov" userId="a2b719c6b20cc394" providerId="Windows Live" clId="Web-{EA7B0F05-E7F6-4531-9B23-B5705FB660C3}" dt="2020-09-12T07:55:07.356" v="2841" actId="20577"/>
          <ac:graphicFrameMkLst>
            <pc:docMk/>
            <pc:sldMk cId="3439202269" sldId="258"/>
            <ac:graphicFrameMk id="5" creationId="{9274FBBF-AF1A-49C0-B9E0-FF15C9936CD4}"/>
          </ac:graphicFrameMkLst>
        </pc:graphicFrameChg>
      </pc:sldChg>
      <pc:sldChg chg="modSp">
        <pc:chgData name="Mikhail Starikov" userId="a2b719c6b20cc394" providerId="Windows Live" clId="Web-{EA7B0F05-E7F6-4531-9B23-B5705FB660C3}" dt="2020-09-12T07:57:54.453" v="2856" actId="20577"/>
        <pc:sldMkLst>
          <pc:docMk/>
          <pc:sldMk cId="469887146" sldId="259"/>
        </pc:sldMkLst>
        <pc:spChg chg="mod">
          <ac:chgData name="Mikhail Starikov" userId="a2b719c6b20cc394" providerId="Windows Live" clId="Web-{EA7B0F05-E7F6-4531-9B23-B5705FB660C3}" dt="2020-09-12T07:49:47.858" v="2696" actId="20577"/>
          <ac:spMkLst>
            <pc:docMk/>
            <pc:sldMk cId="469887146" sldId="259"/>
            <ac:spMk id="2" creationId="{8B7C5CAD-062C-4850-BB5A-AA70E0654E84}"/>
          </ac:spMkLst>
        </pc:spChg>
        <pc:spChg chg="mod">
          <ac:chgData name="Mikhail Starikov" userId="a2b719c6b20cc394" providerId="Windows Live" clId="Web-{EA7B0F05-E7F6-4531-9B23-B5705FB660C3}" dt="2020-09-12T07:57:54.453" v="2856" actId="20577"/>
          <ac:spMkLst>
            <pc:docMk/>
            <pc:sldMk cId="469887146" sldId="259"/>
            <ac:spMk id="3" creationId="{A1BAACE0-C3F3-4923-93A9-F96FBBF99C82}"/>
          </ac:spMkLst>
        </pc:spChg>
      </pc:sldChg>
      <pc:sldChg chg="addSp delSp modSp new mod ord setBg modClrScheme chgLayout">
        <pc:chgData name="Mikhail Starikov" userId="a2b719c6b20cc394" providerId="Windows Live" clId="Web-{EA7B0F05-E7F6-4531-9B23-B5705FB660C3}" dt="2020-09-11T18:09:15.049" v="15" actId="20577"/>
        <pc:sldMkLst>
          <pc:docMk/>
          <pc:sldMk cId="1477790790" sldId="260"/>
        </pc:sldMkLst>
        <pc:spChg chg="mod ord">
          <ac:chgData name="Mikhail Starikov" userId="a2b719c6b20cc394" providerId="Windows Live" clId="Web-{EA7B0F05-E7F6-4531-9B23-B5705FB660C3}" dt="2020-09-11T18:09:15.049" v="15" actId="20577"/>
          <ac:spMkLst>
            <pc:docMk/>
            <pc:sldMk cId="1477790790" sldId="260"/>
            <ac:spMk id="2" creationId="{FAEFEA6C-83D6-4871-B985-F7CAE8F0ED17}"/>
          </ac:spMkLst>
        </pc:spChg>
        <pc:spChg chg="del mod ord">
          <ac:chgData name="Mikhail Starikov" userId="a2b719c6b20cc394" providerId="Windows Live" clId="Web-{EA7B0F05-E7F6-4531-9B23-B5705FB660C3}" dt="2020-09-11T18:08:59.893" v="10"/>
          <ac:spMkLst>
            <pc:docMk/>
            <pc:sldMk cId="1477790790" sldId="260"/>
            <ac:spMk id="3" creationId="{048F7EC6-DA85-499E-8735-4F479973B044}"/>
          </ac:spMkLst>
        </pc:spChg>
        <pc:spChg chg="add">
          <ac:chgData name="Mikhail Starikov" userId="a2b719c6b20cc394" providerId="Windows Live" clId="Web-{EA7B0F05-E7F6-4531-9B23-B5705FB660C3}" dt="2020-09-11T18:08:50.924" v="5"/>
          <ac:spMkLst>
            <pc:docMk/>
            <pc:sldMk cId="1477790790" sldId="260"/>
            <ac:spMk id="9" creationId="{007891EC-4501-44ED-A8C8-B11B6DB767AB}"/>
          </ac:spMkLst>
        </pc:spChg>
        <pc:picChg chg="add">
          <ac:chgData name="Mikhail Starikov" userId="a2b719c6b20cc394" providerId="Windows Live" clId="Web-{EA7B0F05-E7F6-4531-9B23-B5705FB660C3}" dt="2020-09-11T18:08:50.924" v="5"/>
          <ac:picMkLst>
            <pc:docMk/>
            <pc:sldMk cId="1477790790" sldId="260"/>
            <ac:picMk id="5" creationId="{C758BFB7-CC8A-4B67-9388-A255229800D5}"/>
          </ac:picMkLst>
        </pc:picChg>
        <pc:cxnChg chg="add">
          <ac:chgData name="Mikhail Starikov" userId="a2b719c6b20cc394" providerId="Windows Live" clId="Web-{EA7B0F05-E7F6-4531-9B23-B5705FB660C3}" dt="2020-09-11T18:08:50.924" v="5"/>
          <ac:cxnSpMkLst>
            <pc:docMk/>
            <pc:sldMk cId="1477790790" sldId="260"/>
            <ac:cxnSpMk id="11" creationId="{34E5597F-CE67-4085-9548-E6A8036DA3BB}"/>
          </ac:cxnSpMkLst>
        </pc:cxnChg>
      </pc:sldChg>
      <pc:sldChg chg="addSp delSp modSp new">
        <pc:chgData name="Mikhail Starikov" userId="a2b719c6b20cc394" providerId="Windows Live" clId="Web-{EA7B0F05-E7F6-4531-9B23-B5705FB660C3}" dt="2020-09-12T07:58:24.673" v="2898" actId="20577"/>
        <pc:sldMkLst>
          <pc:docMk/>
          <pc:sldMk cId="2963792961" sldId="261"/>
        </pc:sldMkLst>
        <pc:spChg chg="add del mod">
          <ac:chgData name="Mikhail Starikov" userId="a2b719c6b20cc394" providerId="Windows Live" clId="Web-{EA7B0F05-E7F6-4531-9B23-B5705FB660C3}" dt="2020-09-12T07:50:44.672" v="2729" actId="20577"/>
          <ac:spMkLst>
            <pc:docMk/>
            <pc:sldMk cId="2963792961" sldId="261"/>
            <ac:spMk id="2" creationId="{0ADC150A-7790-4675-93DE-B4C80019A358}"/>
          </ac:spMkLst>
        </pc:spChg>
        <pc:spChg chg="mod">
          <ac:chgData name="Mikhail Starikov" userId="a2b719c6b20cc394" providerId="Windows Live" clId="Web-{EA7B0F05-E7F6-4531-9B23-B5705FB660C3}" dt="2020-09-12T07:58:24.673" v="2898" actId="20577"/>
          <ac:spMkLst>
            <pc:docMk/>
            <pc:sldMk cId="2963792961" sldId="261"/>
            <ac:spMk id="3" creationId="{712C180A-57F8-4541-A808-58413352A0F5}"/>
          </ac:spMkLst>
        </pc:spChg>
        <pc:spChg chg="add del mod">
          <ac:chgData name="Mikhail Starikov" userId="a2b719c6b20cc394" providerId="Windows Live" clId="Web-{EA7B0F05-E7F6-4531-9B23-B5705FB660C3}" dt="2020-09-11T18:14:35.429" v="760"/>
          <ac:spMkLst>
            <pc:docMk/>
            <pc:sldMk cId="2963792961" sldId="261"/>
            <ac:spMk id="5" creationId="{476A7EAA-72A3-44A4-81F7-ACF55CA42024}"/>
          </ac:spMkLst>
        </pc:spChg>
      </pc:sldChg>
      <pc:sldChg chg="addSp delSp modSp new mod setBg setClrOvrMap">
        <pc:chgData name="Mikhail Starikov" userId="a2b719c6b20cc394" providerId="Windows Live" clId="Web-{EA7B0F05-E7F6-4531-9B23-B5705FB660C3}" dt="2020-09-12T08:18:28.170" v="2925" actId="20577"/>
        <pc:sldMkLst>
          <pc:docMk/>
          <pc:sldMk cId="1954164194" sldId="262"/>
        </pc:sldMkLst>
        <pc:spChg chg="mod">
          <ac:chgData name="Mikhail Starikov" userId="a2b719c6b20cc394" providerId="Windows Live" clId="Web-{EA7B0F05-E7F6-4531-9B23-B5705FB660C3}" dt="2020-09-12T08:02:26.772" v="2922"/>
          <ac:spMkLst>
            <pc:docMk/>
            <pc:sldMk cId="1954164194" sldId="262"/>
            <ac:spMk id="2" creationId="{52E79302-923D-440E-9A82-7FFB039B625F}"/>
          </ac:spMkLst>
        </pc:spChg>
        <pc:spChg chg="del mod">
          <ac:chgData name="Mikhail Starikov" userId="a2b719c6b20cc394" providerId="Windows Live" clId="Web-{EA7B0F05-E7F6-4531-9B23-B5705FB660C3}" dt="2020-09-11T18:32:11.059" v="1785"/>
          <ac:spMkLst>
            <pc:docMk/>
            <pc:sldMk cId="1954164194" sldId="262"/>
            <ac:spMk id="3" creationId="{559FC7BF-C144-4C51-BD75-8F3F1CEF7E00}"/>
          </ac:spMkLst>
        </pc:spChg>
        <pc:spChg chg="add del">
          <ac:chgData name="Mikhail Starikov" userId="a2b719c6b20cc394" providerId="Windows Live" clId="Web-{EA7B0F05-E7F6-4531-9B23-B5705FB660C3}" dt="2020-09-12T07:53:09.774" v="2754"/>
          <ac:spMkLst>
            <pc:docMk/>
            <pc:sldMk cId="1954164194" sldId="262"/>
            <ac:spMk id="9" creationId="{0F6F1E82-F603-49E4-9641-09EEA984A343}"/>
          </ac:spMkLst>
        </pc:spChg>
        <pc:spChg chg="add del">
          <ac:chgData name="Mikhail Starikov" userId="a2b719c6b20cc394" providerId="Windows Live" clId="Web-{EA7B0F05-E7F6-4531-9B23-B5705FB660C3}" dt="2020-09-12T07:53:09.774" v="2754"/>
          <ac:spMkLst>
            <pc:docMk/>
            <pc:sldMk cId="1954164194" sldId="262"/>
            <ac:spMk id="13" creationId="{9D1595AB-90F6-488F-B5E3-F8CFCC8FAA19}"/>
          </ac:spMkLst>
        </pc:spChg>
        <pc:spChg chg="add del">
          <ac:chgData name="Mikhail Starikov" userId="a2b719c6b20cc394" providerId="Windows Live" clId="Web-{EA7B0F05-E7F6-4531-9B23-B5705FB660C3}" dt="2020-09-12T08:02:26.772" v="2922"/>
          <ac:spMkLst>
            <pc:docMk/>
            <pc:sldMk cId="1954164194" sldId="262"/>
            <ac:spMk id="18" creationId="{EE1530B0-6F96-46C0-8B3E-3215CB756BE4}"/>
          </ac:spMkLst>
        </pc:spChg>
        <pc:spChg chg="add del">
          <ac:chgData name="Mikhail Starikov" userId="a2b719c6b20cc394" providerId="Windows Live" clId="Web-{EA7B0F05-E7F6-4531-9B23-B5705FB660C3}" dt="2020-09-12T08:02:26.772" v="2922"/>
          <ac:spMkLst>
            <pc:docMk/>
            <pc:sldMk cId="1954164194" sldId="262"/>
            <ac:spMk id="20" creationId="{754910CF-1B56-45D3-960A-E89F7B3B9131}"/>
          </ac:spMkLst>
        </pc:spChg>
        <pc:spChg chg="add">
          <ac:chgData name="Mikhail Starikov" userId="a2b719c6b20cc394" providerId="Windows Live" clId="Web-{EA7B0F05-E7F6-4531-9B23-B5705FB660C3}" dt="2020-09-12T08:02:26.772" v="2922"/>
          <ac:spMkLst>
            <pc:docMk/>
            <pc:sldMk cId="1954164194" sldId="262"/>
            <ac:spMk id="25" creationId="{0F6F1E82-F603-49E4-9641-09EEA984A343}"/>
          </ac:spMkLst>
        </pc:spChg>
        <pc:spChg chg="add">
          <ac:chgData name="Mikhail Starikov" userId="a2b719c6b20cc394" providerId="Windows Live" clId="Web-{EA7B0F05-E7F6-4531-9B23-B5705FB660C3}" dt="2020-09-12T08:02:26.772" v="2922"/>
          <ac:spMkLst>
            <pc:docMk/>
            <pc:sldMk cId="1954164194" sldId="262"/>
            <ac:spMk id="29" creationId="{9D1595AB-90F6-488F-B5E3-F8CFCC8FAA19}"/>
          </ac:spMkLst>
        </pc:spChg>
        <pc:graphicFrameChg chg="add mod modGraphic">
          <ac:chgData name="Mikhail Starikov" userId="a2b719c6b20cc394" providerId="Windows Live" clId="Web-{EA7B0F05-E7F6-4531-9B23-B5705FB660C3}" dt="2020-09-12T08:18:28.170" v="2925" actId="20577"/>
          <ac:graphicFrameMkLst>
            <pc:docMk/>
            <pc:sldMk cId="1954164194" sldId="262"/>
            <ac:graphicFrameMk id="5" creationId="{9CDA8510-C491-426C-A75D-9DD9E12A283E}"/>
          </ac:graphicFrameMkLst>
        </pc:graphicFrameChg>
        <pc:cxnChg chg="add del">
          <ac:chgData name="Mikhail Starikov" userId="a2b719c6b20cc394" providerId="Windows Live" clId="Web-{EA7B0F05-E7F6-4531-9B23-B5705FB660C3}" dt="2020-09-12T07:53:09.774" v="2754"/>
          <ac:cxnSpMkLst>
            <pc:docMk/>
            <pc:sldMk cId="1954164194" sldId="262"/>
            <ac:cxnSpMk id="11" creationId="{C81CFD00-FC30-4AFB-A61F-3127B2C90F71}"/>
          </ac:cxnSpMkLst>
        </pc:cxnChg>
        <pc:cxnChg chg="add">
          <ac:chgData name="Mikhail Starikov" userId="a2b719c6b20cc394" providerId="Windows Live" clId="Web-{EA7B0F05-E7F6-4531-9B23-B5705FB660C3}" dt="2020-09-12T08:02:26.772" v="2922"/>
          <ac:cxnSpMkLst>
            <pc:docMk/>
            <pc:sldMk cId="1954164194" sldId="262"/>
            <ac:cxnSpMk id="27" creationId="{C81CFD00-FC30-4AFB-A61F-3127B2C90F71}"/>
          </ac:cxnSpMkLst>
        </pc:cxnChg>
      </pc:sldChg>
      <pc:sldChg chg="addSp delSp modSp new mod setBg">
        <pc:chgData name="Mikhail Starikov" userId="a2b719c6b20cc394" providerId="Windows Live" clId="Web-{EA7B0F05-E7F6-4531-9B23-B5705FB660C3}" dt="2020-09-12T07:58:48.923" v="2908" actId="20577"/>
        <pc:sldMkLst>
          <pc:docMk/>
          <pc:sldMk cId="2065096342" sldId="263"/>
        </pc:sldMkLst>
        <pc:spChg chg="mod">
          <ac:chgData name="Mikhail Starikov" userId="a2b719c6b20cc394" providerId="Windows Live" clId="Web-{EA7B0F05-E7F6-4531-9B23-B5705FB660C3}" dt="2020-09-11T18:33:51.326" v="1862"/>
          <ac:spMkLst>
            <pc:docMk/>
            <pc:sldMk cId="2065096342" sldId="263"/>
            <ac:spMk id="2" creationId="{D45B17D6-BE22-443E-B78C-507F7046C4B3}"/>
          </ac:spMkLst>
        </pc:spChg>
        <pc:spChg chg="del mod">
          <ac:chgData name="Mikhail Starikov" userId="a2b719c6b20cc394" providerId="Windows Live" clId="Web-{EA7B0F05-E7F6-4531-9B23-B5705FB660C3}" dt="2020-09-11T18:31:29.964" v="1763"/>
          <ac:spMkLst>
            <pc:docMk/>
            <pc:sldMk cId="2065096342" sldId="263"/>
            <ac:spMk id="3" creationId="{78CE5909-8F84-49B6-9FA6-68C1EDF651F7}"/>
          </ac:spMkLst>
        </pc:spChg>
        <pc:spChg chg="add del">
          <ac:chgData name="Mikhail Starikov" userId="a2b719c6b20cc394" providerId="Windows Live" clId="Web-{EA7B0F05-E7F6-4531-9B23-B5705FB660C3}" dt="2020-09-11T18:33:51.326" v="1862"/>
          <ac:spMkLst>
            <pc:docMk/>
            <pc:sldMk cId="2065096342" sldId="263"/>
            <ac:spMk id="9" creationId="{68BDBE5C-BBE9-4E89-BEE5-DEB6EAB8702D}"/>
          </ac:spMkLst>
        </pc:spChg>
        <pc:spChg chg="add del">
          <ac:chgData name="Mikhail Starikov" userId="a2b719c6b20cc394" providerId="Windows Live" clId="Web-{EA7B0F05-E7F6-4531-9B23-B5705FB660C3}" dt="2020-09-11T18:33:51.326" v="1862"/>
          <ac:spMkLst>
            <pc:docMk/>
            <pc:sldMk cId="2065096342" sldId="263"/>
            <ac:spMk id="13" creationId="{DFC4168B-AA75-4715-9B96-CF84B170A68B}"/>
          </ac:spMkLst>
        </pc:spChg>
        <pc:spChg chg="add">
          <ac:chgData name="Mikhail Starikov" userId="a2b719c6b20cc394" providerId="Windows Live" clId="Web-{EA7B0F05-E7F6-4531-9B23-B5705FB660C3}" dt="2020-09-11T18:33:51.326" v="1862"/>
          <ac:spMkLst>
            <pc:docMk/>
            <pc:sldMk cId="2065096342" sldId="263"/>
            <ac:spMk id="18" creationId="{EE1530B0-6F96-46C0-8B3E-3215CB756BE4}"/>
          </ac:spMkLst>
        </pc:spChg>
        <pc:spChg chg="add">
          <ac:chgData name="Mikhail Starikov" userId="a2b719c6b20cc394" providerId="Windows Live" clId="Web-{EA7B0F05-E7F6-4531-9B23-B5705FB660C3}" dt="2020-09-11T18:33:51.326" v="1862"/>
          <ac:spMkLst>
            <pc:docMk/>
            <pc:sldMk cId="2065096342" sldId="263"/>
            <ac:spMk id="20" creationId="{754910CF-1B56-45D3-960A-E89F7B3B9131}"/>
          </ac:spMkLst>
        </pc:spChg>
        <pc:graphicFrameChg chg="add mod modGraphic">
          <ac:chgData name="Mikhail Starikov" userId="a2b719c6b20cc394" providerId="Windows Live" clId="Web-{EA7B0F05-E7F6-4531-9B23-B5705FB660C3}" dt="2020-09-12T07:58:48.923" v="2908" actId="20577"/>
          <ac:graphicFrameMkLst>
            <pc:docMk/>
            <pc:sldMk cId="2065096342" sldId="263"/>
            <ac:graphicFrameMk id="5" creationId="{77815088-CF90-4084-AA07-20ADA9F817F3}"/>
          </ac:graphicFrameMkLst>
        </pc:graphicFrameChg>
        <pc:cxnChg chg="add del">
          <ac:chgData name="Mikhail Starikov" userId="a2b719c6b20cc394" providerId="Windows Live" clId="Web-{EA7B0F05-E7F6-4531-9B23-B5705FB660C3}" dt="2020-09-11T18:33:51.326" v="1862"/>
          <ac:cxnSpMkLst>
            <pc:docMk/>
            <pc:sldMk cId="2065096342" sldId="263"/>
            <ac:cxnSpMk id="11" creationId="{2752F38C-F560-47AA-90AD-209F39C04150}"/>
          </ac:cxnSpMkLst>
        </pc:cxnChg>
      </pc:sldChg>
      <pc:sldChg chg="modSp new">
        <pc:chgData name="Mikhail Starikov" userId="a2b719c6b20cc394" providerId="Windows Live" clId="Web-{EA7B0F05-E7F6-4531-9B23-B5705FB660C3}" dt="2020-09-12T07:59:06.408" v="2919" actId="20577"/>
        <pc:sldMkLst>
          <pc:docMk/>
          <pc:sldMk cId="2270557908" sldId="264"/>
        </pc:sldMkLst>
        <pc:spChg chg="mod">
          <ac:chgData name="Mikhail Starikov" userId="a2b719c6b20cc394" providerId="Windows Live" clId="Web-{EA7B0F05-E7F6-4531-9B23-B5705FB660C3}" dt="2020-09-12T07:51:27.220" v="2744" actId="20577"/>
          <ac:spMkLst>
            <pc:docMk/>
            <pc:sldMk cId="2270557908" sldId="264"/>
            <ac:spMk id="2" creationId="{97E33861-C90E-443A-A2B1-BD9E763111E0}"/>
          </ac:spMkLst>
        </pc:spChg>
        <pc:spChg chg="mod">
          <ac:chgData name="Mikhail Starikov" userId="a2b719c6b20cc394" providerId="Windows Live" clId="Web-{EA7B0F05-E7F6-4531-9B23-B5705FB660C3}" dt="2020-09-12T07:59:06.408" v="2919" actId="20577"/>
          <ac:spMkLst>
            <pc:docMk/>
            <pc:sldMk cId="2270557908" sldId="264"/>
            <ac:spMk id="3" creationId="{C2677EDA-8FA7-4CC0-A4B6-95FD511581FD}"/>
          </ac:spMkLst>
        </pc:spChg>
      </pc:sldChg>
      <pc:sldChg chg="addSp delSp modSp new mod setBg modClrScheme chgLayout">
        <pc:chgData name="Mikhail Starikov" userId="a2b719c6b20cc394" providerId="Windows Live" clId="Web-{EA7B0F05-E7F6-4531-9B23-B5705FB660C3}" dt="2020-09-12T08:19:36.484" v="2928"/>
        <pc:sldMkLst>
          <pc:docMk/>
          <pc:sldMk cId="890008862" sldId="265"/>
        </pc:sldMkLst>
        <pc:spChg chg="mod ord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2" creationId="{777180DB-B65A-4373-95E3-C685258B3E6E}"/>
          </ac:spMkLst>
        </pc:spChg>
        <pc:spChg chg="del">
          <ac:chgData name="Mikhail Starikov" userId="a2b719c6b20cc394" providerId="Windows Live" clId="Web-{EA7B0F05-E7F6-4531-9B23-B5705FB660C3}" dt="2020-09-11T18:38:58.081" v="2549"/>
          <ac:spMkLst>
            <pc:docMk/>
            <pc:sldMk cId="890008862" sldId="265"/>
            <ac:spMk id="3" creationId="{A140DF90-BC23-4752-992E-535BB0971FBB}"/>
          </ac:spMkLst>
        </pc:spChg>
        <pc:spChg chg="add del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6" creationId="{39E3965E-AC41-4711-9D10-E25ABB132D86}"/>
          </ac:spMkLst>
        </pc:spChg>
        <pc:spChg chg="add del">
          <ac:chgData name="Mikhail Starikov" userId="a2b719c6b20cc394" providerId="Windows Live" clId="Web-{EA7B0F05-E7F6-4531-9B23-B5705FB660C3}" dt="2020-09-11T18:39:43.644" v="2583"/>
          <ac:spMkLst>
            <pc:docMk/>
            <pc:sldMk cId="890008862" sldId="265"/>
            <ac:spMk id="7" creationId="{39E3965E-AC41-4711-9D10-E25ABB132D86}"/>
          </ac:spMkLst>
        </pc:spChg>
        <pc:spChg chg="add del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10" creationId="{33428ACC-71EC-4171-9527-10983BA6B41D}"/>
          </ac:spMkLst>
        </pc:spChg>
        <pc:spChg chg="add del">
          <ac:chgData name="Mikhail Starikov" userId="a2b719c6b20cc394" providerId="Windows Live" clId="Web-{EA7B0F05-E7F6-4531-9B23-B5705FB660C3}" dt="2020-09-11T18:39:43.644" v="2583"/>
          <ac:spMkLst>
            <pc:docMk/>
            <pc:sldMk cId="890008862" sldId="265"/>
            <ac:spMk id="11" creationId="{8C6E698C-8155-4B8B-BDC9-B7299772B509}"/>
          </ac:spMkLst>
        </pc:spChg>
        <pc:spChg chg="add del">
          <ac:chgData name="Mikhail Starikov" userId="a2b719c6b20cc394" providerId="Windows Live" clId="Web-{EA7B0F05-E7F6-4531-9B23-B5705FB660C3}" dt="2020-09-11T18:39:43.644" v="2583"/>
          <ac:spMkLst>
            <pc:docMk/>
            <pc:sldMk cId="890008862" sldId="265"/>
            <ac:spMk id="13" creationId="{0EEF5601-A8BC-411D-AA64-3E79320BA122}"/>
          </ac:spMkLst>
        </pc:spChg>
        <pc:spChg chg="add del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17" creationId="{8D4480B4-953D-41FA-9052-09AB3A026947}"/>
          </ac:spMkLst>
        </pc:spChg>
        <pc:spChg chg="add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22" creationId="{39E3965E-AC41-4711-9D10-E25ABB132D86}"/>
          </ac:spMkLst>
        </pc:spChg>
        <pc:spChg chg="add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26" creationId="{33428ACC-71EC-4171-9527-10983BA6B41D}"/>
          </ac:spMkLst>
        </pc:spChg>
        <pc:spChg chg="add">
          <ac:chgData name="Mikhail Starikov" userId="a2b719c6b20cc394" providerId="Windows Live" clId="Web-{EA7B0F05-E7F6-4531-9B23-B5705FB660C3}" dt="2020-09-12T08:19:36.484" v="2928"/>
          <ac:spMkLst>
            <pc:docMk/>
            <pc:sldMk cId="890008862" sldId="265"/>
            <ac:spMk id="30" creationId="{8D4480B4-953D-41FA-9052-09AB3A026947}"/>
          </ac:spMkLst>
        </pc:spChg>
        <pc:picChg chg="add mod">
          <ac:chgData name="Mikhail Starikov" userId="a2b719c6b20cc394" providerId="Windows Live" clId="Web-{EA7B0F05-E7F6-4531-9B23-B5705FB660C3}" dt="2020-09-12T08:19:36.484" v="2928"/>
          <ac:picMkLst>
            <pc:docMk/>
            <pc:sldMk cId="890008862" sldId="265"/>
            <ac:picMk id="3" creationId="{4BBA8B26-107C-4586-9980-F6C3836013A4}"/>
          </ac:picMkLst>
        </pc:picChg>
        <pc:picChg chg="add del mod">
          <ac:chgData name="Mikhail Starikov" userId="a2b719c6b20cc394" providerId="Windows Live" clId="Web-{EA7B0F05-E7F6-4531-9B23-B5705FB660C3}" dt="2020-09-12T08:18:59.984" v="2926"/>
          <ac:picMkLst>
            <pc:docMk/>
            <pc:sldMk cId="890008862" sldId="265"/>
            <ac:picMk id="4" creationId="{D725CD5E-F7DD-4975-9261-A36F2E91ABBB}"/>
          </ac:picMkLst>
        </pc:picChg>
        <pc:cxnChg chg="add del">
          <ac:chgData name="Mikhail Starikov" userId="a2b719c6b20cc394" providerId="Windows Live" clId="Web-{EA7B0F05-E7F6-4531-9B23-B5705FB660C3}" dt="2020-09-12T08:19:36.484" v="2928"/>
          <ac:cxnSpMkLst>
            <pc:docMk/>
            <pc:sldMk cId="890008862" sldId="265"/>
            <ac:cxnSpMk id="8" creationId="{1F5DC8C3-BA5F-4EED-BB9A-A14272BD82A1}"/>
          </ac:cxnSpMkLst>
        </pc:cxnChg>
        <pc:cxnChg chg="add del">
          <ac:chgData name="Mikhail Starikov" userId="a2b719c6b20cc394" providerId="Windows Live" clId="Web-{EA7B0F05-E7F6-4531-9B23-B5705FB660C3}" dt="2020-09-11T18:39:43.644" v="2583"/>
          <ac:cxnSpMkLst>
            <pc:docMk/>
            <pc:sldMk cId="890008862" sldId="265"/>
            <ac:cxnSpMk id="9" creationId="{1F5DC8C3-BA5F-4EED-BB9A-A14272BD82A1}"/>
          </ac:cxnSpMkLst>
        </pc:cxnChg>
        <pc:cxnChg chg="add del">
          <ac:chgData name="Mikhail Starikov" userId="a2b719c6b20cc394" providerId="Windows Live" clId="Web-{EA7B0F05-E7F6-4531-9B23-B5705FB660C3}" dt="2020-09-12T08:19:36.484" v="2928"/>
          <ac:cxnSpMkLst>
            <pc:docMk/>
            <pc:sldMk cId="890008862" sldId="265"/>
            <ac:cxnSpMk id="15" creationId="{BA22713B-ABB6-4391-97F9-0449A2B9B664}"/>
          </ac:cxnSpMkLst>
        </pc:cxnChg>
        <pc:cxnChg chg="add">
          <ac:chgData name="Mikhail Starikov" userId="a2b719c6b20cc394" providerId="Windows Live" clId="Web-{EA7B0F05-E7F6-4531-9B23-B5705FB660C3}" dt="2020-09-12T08:19:36.484" v="2928"/>
          <ac:cxnSpMkLst>
            <pc:docMk/>
            <pc:sldMk cId="890008862" sldId="265"/>
            <ac:cxnSpMk id="24" creationId="{1F5DC8C3-BA5F-4EED-BB9A-A14272BD82A1}"/>
          </ac:cxnSpMkLst>
        </pc:cxnChg>
        <pc:cxnChg chg="add">
          <ac:chgData name="Mikhail Starikov" userId="a2b719c6b20cc394" providerId="Windows Live" clId="Web-{EA7B0F05-E7F6-4531-9B23-B5705FB660C3}" dt="2020-09-12T08:19:36.484" v="2928"/>
          <ac:cxnSpMkLst>
            <pc:docMk/>
            <pc:sldMk cId="890008862" sldId="265"/>
            <ac:cxnSpMk id="28" creationId="{BA22713B-ABB6-4391-97F9-0449A2B9B66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7BB72-EBB6-4340-8211-A21ACA89986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1B9F5E-2BD8-4AA0-BDB5-9D40D8418FB7}">
      <dgm:prSet/>
      <dgm:spPr/>
      <dgm:t>
        <a:bodyPr/>
        <a:lstStyle/>
        <a:p>
          <a:r>
            <a:rPr lang="en-US">
              <a:latin typeface="Verdana"/>
              <a:ea typeface="Verdana"/>
              <a:cs typeface="Verdana"/>
            </a:rPr>
            <a:t>Места </a:t>
          </a:r>
          <a:r>
            <a:rPr lang="en-US" err="1">
              <a:latin typeface="Verdana"/>
              <a:ea typeface="Verdana"/>
              <a:cs typeface="Verdana"/>
            </a:rPr>
            <a:t>работы</a:t>
          </a:r>
          <a:r>
            <a:rPr lang="en-US">
              <a:latin typeface="Verdana"/>
              <a:ea typeface="Verdana"/>
              <a:cs typeface="Verdana"/>
            </a:rPr>
            <a:t> и </a:t>
          </a:r>
          <a:r>
            <a:rPr lang="en-US" err="1">
              <a:latin typeface="Verdana"/>
              <a:ea typeface="Verdana"/>
              <a:cs typeface="Verdana"/>
            </a:rPr>
            <a:t>названия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курсов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ничему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ничего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не</a:t>
          </a:r>
          <a:r>
            <a:rPr lang="en-US">
              <a:latin typeface="Verdana"/>
              <a:ea typeface="Verdana"/>
              <a:cs typeface="Verdana"/>
            </a:rPr>
            <a:t> скажут</a:t>
          </a:r>
          <a:endParaRPr lang="en-US" b="0" i="0" u="none" strike="noStrike" cap="none" baseline="0" noProof="0" err="1">
            <a:latin typeface="Verdana"/>
            <a:ea typeface="Verdana"/>
            <a:cs typeface="Verdana"/>
          </a:endParaRPr>
        </a:p>
      </dgm:t>
    </dgm:pt>
    <dgm:pt modelId="{4BAA9D2F-1799-4950-8C98-EEBCF0BADAB1}" type="parTrans" cxnId="{EC3BE009-C20B-4593-AF85-22AA43935E81}">
      <dgm:prSet/>
      <dgm:spPr/>
      <dgm:t>
        <a:bodyPr/>
        <a:lstStyle/>
        <a:p>
          <a:endParaRPr lang="en-US"/>
        </a:p>
      </dgm:t>
    </dgm:pt>
    <dgm:pt modelId="{226A5054-740A-4F0B-B79A-1A8BBC11A2CC}" type="sibTrans" cxnId="{EC3BE009-C20B-4593-AF85-22AA43935E81}">
      <dgm:prSet/>
      <dgm:spPr/>
      <dgm:t>
        <a:bodyPr/>
        <a:lstStyle/>
        <a:p>
          <a:endParaRPr lang="en-US"/>
        </a:p>
      </dgm:t>
    </dgm:pt>
    <dgm:pt modelId="{47BC4614-2857-4286-AFFC-04733BF56755}">
      <dgm:prSet/>
      <dgm:spPr/>
      <dgm:t>
        <a:bodyPr/>
        <a:lstStyle/>
        <a:p>
          <a:r>
            <a:rPr lang="en-US" dirty="0">
              <a:latin typeface="Verdana"/>
              <a:ea typeface="Verdana"/>
              <a:cs typeface="Verdana"/>
            </a:rPr>
            <a:t>Описания </a:t>
          </a:r>
          <a:r>
            <a:rPr lang="en-US" dirty="0" err="1">
              <a:latin typeface="Verdana"/>
              <a:ea typeface="Verdana"/>
              <a:cs typeface="Verdana"/>
            </a:rPr>
            <a:t>проектов</a:t>
          </a:r>
          <a:r>
            <a:rPr lang="en-US" dirty="0">
              <a:latin typeface="Verdana"/>
              <a:ea typeface="Verdana"/>
              <a:cs typeface="Verdana"/>
            </a:rPr>
            <a:t>, </a:t>
          </a:r>
          <a:r>
            <a:rPr lang="en-US" dirty="0" err="1">
              <a:latin typeface="Verdana"/>
              <a:ea typeface="Verdana"/>
              <a:cs typeface="Verdana"/>
            </a:rPr>
            <a:t>их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dirty="0" err="1">
              <a:latin typeface="Verdana"/>
              <a:ea typeface="Verdana"/>
              <a:cs typeface="Verdana"/>
            </a:rPr>
            <a:t>цели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dirty="0" err="1">
              <a:latin typeface="Verdana"/>
              <a:ea typeface="Verdana"/>
              <a:cs typeface="Verdana"/>
            </a:rPr>
            <a:t>задачи</a:t>
          </a:r>
          <a:r>
            <a:rPr lang="en-US" dirty="0">
              <a:latin typeface="Verdana"/>
              <a:ea typeface="Verdana"/>
              <a:cs typeface="Verdana"/>
            </a:rPr>
            <a:t> и </a:t>
          </a:r>
          <a:r>
            <a:rPr lang="en-US" dirty="0" err="1">
              <a:latin typeface="Verdana"/>
              <a:ea typeface="Verdana"/>
              <a:cs typeface="Verdana"/>
            </a:rPr>
            <a:t>результаты</a:t>
          </a:r>
          <a:r>
            <a:rPr lang="en-US" dirty="0">
              <a:latin typeface="Verdana"/>
              <a:ea typeface="Verdana"/>
              <a:cs typeface="Verdana"/>
            </a:rPr>
            <a:t> - скажут</a:t>
          </a:r>
        </a:p>
      </dgm:t>
    </dgm:pt>
    <dgm:pt modelId="{580E5D32-D206-46A9-89D6-B872EE19F173}" type="parTrans" cxnId="{E7B0BC9B-4D05-4199-8E35-832D0FD0687E}">
      <dgm:prSet/>
      <dgm:spPr/>
      <dgm:t>
        <a:bodyPr/>
        <a:lstStyle/>
        <a:p>
          <a:endParaRPr lang="en-US"/>
        </a:p>
      </dgm:t>
    </dgm:pt>
    <dgm:pt modelId="{5755FD41-736D-4469-961E-6B9DF018C9B1}" type="sibTrans" cxnId="{E7B0BC9B-4D05-4199-8E35-832D0FD0687E}">
      <dgm:prSet/>
      <dgm:spPr/>
      <dgm:t>
        <a:bodyPr/>
        <a:lstStyle/>
        <a:p>
          <a:endParaRPr lang="en-US"/>
        </a:p>
      </dgm:t>
    </dgm:pt>
    <dgm:pt modelId="{4A5F80CF-68C9-4A56-8608-F24FDDBDE8CE}">
      <dgm:prSet phldr="0"/>
      <dgm:spPr/>
      <dgm:t>
        <a:bodyPr/>
        <a:lstStyle/>
        <a:p>
          <a:pPr rtl="0"/>
          <a:r>
            <a:rPr lang="en-US" dirty="0">
              <a:latin typeface="Verdana"/>
              <a:ea typeface="Verdana"/>
              <a:cs typeface="Verdana"/>
            </a:rPr>
            <a:t>Старайтесь чтобы выше резюме по максимуму отвечало на вакансию</a:t>
          </a:r>
        </a:p>
      </dgm:t>
    </dgm:pt>
    <dgm:pt modelId="{E91DCE9E-4537-4FF2-8B14-0E9D46E6ACBB}" type="parTrans" cxnId="{3F23C163-C592-4EE5-AC3D-32E6F313742E}">
      <dgm:prSet/>
      <dgm:spPr/>
    </dgm:pt>
    <dgm:pt modelId="{B0BC06B3-D2CB-4BA8-AE52-6737C19AF9C1}" type="sibTrans" cxnId="{3F23C163-C592-4EE5-AC3D-32E6F313742E}">
      <dgm:prSet/>
      <dgm:spPr/>
    </dgm:pt>
    <dgm:pt modelId="{CFD0E6FE-4502-4443-85F4-FDA7C652B500}" type="pres">
      <dgm:prSet presAssocID="{A447BB72-EBB6-4340-8211-A21ACA899860}" presName="diagram" presStyleCnt="0">
        <dgm:presLayoutVars>
          <dgm:dir/>
          <dgm:resizeHandles val="exact"/>
        </dgm:presLayoutVars>
      </dgm:prSet>
      <dgm:spPr/>
    </dgm:pt>
    <dgm:pt modelId="{2D353C38-ECF8-44D5-8E1A-F4FBD2AC2DED}" type="pres">
      <dgm:prSet presAssocID="{D41B9F5E-2BD8-4AA0-BDB5-9D40D8418FB7}" presName="node" presStyleLbl="node1" presStyleIdx="0" presStyleCnt="3">
        <dgm:presLayoutVars>
          <dgm:bulletEnabled val="1"/>
        </dgm:presLayoutVars>
      </dgm:prSet>
      <dgm:spPr/>
    </dgm:pt>
    <dgm:pt modelId="{7E37A40B-2CFF-45FE-AC8F-D2FC48167EC5}" type="pres">
      <dgm:prSet presAssocID="{226A5054-740A-4F0B-B79A-1A8BBC11A2CC}" presName="sibTrans" presStyleCnt="0"/>
      <dgm:spPr/>
    </dgm:pt>
    <dgm:pt modelId="{BF148E9D-078B-4991-98CF-38CF516539C6}" type="pres">
      <dgm:prSet presAssocID="{47BC4614-2857-4286-AFFC-04733BF56755}" presName="node" presStyleLbl="node1" presStyleIdx="1" presStyleCnt="3">
        <dgm:presLayoutVars>
          <dgm:bulletEnabled val="1"/>
        </dgm:presLayoutVars>
      </dgm:prSet>
      <dgm:spPr/>
    </dgm:pt>
    <dgm:pt modelId="{DD611088-28EB-460F-BECD-DA690B481EAE}" type="pres">
      <dgm:prSet presAssocID="{5755FD41-736D-4469-961E-6B9DF018C9B1}" presName="sibTrans" presStyleCnt="0"/>
      <dgm:spPr/>
    </dgm:pt>
    <dgm:pt modelId="{193987DF-B6A8-4A88-A63C-E647CE949E24}" type="pres">
      <dgm:prSet presAssocID="{4A5F80CF-68C9-4A56-8608-F24FDDBDE8CE}" presName="node" presStyleLbl="node1" presStyleIdx="2" presStyleCnt="3">
        <dgm:presLayoutVars>
          <dgm:bulletEnabled val="1"/>
        </dgm:presLayoutVars>
      </dgm:prSet>
      <dgm:spPr/>
    </dgm:pt>
  </dgm:ptLst>
  <dgm:cxnLst>
    <dgm:cxn modelId="{EC3BE009-C20B-4593-AF85-22AA43935E81}" srcId="{A447BB72-EBB6-4340-8211-A21ACA899860}" destId="{D41B9F5E-2BD8-4AA0-BDB5-9D40D8418FB7}" srcOrd="0" destOrd="0" parTransId="{4BAA9D2F-1799-4950-8C98-EEBCF0BADAB1}" sibTransId="{226A5054-740A-4F0B-B79A-1A8BBC11A2CC}"/>
    <dgm:cxn modelId="{F77B504B-6332-4F6E-B06C-56096C4DAA97}" type="presOf" srcId="{A447BB72-EBB6-4340-8211-A21ACA899860}" destId="{CFD0E6FE-4502-4443-85F4-FDA7C652B500}" srcOrd="0" destOrd="0" presId="urn:microsoft.com/office/officeart/2005/8/layout/default"/>
    <dgm:cxn modelId="{50DA384C-EE32-4BBD-B8DB-576D5E41B60C}" type="presOf" srcId="{D41B9F5E-2BD8-4AA0-BDB5-9D40D8418FB7}" destId="{2D353C38-ECF8-44D5-8E1A-F4FBD2AC2DED}" srcOrd="0" destOrd="0" presId="urn:microsoft.com/office/officeart/2005/8/layout/default"/>
    <dgm:cxn modelId="{3F23C163-C592-4EE5-AC3D-32E6F313742E}" srcId="{A447BB72-EBB6-4340-8211-A21ACA899860}" destId="{4A5F80CF-68C9-4A56-8608-F24FDDBDE8CE}" srcOrd="2" destOrd="0" parTransId="{E91DCE9E-4537-4FF2-8B14-0E9D46E6ACBB}" sibTransId="{B0BC06B3-D2CB-4BA8-AE52-6737C19AF9C1}"/>
    <dgm:cxn modelId="{FBDBEE63-8645-49AD-B008-7C527080E00A}" type="presOf" srcId="{47BC4614-2857-4286-AFFC-04733BF56755}" destId="{BF148E9D-078B-4991-98CF-38CF516539C6}" srcOrd="0" destOrd="0" presId="urn:microsoft.com/office/officeart/2005/8/layout/default"/>
    <dgm:cxn modelId="{A708EB64-F137-4660-B68B-2F8E665A112A}" type="presOf" srcId="{4A5F80CF-68C9-4A56-8608-F24FDDBDE8CE}" destId="{193987DF-B6A8-4A88-A63C-E647CE949E24}" srcOrd="0" destOrd="0" presId="urn:microsoft.com/office/officeart/2005/8/layout/default"/>
    <dgm:cxn modelId="{E7B0BC9B-4D05-4199-8E35-832D0FD0687E}" srcId="{A447BB72-EBB6-4340-8211-A21ACA899860}" destId="{47BC4614-2857-4286-AFFC-04733BF56755}" srcOrd="1" destOrd="0" parTransId="{580E5D32-D206-46A9-89D6-B872EE19F173}" sibTransId="{5755FD41-736D-4469-961E-6B9DF018C9B1}"/>
    <dgm:cxn modelId="{7801CB54-78DF-4EC8-B3D8-B228D5885411}" type="presParOf" srcId="{CFD0E6FE-4502-4443-85F4-FDA7C652B500}" destId="{2D353C38-ECF8-44D5-8E1A-F4FBD2AC2DED}" srcOrd="0" destOrd="0" presId="urn:microsoft.com/office/officeart/2005/8/layout/default"/>
    <dgm:cxn modelId="{F328E188-A7AD-4B11-A373-2C7DC193445E}" type="presParOf" srcId="{CFD0E6FE-4502-4443-85F4-FDA7C652B500}" destId="{7E37A40B-2CFF-45FE-AC8F-D2FC48167EC5}" srcOrd="1" destOrd="0" presId="urn:microsoft.com/office/officeart/2005/8/layout/default"/>
    <dgm:cxn modelId="{77516417-C053-414F-ACBC-B6719ABC8597}" type="presParOf" srcId="{CFD0E6FE-4502-4443-85F4-FDA7C652B500}" destId="{BF148E9D-078B-4991-98CF-38CF516539C6}" srcOrd="2" destOrd="0" presId="urn:microsoft.com/office/officeart/2005/8/layout/default"/>
    <dgm:cxn modelId="{6E0AEA47-B5B2-4169-A6EA-DF80E3AD7345}" type="presParOf" srcId="{CFD0E6FE-4502-4443-85F4-FDA7C652B500}" destId="{DD611088-28EB-460F-BECD-DA690B481EAE}" srcOrd="3" destOrd="0" presId="urn:microsoft.com/office/officeart/2005/8/layout/default"/>
    <dgm:cxn modelId="{5B951B98-7763-4415-8447-03D78BD6BA02}" type="presParOf" srcId="{CFD0E6FE-4502-4443-85F4-FDA7C652B500}" destId="{193987DF-B6A8-4A88-A63C-E647CE949E2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3136A-10DE-4D30-AD81-440E5EDE343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533A2F-D41C-4CA8-AFF6-5EBE0671FBC8}">
      <dgm:prSet/>
      <dgm:spPr/>
      <dgm:t>
        <a:bodyPr/>
        <a:lstStyle/>
        <a:p>
          <a:r>
            <a:rPr lang="en-US">
              <a:latin typeface="Verdana"/>
              <a:ea typeface="Verdana"/>
              <a:cs typeface="Verdana"/>
            </a:rPr>
            <a:t>Проверьте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свою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технику</a:t>
          </a:r>
          <a:r>
            <a:rPr lang="en-US">
              <a:latin typeface="Verdana"/>
              <a:ea typeface="Verdana"/>
              <a:cs typeface="Verdana"/>
            </a:rPr>
            <a:t>, </a:t>
          </a:r>
          <a:r>
            <a:rPr lang="en-US" err="1">
              <a:latin typeface="Verdana"/>
              <a:ea typeface="Verdana"/>
              <a:cs typeface="Verdana"/>
            </a:rPr>
            <a:t>качество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микрофона</a:t>
          </a:r>
          <a:r>
            <a:rPr lang="en-US">
              <a:latin typeface="Verdana"/>
              <a:ea typeface="Verdana"/>
              <a:cs typeface="Verdana"/>
            </a:rPr>
            <a:t> и динамики</a:t>
          </a:r>
          <a:r>
            <a:rPr lang="en-US" dirty="0">
              <a:latin typeface="Verdana"/>
              <a:ea typeface="Verdana"/>
              <a:cs typeface="Verdana"/>
            </a:rPr>
            <a:t>;</a:t>
          </a:r>
        </a:p>
      </dgm:t>
    </dgm:pt>
    <dgm:pt modelId="{5C264548-41D9-485D-A352-C9ED9A9538EC}" type="parTrans" cxnId="{8D765BA9-4C79-44EC-920A-1E51AA263655}">
      <dgm:prSet/>
      <dgm:spPr/>
      <dgm:t>
        <a:bodyPr/>
        <a:lstStyle/>
        <a:p>
          <a:endParaRPr lang="en-US"/>
        </a:p>
      </dgm:t>
    </dgm:pt>
    <dgm:pt modelId="{0800F1F4-4B28-4532-9E14-0168BEB3922D}" type="sibTrans" cxnId="{8D765BA9-4C79-44EC-920A-1E51AA263655}">
      <dgm:prSet/>
      <dgm:spPr/>
      <dgm:t>
        <a:bodyPr/>
        <a:lstStyle/>
        <a:p>
          <a:endParaRPr lang="en-US"/>
        </a:p>
      </dgm:t>
    </dgm:pt>
    <dgm:pt modelId="{3CFE245B-65CE-4169-A3ED-A32E2469413F}">
      <dgm:prSet/>
      <dgm:spPr/>
      <dgm:t>
        <a:bodyPr/>
        <a:lstStyle/>
        <a:p>
          <a:pPr rtl="0"/>
          <a:r>
            <a:rPr lang="en-US">
              <a:latin typeface="Verdana"/>
              <a:ea typeface="Verdana"/>
              <a:cs typeface="Verdana"/>
            </a:rPr>
            <a:t>Будьте </a:t>
          </a:r>
          <a:r>
            <a:rPr lang="en-US" err="1">
              <a:latin typeface="Verdana"/>
              <a:ea typeface="Verdana"/>
              <a:cs typeface="Verdana"/>
            </a:rPr>
            <a:t>спокойны</a:t>
          </a:r>
          <a:r>
            <a:rPr lang="en-US">
              <a:latin typeface="Verdana"/>
              <a:ea typeface="Verdana"/>
              <a:cs typeface="Verdana"/>
            </a:rPr>
            <a:t>, </a:t>
          </a:r>
          <a:r>
            <a:rPr lang="en-US" err="1">
              <a:latin typeface="Verdana"/>
              <a:ea typeface="Verdana"/>
              <a:cs typeface="Verdana"/>
            </a:rPr>
            <a:t>открыты</a:t>
          </a:r>
          <a:r>
            <a:rPr lang="en-US">
              <a:latin typeface="Verdana"/>
              <a:ea typeface="Verdana"/>
              <a:cs typeface="Verdana"/>
            </a:rPr>
            <a:t>, </a:t>
          </a:r>
          <a:r>
            <a:rPr lang="en-US" err="1">
              <a:latin typeface="Verdana"/>
              <a:ea typeface="Verdana"/>
              <a:cs typeface="Verdana"/>
            </a:rPr>
            <a:t>старайтесь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>
              <a:latin typeface="Verdana"/>
              <a:ea typeface="Verdana"/>
              <a:cs typeface="Verdana"/>
            </a:rPr>
            <a:t>волноваться</a:t>
          </a:r>
          <a:r>
            <a:rPr lang="en-US" dirty="0">
              <a:latin typeface="Verdana"/>
              <a:ea typeface="Verdana"/>
              <a:cs typeface="Verdana"/>
            </a:rPr>
            <a:t>;</a:t>
          </a:r>
        </a:p>
      </dgm:t>
    </dgm:pt>
    <dgm:pt modelId="{3A513127-3E3C-4616-A313-A15F51470F59}" type="parTrans" cxnId="{2A97C736-1309-4963-AF30-37519BB755BE}">
      <dgm:prSet/>
      <dgm:spPr/>
      <dgm:t>
        <a:bodyPr/>
        <a:lstStyle/>
        <a:p>
          <a:endParaRPr lang="en-US"/>
        </a:p>
      </dgm:t>
    </dgm:pt>
    <dgm:pt modelId="{DE90A3C8-6AC4-443E-8E3B-E9DE0B841ECA}" type="sibTrans" cxnId="{2A97C736-1309-4963-AF30-37519BB755BE}">
      <dgm:prSet/>
      <dgm:spPr/>
      <dgm:t>
        <a:bodyPr/>
        <a:lstStyle/>
        <a:p>
          <a:endParaRPr lang="en-US"/>
        </a:p>
      </dgm:t>
    </dgm:pt>
    <dgm:pt modelId="{C2AECB59-AFAE-4F22-B9C3-56C5DB93DF35}">
      <dgm:prSet/>
      <dgm:spPr/>
      <dgm:t>
        <a:bodyPr/>
        <a:lstStyle/>
        <a:p>
          <a:pPr rtl="0"/>
          <a:r>
            <a:rPr lang="en-US" u="sng">
              <a:latin typeface="Verdana"/>
              <a:ea typeface="Verdana"/>
              <a:cs typeface="Verdana"/>
            </a:rPr>
            <a:t>Развернутые </a:t>
          </a:r>
          <a:r>
            <a:rPr lang="en-US" u="sng" err="1">
              <a:latin typeface="Verdana"/>
              <a:ea typeface="Verdana"/>
              <a:cs typeface="Verdana"/>
            </a:rPr>
            <a:t>ответы</a:t>
          </a:r>
          <a:r>
            <a:rPr lang="en-US">
              <a:latin typeface="Verdana"/>
              <a:ea typeface="Verdana"/>
              <a:cs typeface="Verdana"/>
            </a:rPr>
            <a:t> - </a:t>
          </a:r>
          <a:r>
            <a:rPr lang="en-US" err="1">
              <a:latin typeface="Verdana"/>
              <a:ea typeface="Verdana"/>
              <a:cs typeface="Verdana"/>
            </a:rPr>
            <a:t>вам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нужно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показать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все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свои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>
              <a:latin typeface="Verdana"/>
              <a:ea typeface="Verdana"/>
              <a:cs typeface="Verdana"/>
            </a:rPr>
            <a:t>скиллы</a:t>
          </a:r>
          <a:r>
            <a:rPr lang="en-US" dirty="0">
              <a:latin typeface="Verdana"/>
              <a:ea typeface="Verdana"/>
              <a:cs typeface="Verdana"/>
            </a:rPr>
            <a:t>;</a:t>
          </a:r>
        </a:p>
      </dgm:t>
    </dgm:pt>
    <dgm:pt modelId="{EF522048-FDF8-4A97-923A-95DB844897B3}" type="parTrans" cxnId="{F176316D-5853-4F50-A94E-35A4D7FD7086}">
      <dgm:prSet/>
      <dgm:spPr/>
      <dgm:t>
        <a:bodyPr/>
        <a:lstStyle/>
        <a:p>
          <a:endParaRPr lang="en-US"/>
        </a:p>
      </dgm:t>
    </dgm:pt>
    <dgm:pt modelId="{74857579-6802-4D19-9381-917223FF771D}" type="sibTrans" cxnId="{F176316D-5853-4F50-A94E-35A4D7FD7086}">
      <dgm:prSet/>
      <dgm:spPr/>
      <dgm:t>
        <a:bodyPr/>
        <a:lstStyle/>
        <a:p>
          <a:endParaRPr lang="en-US"/>
        </a:p>
      </dgm:t>
    </dgm:pt>
    <dgm:pt modelId="{B0BA414E-10AF-4C75-A807-0CA9055A8683}">
      <dgm:prSet phldr="0"/>
      <dgm:spPr/>
      <dgm:t>
        <a:bodyPr/>
        <a:lstStyle/>
        <a:p>
          <a:pPr rtl="0"/>
          <a:r>
            <a:rPr lang="en-US" err="1">
              <a:latin typeface="Verdana"/>
              <a:ea typeface="Verdana"/>
              <a:cs typeface="Verdana"/>
            </a:rPr>
            <a:t>Не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бойтесь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говорить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что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вы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чего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то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знаете</a:t>
          </a:r>
          <a:r>
            <a:rPr lang="en-US">
              <a:latin typeface="Verdana"/>
              <a:ea typeface="Verdana"/>
              <a:cs typeface="Verdana"/>
            </a:rPr>
            <a:t>, </a:t>
          </a:r>
          <a:r>
            <a:rPr lang="en-US" err="1">
              <a:latin typeface="Verdana"/>
              <a:ea typeface="Verdana"/>
              <a:cs typeface="Verdana"/>
            </a:rPr>
            <a:t>это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лучше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чем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придумывать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err="1">
              <a:latin typeface="Verdana"/>
              <a:ea typeface="Verdana"/>
              <a:cs typeface="Verdana"/>
            </a:rPr>
            <a:t>на</a:t>
          </a:r>
          <a:r>
            <a:rPr lang="en-US">
              <a:latin typeface="Verdana"/>
              <a:ea typeface="Verdana"/>
              <a:cs typeface="Verdana"/>
            </a:rPr>
            <a:t> ходу</a:t>
          </a:r>
          <a:r>
            <a:rPr lang="en-US" dirty="0">
              <a:latin typeface="Verdana"/>
              <a:ea typeface="Verdana"/>
              <a:cs typeface="Verdana"/>
            </a:rPr>
            <a:t>;</a:t>
          </a:r>
        </a:p>
      </dgm:t>
    </dgm:pt>
    <dgm:pt modelId="{29685E26-0610-4F17-8168-42BE76CDFEF3}" type="parTrans" cxnId="{2F99937B-233A-4636-8902-BC035401964C}">
      <dgm:prSet/>
      <dgm:spPr/>
    </dgm:pt>
    <dgm:pt modelId="{71F63FC8-D909-4AFA-8D63-50B4C2D9E68B}" type="sibTrans" cxnId="{2F99937B-233A-4636-8902-BC035401964C}">
      <dgm:prSet/>
      <dgm:spPr/>
    </dgm:pt>
    <dgm:pt modelId="{50D6E39E-CD94-4C84-8C07-FC93DE56510D}">
      <dgm:prSet phldr="0"/>
      <dgm:spPr/>
      <dgm:t>
        <a:bodyPr/>
        <a:lstStyle/>
        <a:p>
          <a:r>
            <a:rPr lang="en-US">
              <a:latin typeface="Verdana"/>
              <a:ea typeface="Verdana"/>
              <a:cs typeface="Verdana"/>
            </a:rPr>
            <a:t>Не забывайте задавать вопросы</a:t>
          </a:r>
          <a:r>
            <a:rPr lang="en-US" dirty="0">
              <a:latin typeface="Verdana"/>
              <a:ea typeface="Verdana"/>
              <a:cs typeface="Verdana"/>
            </a:rPr>
            <a:t>;</a:t>
          </a:r>
        </a:p>
      </dgm:t>
    </dgm:pt>
    <dgm:pt modelId="{A35D3BA0-DD90-4728-B368-53B6BFCC0B91}" type="parTrans" cxnId="{B334B701-E71F-4E34-8DB5-28D5DBB42EEF}">
      <dgm:prSet/>
      <dgm:spPr/>
    </dgm:pt>
    <dgm:pt modelId="{4006BA0D-9033-43D9-B5BA-FFB188C22195}" type="sibTrans" cxnId="{B334B701-E71F-4E34-8DB5-28D5DBB42EEF}">
      <dgm:prSet/>
      <dgm:spPr/>
    </dgm:pt>
    <dgm:pt modelId="{F4F3C97D-41B9-48B3-B9F6-78EBCA4868C0}" type="pres">
      <dgm:prSet presAssocID="{DA33136A-10DE-4D30-AD81-440E5EDE343B}" presName="vert0" presStyleCnt="0">
        <dgm:presLayoutVars>
          <dgm:dir/>
          <dgm:animOne val="branch"/>
          <dgm:animLvl val="lvl"/>
        </dgm:presLayoutVars>
      </dgm:prSet>
      <dgm:spPr/>
    </dgm:pt>
    <dgm:pt modelId="{DBC84A55-26C5-407A-AF84-721956798B7C}" type="pres">
      <dgm:prSet presAssocID="{2D533A2F-D41C-4CA8-AFF6-5EBE0671FBC8}" presName="thickLine" presStyleLbl="alignNode1" presStyleIdx="0" presStyleCnt="5"/>
      <dgm:spPr/>
    </dgm:pt>
    <dgm:pt modelId="{E18A2133-F9F4-411A-84EC-7487B54C10A0}" type="pres">
      <dgm:prSet presAssocID="{2D533A2F-D41C-4CA8-AFF6-5EBE0671FBC8}" presName="horz1" presStyleCnt="0"/>
      <dgm:spPr/>
    </dgm:pt>
    <dgm:pt modelId="{6F6EF46F-CC1E-496D-9581-5C566B650322}" type="pres">
      <dgm:prSet presAssocID="{2D533A2F-D41C-4CA8-AFF6-5EBE0671FBC8}" presName="tx1" presStyleLbl="revTx" presStyleIdx="0" presStyleCnt="5"/>
      <dgm:spPr/>
    </dgm:pt>
    <dgm:pt modelId="{F58C74BF-914B-485B-9440-2BFFF7639C53}" type="pres">
      <dgm:prSet presAssocID="{2D533A2F-D41C-4CA8-AFF6-5EBE0671FBC8}" presName="vert1" presStyleCnt="0"/>
      <dgm:spPr/>
    </dgm:pt>
    <dgm:pt modelId="{30C263B2-7A5D-4429-836D-237FAEF966AF}" type="pres">
      <dgm:prSet presAssocID="{3CFE245B-65CE-4169-A3ED-A32E2469413F}" presName="thickLine" presStyleLbl="alignNode1" presStyleIdx="1" presStyleCnt="5"/>
      <dgm:spPr/>
    </dgm:pt>
    <dgm:pt modelId="{3EC7A8B7-9706-46C3-94D3-2EF9610F59E0}" type="pres">
      <dgm:prSet presAssocID="{3CFE245B-65CE-4169-A3ED-A32E2469413F}" presName="horz1" presStyleCnt="0"/>
      <dgm:spPr/>
    </dgm:pt>
    <dgm:pt modelId="{68067A2E-97D6-41D3-9C58-AD53F9BAB000}" type="pres">
      <dgm:prSet presAssocID="{3CFE245B-65CE-4169-A3ED-A32E2469413F}" presName="tx1" presStyleLbl="revTx" presStyleIdx="1" presStyleCnt="5"/>
      <dgm:spPr/>
    </dgm:pt>
    <dgm:pt modelId="{732F7BAC-537E-4A6F-8445-E111DD6026B7}" type="pres">
      <dgm:prSet presAssocID="{3CFE245B-65CE-4169-A3ED-A32E2469413F}" presName="vert1" presStyleCnt="0"/>
      <dgm:spPr/>
    </dgm:pt>
    <dgm:pt modelId="{E2EEF3C4-BE87-4C1C-95BE-30DDC85409C2}" type="pres">
      <dgm:prSet presAssocID="{C2AECB59-AFAE-4F22-B9C3-56C5DB93DF35}" presName="thickLine" presStyleLbl="alignNode1" presStyleIdx="2" presStyleCnt="5"/>
      <dgm:spPr/>
    </dgm:pt>
    <dgm:pt modelId="{1900A617-16BA-44B3-9232-F0DAE034BB04}" type="pres">
      <dgm:prSet presAssocID="{C2AECB59-AFAE-4F22-B9C3-56C5DB93DF35}" presName="horz1" presStyleCnt="0"/>
      <dgm:spPr/>
    </dgm:pt>
    <dgm:pt modelId="{8EA6102E-58C8-4170-B3A3-8241D3BF0DA1}" type="pres">
      <dgm:prSet presAssocID="{C2AECB59-AFAE-4F22-B9C3-56C5DB93DF35}" presName="tx1" presStyleLbl="revTx" presStyleIdx="2" presStyleCnt="5"/>
      <dgm:spPr/>
    </dgm:pt>
    <dgm:pt modelId="{04219359-6593-4461-A6B5-F0BF25A7438E}" type="pres">
      <dgm:prSet presAssocID="{C2AECB59-AFAE-4F22-B9C3-56C5DB93DF35}" presName="vert1" presStyleCnt="0"/>
      <dgm:spPr/>
    </dgm:pt>
    <dgm:pt modelId="{5FBAA1E1-C806-4084-982C-9A00A95480D5}" type="pres">
      <dgm:prSet presAssocID="{B0BA414E-10AF-4C75-A807-0CA9055A8683}" presName="thickLine" presStyleLbl="alignNode1" presStyleIdx="3" presStyleCnt="5"/>
      <dgm:spPr/>
    </dgm:pt>
    <dgm:pt modelId="{4A9E8592-4F63-4018-91C1-65E73E030C32}" type="pres">
      <dgm:prSet presAssocID="{B0BA414E-10AF-4C75-A807-0CA9055A8683}" presName="horz1" presStyleCnt="0"/>
      <dgm:spPr/>
    </dgm:pt>
    <dgm:pt modelId="{95C5DA4A-94FF-48F0-9AD6-A4F426525CF1}" type="pres">
      <dgm:prSet presAssocID="{B0BA414E-10AF-4C75-A807-0CA9055A8683}" presName="tx1" presStyleLbl="revTx" presStyleIdx="3" presStyleCnt="5"/>
      <dgm:spPr/>
    </dgm:pt>
    <dgm:pt modelId="{6C4FF0A2-48D0-4FB1-B2C4-1E1BEC4F0DE3}" type="pres">
      <dgm:prSet presAssocID="{B0BA414E-10AF-4C75-A807-0CA9055A8683}" presName="vert1" presStyleCnt="0"/>
      <dgm:spPr/>
    </dgm:pt>
    <dgm:pt modelId="{BA5423EA-EDCC-4B6A-BF70-947C97BE523A}" type="pres">
      <dgm:prSet presAssocID="{50D6E39E-CD94-4C84-8C07-FC93DE56510D}" presName="thickLine" presStyleLbl="alignNode1" presStyleIdx="4" presStyleCnt="5"/>
      <dgm:spPr/>
    </dgm:pt>
    <dgm:pt modelId="{2C62821F-1E2F-4586-A481-8D6B7EF2B83B}" type="pres">
      <dgm:prSet presAssocID="{50D6E39E-CD94-4C84-8C07-FC93DE56510D}" presName="horz1" presStyleCnt="0"/>
      <dgm:spPr/>
    </dgm:pt>
    <dgm:pt modelId="{F53120CF-4B8A-4D5E-AF1B-02292997FB16}" type="pres">
      <dgm:prSet presAssocID="{50D6E39E-CD94-4C84-8C07-FC93DE56510D}" presName="tx1" presStyleLbl="revTx" presStyleIdx="4" presStyleCnt="5"/>
      <dgm:spPr/>
    </dgm:pt>
    <dgm:pt modelId="{0ED50D0B-0E4B-44C0-B94C-97688192E6D7}" type="pres">
      <dgm:prSet presAssocID="{50D6E39E-CD94-4C84-8C07-FC93DE56510D}" presName="vert1" presStyleCnt="0"/>
      <dgm:spPr/>
    </dgm:pt>
  </dgm:ptLst>
  <dgm:cxnLst>
    <dgm:cxn modelId="{B334B701-E71F-4E34-8DB5-28D5DBB42EEF}" srcId="{DA33136A-10DE-4D30-AD81-440E5EDE343B}" destId="{50D6E39E-CD94-4C84-8C07-FC93DE56510D}" srcOrd="4" destOrd="0" parTransId="{A35D3BA0-DD90-4728-B368-53B6BFCC0B91}" sibTransId="{4006BA0D-9033-43D9-B5BA-FFB188C22195}"/>
    <dgm:cxn modelId="{2A97C736-1309-4963-AF30-37519BB755BE}" srcId="{DA33136A-10DE-4D30-AD81-440E5EDE343B}" destId="{3CFE245B-65CE-4169-A3ED-A32E2469413F}" srcOrd="1" destOrd="0" parTransId="{3A513127-3E3C-4616-A313-A15F51470F59}" sibTransId="{DE90A3C8-6AC4-443E-8E3B-E9DE0B841ECA}"/>
    <dgm:cxn modelId="{9F53794E-024D-40B8-A0AF-BC7B7A4EF7F3}" type="presOf" srcId="{3CFE245B-65CE-4169-A3ED-A32E2469413F}" destId="{68067A2E-97D6-41D3-9C58-AD53F9BAB000}" srcOrd="0" destOrd="0" presId="urn:microsoft.com/office/officeart/2008/layout/LinedList"/>
    <dgm:cxn modelId="{F176316D-5853-4F50-A94E-35A4D7FD7086}" srcId="{DA33136A-10DE-4D30-AD81-440E5EDE343B}" destId="{C2AECB59-AFAE-4F22-B9C3-56C5DB93DF35}" srcOrd="2" destOrd="0" parTransId="{EF522048-FDF8-4A97-923A-95DB844897B3}" sibTransId="{74857579-6802-4D19-9381-917223FF771D}"/>
    <dgm:cxn modelId="{2F99937B-233A-4636-8902-BC035401964C}" srcId="{DA33136A-10DE-4D30-AD81-440E5EDE343B}" destId="{B0BA414E-10AF-4C75-A807-0CA9055A8683}" srcOrd="3" destOrd="0" parTransId="{29685E26-0610-4F17-8168-42BE76CDFEF3}" sibTransId="{71F63FC8-D909-4AFA-8D63-50B4C2D9E68B}"/>
    <dgm:cxn modelId="{B870228B-205F-4CEF-B996-1E4555D8272C}" type="presOf" srcId="{DA33136A-10DE-4D30-AD81-440E5EDE343B}" destId="{F4F3C97D-41B9-48B3-B9F6-78EBCA4868C0}" srcOrd="0" destOrd="0" presId="urn:microsoft.com/office/officeart/2008/layout/LinedList"/>
    <dgm:cxn modelId="{8D765BA9-4C79-44EC-920A-1E51AA263655}" srcId="{DA33136A-10DE-4D30-AD81-440E5EDE343B}" destId="{2D533A2F-D41C-4CA8-AFF6-5EBE0671FBC8}" srcOrd="0" destOrd="0" parTransId="{5C264548-41D9-485D-A352-C9ED9A9538EC}" sibTransId="{0800F1F4-4B28-4532-9E14-0168BEB3922D}"/>
    <dgm:cxn modelId="{AB39A1AE-3649-4F58-8930-6C621EB193AC}" type="presOf" srcId="{C2AECB59-AFAE-4F22-B9C3-56C5DB93DF35}" destId="{8EA6102E-58C8-4170-B3A3-8241D3BF0DA1}" srcOrd="0" destOrd="0" presId="urn:microsoft.com/office/officeart/2008/layout/LinedList"/>
    <dgm:cxn modelId="{756C62B0-BF67-46AB-B1D0-E0E1D87E6A34}" type="presOf" srcId="{50D6E39E-CD94-4C84-8C07-FC93DE56510D}" destId="{F53120CF-4B8A-4D5E-AF1B-02292997FB16}" srcOrd="0" destOrd="0" presId="urn:microsoft.com/office/officeart/2008/layout/LinedList"/>
    <dgm:cxn modelId="{D3269AC6-38CA-463D-81E7-5964ACD43453}" type="presOf" srcId="{2D533A2F-D41C-4CA8-AFF6-5EBE0671FBC8}" destId="{6F6EF46F-CC1E-496D-9581-5C566B650322}" srcOrd="0" destOrd="0" presId="urn:microsoft.com/office/officeart/2008/layout/LinedList"/>
    <dgm:cxn modelId="{C026A5D8-E4A3-48B1-A5CB-D9C1D9B806CD}" type="presOf" srcId="{B0BA414E-10AF-4C75-A807-0CA9055A8683}" destId="{95C5DA4A-94FF-48F0-9AD6-A4F426525CF1}" srcOrd="0" destOrd="0" presId="urn:microsoft.com/office/officeart/2008/layout/LinedList"/>
    <dgm:cxn modelId="{004D8665-9FCF-4949-939D-DCD58835D98A}" type="presParOf" srcId="{F4F3C97D-41B9-48B3-B9F6-78EBCA4868C0}" destId="{DBC84A55-26C5-407A-AF84-721956798B7C}" srcOrd="0" destOrd="0" presId="urn:microsoft.com/office/officeart/2008/layout/LinedList"/>
    <dgm:cxn modelId="{EC66584B-2693-4C3F-80B8-C7897A514338}" type="presParOf" srcId="{F4F3C97D-41B9-48B3-B9F6-78EBCA4868C0}" destId="{E18A2133-F9F4-411A-84EC-7487B54C10A0}" srcOrd="1" destOrd="0" presId="urn:microsoft.com/office/officeart/2008/layout/LinedList"/>
    <dgm:cxn modelId="{E3B578EE-9972-4558-8B52-6FD373201D39}" type="presParOf" srcId="{E18A2133-F9F4-411A-84EC-7487B54C10A0}" destId="{6F6EF46F-CC1E-496D-9581-5C566B650322}" srcOrd="0" destOrd="0" presId="urn:microsoft.com/office/officeart/2008/layout/LinedList"/>
    <dgm:cxn modelId="{2B2AA5F9-4145-4343-8B34-92C976D682B6}" type="presParOf" srcId="{E18A2133-F9F4-411A-84EC-7487B54C10A0}" destId="{F58C74BF-914B-485B-9440-2BFFF7639C53}" srcOrd="1" destOrd="0" presId="urn:microsoft.com/office/officeart/2008/layout/LinedList"/>
    <dgm:cxn modelId="{1AD80A1B-4E16-4621-8B99-DC38F4B77CC5}" type="presParOf" srcId="{F4F3C97D-41B9-48B3-B9F6-78EBCA4868C0}" destId="{30C263B2-7A5D-4429-836D-237FAEF966AF}" srcOrd="2" destOrd="0" presId="urn:microsoft.com/office/officeart/2008/layout/LinedList"/>
    <dgm:cxn modelId="{A685873A-8187-4D6E-A345-E0C09F54567F}" type="presParOf" srcId="{F4F3C97D-41B9-48B3-B9F6-78EBCA4868C0}" destId="{3EC7A8B7-9706-46C3-94D3-2EF9610F59E0}" srcOrd="3" destOrd="0" presId="urn:microsoft.com/office/officeart/2008/layout/LinedList"/>
    <dgm:cxn modelId="{CCE7CF91-2D8E-43AB-9BF5-2A13D6E53C35}" type="presParOf" srcId="{3EC7A8B7-9706-46C3-94D3-2EF9610F59E0}" destId="{68067A2E-97D6-41D3-9C58-AD53F9BAB000}" srcOrd="0" destOrd="0" presId="urn:microsoft.com/office/officeart/2008/layout/LinedList"/>
    <dgm:cxn modelId="{3A0BC3DD-E1BD-4DC4-85EA-1320C5012B63}" type="presParOf" srcId="{3EC7A8B7-9706-46C3-94D3-2EF9610F59E0}" destId="{732F7BAC-537E-4A6F-8445-E111DD6026B7}" srcOrd="1" destOrd="0" presId="urn:microsoft.com/office/officeart/2008/layout/LinedList"/>
    <dgm:cxn modelId="{2AD6C8FF-8A05-4774-80D8-2524D572C736}" type="presParOf" srcId="{F4F3C97D-41B9-48B3-B9F6-78EBCA4868C0}" destId="{E2EEF3C4-BE87-4C1C-95BE-30DDC85409C2}" srcOrd="4" destOrd="0" presId="urn:microsoft.com/office/officeart/2008/layout/LinedList"/>
    <dgm:cxn modelId="{7DA8D65B-A72F-4110-93DA-56C9C3D31DD6}" type="presParOf" srcId="{F4F3C97D-41B9-48B3-B9F6-78EBCA4868C0}" destId="{1900A617-16BA-44B3-9232-F0DAE034BB04}" srcOrd="5" destOrd="0" presId="urn:microsoft.com/office/officeart/2008/layout/LinedList"/>
    <dgm:cxn modelId="{9508E89B-B75F-4224-956C-EB60E04E3B65}" type="presParOf" srcId="{1900A617-16BA-44B3-9232-F0DAE034BB04}" destId="{8EA6102E-58C8-4170-B3A3-8241D3BF0DA1}" srcOrd="0" destOrd="0" presId="urn:microsoft.com/office/officeart/2008/layout/LinedList"/>
    <dgm:cxn modelId="{6B67D50D-6340-4612-AB37-3D21087C71D1}" type="presParOf" srcId="{1900A617-16BA-44B3-9232-F0DAE034BB04}" destId="{04219359-6593-4461-A6B5-F0BF25A7438E}" srcOrd="1" destOrd="0" presId="urn:microsoft.com/office/officeart/2008/layout/LinedList"/>
    <dgm:cxn modelId="{2F7EFACA-7279-4ADD-B38C-FDA7E64430D8}" type="presParOf" srcId="{F4F3C97D-41B9-48B3-B9F6-78EBCA4868C0}" destId="{5FBAA1E1-C806-4084-982C-9A00A95480D5}" srcOrd="6" destOrd="0" presId="urn:microsoft.com/office/officeart/2008/layout/LinedList"/>
    <dgm:cxn modelId="{225C4449-6A75-4B32-AE4C-75EF3EB27EC6}" type="presParOf" srcId="{F4F3C97D-41B9-48B3-B9F6-78EBCA4868C0}" destId="{4A9E8592-4F63-4018-91C1-65E73E030C32}" srcOrd="7" destOrd="0" presId="urn:microsoft.com/office/officeart/2008/layout/LinedList"/>
    <dgm:cxn modelId="{5854C78D-0E44-49B1-AEE7-9292A0021793}" type="presParOf" srcId="{4A9E8592-4F63-4018-91C1-65E73E030C32}" destId="{95C5DA4A-94FF-48F0-9AD6-A4F426525CF1}" srcOrd="0" destOrd="0" presId="urn:microsoft.com/office/officeart/2008/layout/LinedList"/>
    <dgm:cxn modelId="{19D8E9F6-30E9-40CE-B55D-805A2F1916EB}" type="presParOf" srcId="{4A9E8592-4F63-4018-91C1-65E73E030C32}" destId="{6C4FF0A2-48D0-4FB1-B2C4-1E1BEC4F0DE3}" srcOrd="1" destOrd="0" presId="urn:microsoft.com/office/officeart/2008/layout/LinedList"/>
    <dgm:cxn modelId="{B01ED36A-7E0E-498F-92E9-2DEE505ABE10}" type="presParOf" srcId="{F4F3C97D-41B9-48B3-B9F6-78EBCA4868C0}" destId="{BA5423EA-EDCC-4B6A-BF70-947C97BE523A}" srcOrd="8" destOrd="0" presId="urn:microsoft.com/office/officeart/2008/layout/LinedList"/>
    <dgm:cxn modelId="{A254AF91-6232-4ABB-B72E-0A558F018685}" type="presParOf" srcId="{F4F3C97D-41B9-48B3-B9F6-78EBCA4868C0}" destId="{2C62821F-1E2F-4586-A481-8D6B7EF2B83B}" srcOrd="9" destOrd="0" presId="urn:microsoft.com/office/officeart/2008/layout/LinedList"/>
    <dgm:cxn modelId="{8DFDA33F-A47B-473D-968B-8203F185E936}" type="presParOf" srcId="{2C62821F-1E2F-4586-A481-8D6B7EF2B83B}" destId="{F53120CF-4B8A-4D5E-AF1B-02292997FB16}" srcOrd="0" destOrd="0" presId="urn:microsoft.com/office/officeart/2008/layout/LinedList"/>
    <dgm:cxn modelId="{833935FC-1266-4907-A900-37E3BD6550A4}" type="presParOf" srcId="{2C62821F-1E2F-4586-A481-8D6B7EF2B83B}" destId="{0ED50D0B-0E4B-44C0-B94C-97688192E6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598D7-B99A-4D64-BFF5-0E24E76CB41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0A9945-F29C-446C-9C1C-80EA5C7E6DCC}">
      <dgm:prSet/>
      <dgm:spPr/>
      <dgm:t>
        <a:bodyPr/>
        <a:lstStyle/>
        <a:p>
          <a:r>
            <a:rPr lang="en-US" dirty="0">
              <a:latin typeface="Verdana"/>
              <a:ea typeface="Verdana"/>
              <a:cs typeface="Verdana"/>
            </a:rPr>
            <a:t>Понимать value creation</a:t>
          </a:r>
          <a:endParaRPr lang="en-US" b="0" i="0" u="none" strike="noStrike" cap="none" baseline="0" noProof="0" dirty="0">
            <a:solidFill>
              <a:srgbClr val="010000"/>
            </a:solidFill>
            <a:latin typeface="Verdana"/>
            <a:ea typeface="Verdana"/>
            <a:cs typeface="Verdana"/>
          </a:endParaRPr>
        </a:p>
      </dgm:t>
    </dgm:pt>
    <dgm:pt modelId="{BCA7F19D-3BE5-4BF4-9C79-E95FAB4B96C7}" type="parTrans" cxnId="{E6352B10-4E81-4D30-B1BD-622D8682F837}">
      <dgm:prSet/>
      <dgm:spPr/>
      <dgm:t>
        <a:bodyPr/>
        <a:lstStyle/>
        <a:p>
          <a:endParaRPr lang="en-US"/>
        </a:p>
      </dgm:t>
    </dgm:pt>
    <dgm:pt modelId="{47581FC5-CD8B-4731-B0A1-24E448428CF2}" type="sibTrans" cxnId="{E6352B10-4E81-4D30-B1BD-622D8682F837}">
      <dgm:prSet/>
      <dgm:spPr/>
      <dgm:t>
        <a:bodyPr/>
        <a:lstStyle/>
        <a:p>
          <a:endParaRPr lang="en-US"/>
        </a:p>
      </dgm:t>
    </dgm:pt>
    <dgm:pt modelId="{0FF3953F-28D4-4FE1-A8D8-5B205B51346D}">
      <dgm:prSet/>
      <dgm:spPr/>
      <dgm:t>
        <a:bodyPr/>
        <a:lstStyle/>
        <a:p>
          <a:r>
            <a:rPr lang="en-US" dirty="0">
              <a:latin typeface="Verdana"/>
              <a:ea typeface="Verdana"/>
              <a:cs typeface="Verdana"/>
            </a:rPr>
            <a:t>Проявлять </a:t>
          </a:r>
          <a:r>
            <a:rPr lang="en-US" dirty="0" err="1">
              <a:latin typeface="Verdana"/>
              <a:ea typeface="Verdana"/>
              <a:cs typeface="Verdana"/>
            </a:rPr>
            <a:t>инициативу</a:t>
          </a:r>
          <a:r>
            <a:rPr lang="en-US" dirty="0">
              <a:latin typeface="Verdana"/>
              <a:ea typeface="Verdana"/>
              <a:cs typeface="Verdana"/>
            </a:rPr>
            <a:t>, </a:t>
          </a:r>
          <a:r>
            <a:rPr lang="en-US" dirty="0" err="1">
              <a:latin typeface="Verdana"/>
              <a:ea typeface="Verdana"/>
              <a:cs typeface="Verdana"/>
            </a:rPr>
            <a:t>много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dirty="0" err="1">
              <a:latin typeface="Verdana"/>
              <a:ea typeface="Verdana"/>
              <a:cs typeface="Verdana"/>
            </a:rPr>
            <a:t>инициативы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B1A6B1CC-940A-442C-9D8C-A4499EE3C0C0}" type="parTrans" cxnId="{EC9A69A8-949A-4546-9B5C-757E8F1127F9}">
      <dgm:prSet/>
      <dgm:spPr/>
      <dgm:t>
        <a:bodyPr/>
        <a:lstStyle/>
        <a:p>
          <a:endParaRPr lang="en-US"/>
        </a:p>
      </dgm:t>
    </dgm:pt>
    <dgm:pt modelId="{1B7598B9-D233-4A28-8B9C-7D9347D93C7E}" type="sibTrans" cxnId="{EC9A69A8-949A-4546-9B5C-757E8F1127F9}">
      <dgm:prSet/>
      <dgm:spPr/>
      <dgm:t>
        <a:bodyPr/>
        <a:lstStyle/>
        <a:p>
          <a:endParaRPr lang="en-US"/>
        </a:p>
      </dgm:t>
    </dgm:pt>
    <dgm:pt modelId="{277E6113-8DD4-40FA-9F93-B3683D4BD6F1}">
      <dgm:prSet/>
      <dgm:spPr/>
      <dgm:t>
        <a:bodyPr/>
        <a:lstStyle/>
        <a:p>
          <a:r>
            <a:rPr lang="en-US" dirty="0">
              <a:latin typeface="Verdana"/>
              <a:ea typeface="Verdana"/>
              <a:cs typeface="Verdana"/>
            </a:rPr>
            <a:t>Учиться </a:t>
          </a:r>
          <a:r>
            <a:rPr lang="en-US" dirty="0" err="1">
              <a:latin typeface="Verdana"/>
              <a:ea typeface="Verdana"/>
              <a:cs typeface="Verdana"/>
            </a:rPr>
            <a:t>учиться</a:t>
          </a:r>
          <a:r>
            <a:rPr lang="en-US" dirty="0">
              <a:latin typeface="Verdana"/>
              <a:ea typeface="Verdana"/>
              <a:cs typeface="Verdana"/>
            </a:rPr>
            <a:t> и </a:t>
          </a:r>
          <a:r>
            <a:rPr lang="en-US" dirty="0" err="1">
              <a:latin typeface="Verdana"/>
              <a:ea typeface="Verdana"/>
              <a:cs typeface="Verdana"/>
            </a:rPr>
            <a:t>еще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dirty="0" err="1">
              <a:latin typeface="Verdana"/>
              <a:ea typeface="Verdana"/>
              <a:cs typeface="Verdana"/>
            </a:rPr>
            <a:t>раз</a:t>
          </a:r>
          <a:r>
            <a:rPr lang="en-US" dirty="0">
              <a:latin typeface="Verdana"/>
              <a:ea typeface="Verdana"/>
              <a:cs typeface="Verdana"/>
            </a:rPr>
            <a:t>... </a:t>
          </a:r>
          <a:r>
            <a:rPr lang="en-US" dirty="0" err="1">
              <a:latin typeface="Verdana"/>
              <a:ea typeface="Verdana"/>
              <a:cs typeface="Verdana"/>
            </a:rPr>
            <a:t>ну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dirty="0" err="1">
              <a:latin typeface="Verdana"/>
              <a:ea typeface="Verdana"/>
              <a:cs typeface="Verdana"/>
            </a:rPr>
            <a:t>вы</a:t>
          </a:r>
          <a:r>
            <a:rPr lang="en-US" dirty="0">
              <a:latin typeface="Verdana"/>
              <a:ea typeface="Verdana"/>
              <a:cs typeface="Verdana"/>
            </a:rPr>
            <a:t> </a:t>
          </a:r>
          <a:r>
            <a:rPr lang="en-US" dirty="0" err="1">
              <a:latin typeface="Verdana"/>
              <a:ea typeface="Verdana"/>
              <a:cs typeface="Verdana"/>
            </a:rPr>
            <a:t>поняли</a:t>
          </a:r>
          <a:endParaRPr lang="en-US" dirty="0">
            <a:latin typeface="Verdana"/>
            <a:ea typeface="Verdana"/>
            <a:cs typeface="Verdana"/>
          </a:endParaRPr>
        </a:p>
      </dgm:t>
    </dgm:pt>
    <dgm:pt modelId="{C671E5A4-4A97-41D7-9D51-321F98D40D6B}" type="parTrans" cxnId="{F0A9BCBF-64BA-4D30-B3C1-0523A51FF4E4}">
      <dgm:prSet/>
      <dgm:spPr/>
      <dgm:t>
        <a:bodyPr/>
        <a:lstStyle/>
        <a:p>
          <a:endParaRPr lang="en-US"/>
        </a:p>
      </dgm:t>
    </dgm:pt>
    <dgm:pt modelId="{36FA0AF1-B6AA-4E74-B17B-C108FC663C52}" type="sibTrans" cxnId="{F0A9BCBF-64BA-4D30-B3C1-0523A51FF4E4}">
      <dgm:prSet/>
      <dgm:spPr/>
      <dgm:t>
        <a:bodyPr/>
        <a:lstStyle/>
        <a:p>
          <a:endParaRPr lang="en-US"/>
        </a:p>
      </dgm:t>
    </dgm:pt>
    <dgm:pt modelId="{64243E85-DD3A-48A3-8804-BC9E2811CB7A}" type="pres">
      <dgm:prSet presAssocID="{B82598D7-B99A-4D64-BFF5-0E24E76CB411}" presName="linear" presStyleCnt="0">
        <dgm:presLayoutVars>
          <dgm:animLvl val="lvl"/>
          <dgm:resizeHandles val="exact"/>
        </dgm:presLayoutVars>
      </dgm:prSet>
      <dgm:spPr/>
    </dgm:pt>
    <dgm:pt modelId="{0C88575E-C4A6-4CDD-AA39-603850ECD3B1}" type="pres">
      <dgm:prSet presAssocID="{E20A9945-F29C-446C-9C1C-80EA5C7E6D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ED2834-E9F5-407F-8184-7B181F2DB378}" type="pres">
      <dgm:prSet presAssocID="{47581FC5-CD8B-4731-B0A1-24E448428CF2}" presName="spacer" presStyleCnt="0"/>
      <dgm:spPr/>
    </dgm:pt>
    <dgm:pt modelId="{D825C030-77BD-47C9-AC7C-4EC0DB22F16C}" type="pres">
      <dgm:prSet presAssocID="{0FF3953F-28D4-4FE1-A8D8-5B205B5134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6CFF3B-DF76-4ADA-B396-F00FF0BFE122}" type="pres">
      <dgm:prSet presAssocID="{1B7598B9-D233-4A28-8B9C-7D9347D93C7E}" presName="spacer" presStyleCnt="0"/>
      <dgm:spPr/>
    </dgm:pt>
    <dgm:pt modelId="{DD52A22B-AEDD-406F-BAF0-E58A4912ABD2}" type="pres">
      <dgm:prSet presAssocID="{277E6113-8DD4-40FA-9F93-B3683D4BD6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352B10-4E81-4D30-B1BD-622D8682F837}" srcId="{B82598D7-B99A-4D64-BFF5-0E24E76CB411}" destId="{E20A9945-F29C-446C-9C1C-80EA5C7E6DCC}" srcOrd="0" destOrd="0" parTransId="{BCA7F19D-3BE5-4BF4-9C79-E95FAB4B96C7}" sibTransId="{47581FC5-CD8B-4731-B0A1-24E448428CF2}"/>
    <dgm:cxn modelId="{D3459B16-528A-4239-B192-000666E56D75}" type="presOf" srcId="{0FF3953F-28D4-4FE1-A8D8-5B205B51346D}" destId="{D825C030-77BD-47C9-AC7C-4EC0DB22F16C}" srcOrd="0" destOrd="0" presId="urn:microsoft.com/office/officeart/2005/8/layout/vList2"/>
    <dgm:cxn modelId="{972B008B-8064-4583-9209-172C12C49229}" type="presOf" srcId="{B82598D7-B99A-4D64-BFF5-0E24E76CB411}" destId="{64243E85-DD3A-48A3-8804-BC9E2811CB7A}" srcOrd="0" destOrd="0" presId="urn:microsoft.com/office/officeart/2005/8/layout/vList2"/>
    <dgm:cxn modelId="{EC9A69A8-949A-4546-9B5C-757E8F1127F9}" srcId="{B82598D7-B99A-4D64-BFF5-0E24E76CB411}" destId="{0FF3953F-28D4-4FE1-A8D8-5B205B51346D}" srcOrd="1" destOrd="0" parTransId="{B1A6B1CC-940A-442C-9D8C-A4499EE3C0C0}" sibTransId="{1B7598B9-D233-4A28-8B9C-7D9347D93C7E}"/>
    <dgm:cxn modelId="{F0A9BCBF-64BA-4D30-B3C1-0523A51FF4E4}" srcId="{B82598D7-B99A-4D64-BFF5-0E24E76CB411}" destId="{277E6113-8DD4-40FA-9F93-B3683D4BD6F1}" srcOrd="2" destOrd="0" parTransId="{C671E5A4-4A97-41D7-9D51-321F98D40D6B}" sibTransId="{36FA0AF1-B6AA-4E74-B17B-C108FC663C52}"/>
    <dgm:cxn modelId="{E728CFE6-1449-4A57-9782-CD6D9EBCB588}" type="presOf" srcId="{277E6113-8DD4-40FA-9F93-B3683D4BD6F1}" destId="{DD52A22B-AEDD-406F-BAF0-E58A4912ABD2}" srcOrd="0" destOrd="0" presId="urn:microsoft.com/office/officeart/2005/8/layout/vList2"/>
    <dgm:cxn modelId="{F059CBF8-7712-4A7C-9E00-4A54E5A38212}" type="presOf" srcId="{E20A9945-F29C-446C-9C1C-80EA5C7E6DCC}" destId="{0C88575E-C4A6-4CDD-AA39-603850ECD3B1}" srcOrd="0" destOrd="0" presId="urn:microsoft.com/office/officeart/2005/8/layout/vList2"/>
    <dgm:cxn modelId="{D97DC3BC-4FAB-4DAB-BE1C-8618D78768B0}" type="presParOf" srcId="{64243E85-DD3A-48A3-8804-BC9E2811CB7A}" destId="{0C88575E-C4A6-4CDD-AA39-603850ECD3B1}" srcOrd="0" destOrd="0" presId="urn:microsoft.com/office/officeart/2005/8/layout/vList2"/>
    <dgm:cxn modelId="{13872F5A-D4B8-4308-BAB7-87777C98D5EC}" type="presParOf" srcId="{64243E85-DD3A-48A3-8804-BC9E2811CB7A}" destId="{98ED2834-E9F5-407F-8184-7B181F2DB378}" srcOrd="1" destOrd="0" presId="urn:microsoft.com/office/officeart/2005/8/layout/vList2"/>
    <dgm:cxn modelId="{B011F2A2-AF28-4088-A88F-C38992F398BF}" type="presParOf" srcId="{64243E85-DD3A-48A3-8804-BC9E2811CB7A}" destId="{D825C030-77BD-47C9-AC7C-4EC0DB22F16C}" srcOrd="2" destOrd="0" presId="urn:microsoft.com/office/officeart/2005/8/layout/vList2"/>
    <dgm:cxn modelId="{CB92853B-D5A5-4502-A355-701F53F381D5}" type="presParOf" srcId="{64243E85-DD3A-48A3-8804-BC9E2811CB7A}" destId="{626CFF3B-DF76-4ADA-B396-F00FF0BFE122}" srcOrd="3" destOrd="0" presId="urn:microsoft.com/office/officeart/2005/8/layout/vList2"/>
    <dgm:cxn modelId="{4491E1D1-F307-4757-91ED-2D23086E6C3A}" type="presParOf" srcId="{64243E85-DD3A-48A3-8804-BC9E2811CB7A}" destId="{DD52A22B-AEDD-406F-BAF0-E58A4912AB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53C38-ECF8-44D5-8E1A-F4FBD2AC2DED}">
      <dsp:nvSpPr>
        <dsp:cNvPr id="0" name=""/>
        <dsp:cNvSpPr/>
      </dsp:nvSpPr>
      <dsp:spPr>
        <a:xfrm>
          <a:off x="0" y="950065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Verdana"/>
              <a:ea typeface="Verdana"/>
              <a:cs typeface="Verdana"/>
            </a:rPr>
            <a:t>Места </a:t>
          </a:r>
          <a:r>
            <a:rPr lang="en-US" sz="2400" kern="1200" err="1">
              <a:latin typeface="Verdana"/>
              <a:ea typeface="Verdana"/>
              <a:cs typeface="Verdana"/>
            </a:rPr>
            <a:t>работы</a:t>
          </a:r>
          <a:r>
            <a:rPr lang="en-US" sz="2400" kern="1200">
              <a:latin typeface="Verdana"/>
              <a:ea typeface="Verdana"/>
              <a:cs typeface="Verdana"/>
            </a:rPr>
            <a:t> и </a:t>
          </a:r>
          <a:r>
            <a:rPr lang="en-US" sz="2400" kern="1200" err="1">
              <a:latin typeface="Verdana"/>
              <a:ea typeface="Verdana"/>
              <a:cs typeface="Verdana"/>
            </a:rPr>
            <a:t>названия</a:t>
          </a:r>
          <a:r>
            <a:rPr lang="en-US" sz="2400" kern="1200" dirty="0">
              <a:latin typeface="Verdana"/>
              <a:ea typeface="Verdana"/>
              <a:cs typeface="Verdana"/>
            </a:rPr>
            <a:t> </a:t>
          </a:r>
          <a:r>
            <a:rPr lang="en-US" sz="2400" kern="1200" err="1">
              <a:latin typeface="Verdana"/>
              <a:ea typeface="Verdana"/>
              <a:cs typeface="Verdana"/>
            </a:rPr>
            <a:t>курсов</a:t>
          </a:r>
          <a:r>
            <a:rPr lang="en-US" sz="2400" kern="1200" dirty="0">
              <a:latin typeface="Verdana"/>
              <a:ea typeface="Verdana"/>
              <a:cs typeface="Verdana"/>
            </a:rPr>
            <a:t> </a:t>
          </a:r>
          <a:r>
            <a:rPr lang="en-US" sz="2400" kern="1200" err="1">
              <a:latin typeface="Verdana"/>
              <a:ea typeface="Verdana"/>
              <a:cs typeface="Verdana"/>
            </a:rPr>
            <a:t>ничему</a:t>
          </a:r>
          <a:r>
            <a:rPr lang="en-US" sz="2400" kern="1200" dirty="0">
              <a:latin typeface="Verdana"/>
              <a:ea typeface="Verdana"/>
              <a:cs typeface="Verdana"/>
            </a:rPr>
            <a:t> </a:t>
          </a:r>
          <a:r>
            <a:rPr lang="en-US" sz="2400" kern="1200" err="1">
              <a:latin typeface="Verdana"/>
              <a:ea typeface="Verdana"/>
              <a:cs typeface="Verdana"/>
            </a:rPr>
            <a:t>ничего</a:t>
          </a:r>
          <a:r>
            <a:rPr lang="en-US" sz="2400" kern="1200" dirty="0">
              <a:latin typeface="Verdana"/>
              <a:ea typeface="Verdana"/>
              <a:cs typeface="Verdana"/>
            </a:rPr>
            <a:t> </a:t>
          </a:r>
          <a:r>
            <a:rPr lang="en-US" sz="2400" kern="1200" err="1">
              <a:latin typeface="Verdana"/>
              <a:ea typeface="Verdana"/>
              <a:cs typeface="Verdana"/>
            </a:rPr>
            <a:t>не</a:t>
          </a:r>
          <a:r>
            <a:rPr lang="en-US" sz="2400" kern="1200">
              <a:latin typeface="Verdana"/>
              <a:ea typeface="Verdana"/>
              <a:cs typeface="Verdana"/>
            </a:rPr>
            <a:t> скажут</a:t>
          </a:r>
          <a:endParaRPr lang="en-US" sz="2400" b="0" i="0" u="none" strike="noStrike" kern="1200" cap="none" baseline="0" noProof="0" err="1">
            <a:latin typeface="Verdana"/>
            <a:ea typeface="Verdana"/>
            <a:cs typeface="Verdana"/>
          </a:endParaRPr>
        </a:p>
      </dsp:txBody>
      <dsp:txXfrm>
        <a:off x="0" y="950065"/>
        <a:ext cx="3143249" cy="1885950"/>
      </dsp:txXfrm>
    </dsp:sp>
    <dsp:sp modelId="{BF148E9D-078B-4991-98CF-38CF516539C6}">
      <dsp:nvSpPr>
        <dsp:cNvPr id="0" name=""/>
        <dsp:cNvSpPr/>
      </dsp:nvSpPr>
      <dsp:spPr>
        <a:xfrm>
          <a:off x="3457575" y="950065"/>
          <a:ext cx="3143249" cy="18859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/>
              <a:ea typeface="Verdana"/>
              <a:cs typeface="Verdana"/>
            </a:rPr>
            <a:t>Описания </a:t>
          </a:r>
          <a:r>
            <a:rPr lang="en-US" sz="2400" kern="1200" dirty="0" err="1">
              <a:latin typeface="Verdana"/>
              <a:ea typeface="Verdana"/>
              <a:cs typeface="Verdana"/>
            </a:rPr>
            <a:t>проектов</a:t>
          </a:r>
          <a:r>
            <a:rPr lang="en-US" sz="2400" kern="1200" dirty="0">
              <a:latin typeface="Verdana"/>
              <a:ea typeface="Verdana"/>
              <a:cs typeface="Verdana"/>
            </a:rPr>
            <a:t>, </a:t>
          </a:r>
          <a:r>
            <a:rPr lang="en-US" sz="2400" kern="1200" dirty="0" err="1">
              <a:latin typeface="Verdana"/>
              <a:ea typeface="Verdana"/>
              <a:cs typeface="Verdana"/>
            </a:rPr>
            <a:t>их</a:t>
          </a:r>
          <a:r>
            <a:rPr lang="en-US" sz="2400" kern="1200" dirty="0">
              <a:latin typeface="Verdana"/>
              <a:ea typeface="Verdana"/>
              <a:cs typeface="Verdana"/>
            </a:rPr>
            <a:t> </a:t>
          </a:r>
          <a:r>
            <a:rPr lang="en-US" sz="2400" kern="1200" dirty="0" err="1">
              <a:latin typeface="Verdana"/>
              <a:ea typeface="Verdana"/>
              <a:cs typeface="Verdana"/>
            </a:rPr>
            <a:t>цели</a:t>
          </a:r>
          <a:r>
            <a:rPr lang="en-US" sz="2400" kern="1200" dirty="0">
              <a:latin typeface="Verdana"/>
              <a:ea typeface="Verdana"/>
              <a:cs typeface="Verdana"/>
            </a:rPr>
            <a:t> </a:t>
          </a:r>
          <a:r>
            <a:rPr lang="en-US" sz="2400" kern="1200" dirty="0" err="1">
              <a:latin typeface="Verdana"/>
              <a:ea typeface="Verdana"/>
              <a:cs typeface="Verdana"/>
            </a:rPr>
            <a:t>задачи</a:t>
          </a:r>
          <a:r>
            <a:rPr lang="en-US" sz="2400" kern="1200" dirty="0">
              <a:latin typeface="Verdana"/>
              <a:ea typeface="Verdana"/>
              <a:cs typeface="Verdana"/>
            </a:rPr>
            <a:t> и </a:t>
          </a:r>
          <a:r>
            <a:rPr lang="en-US" sz="2400" kern="1200" dirty="0" err="1">
              <a:latin typeface="Verdana"/>
              <a:ea typeface="Verdana"/>
              <a:cs typeface="Verdana"/>
            </a:rPr>
            <a:t>результаты</a:t>
          </a:r>
          <a:r>
            <a:rPr lang="en-US" sz="2400" kern="1200" dirty="0">
              <a:latin typeface="Verdana"/>
              <a:ea typeface="Verdana"/>
              <a:cs typeface="Verdana"/>
            </a:rPr>
            <a:t> - скажут</a:t>
          </a:r>
        </a:p>
      </dsp:txBody>
      <dsp:txXfrm>
        <a:off x="3457575" y="950065"/>
        <a:ext cx="3143249" cy="1885950"/>
      </dsp:txXfrm>
    </dsp:sp>
    <dsp:sp modelId="{193987DF-B6A8-4A88-A63C-E647CE949E24}">
      <dsp:nvSpPr>
        <dsp:cNvPr id="0" name=""/>
        <dsp:cNvSpPr/>
      </dsp:nvSpPr>
      <dsp:spPr>
        <a:xfrm>
          <a:off x="6915149" y="950065"/>
          <a:ext cx="3143249" cy="18859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erdana"/>
              <a:ea typeface="Verdana"/>
              <a:cs typeface="Verdana"/>
            </a:rPr>
            <a:t>Старайтесь чтобы выше резюме по максимуму отвечало на вакансию</a:t>
          </a:r>
        </a:p>
      </dsp:txBody>
      <dsp:txXfrm>
        <a:off x="6915149" y="950065"/>
        <a:ext cx="3143249" cy="1885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84A55-26C5-407A-AF84-721956798B7C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EF46F-CC1E-496D-9581-5C566B650322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Verdana"/>
              <a:ea typeface="Verdana"/>
              <a:cs typeface="Verdana"/>
            </a:rPr>
            <a:t>Проверьте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свою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технику</a:t>
          </a:r>
          <a:r>
            <a:rPr lang="en-US" sz="2200" kern="1200">
              <a:latin typeface="Verdana"/>
              <a:ea typeface="Verdana"/>
              <a:cs typeface="Verdana"/>
            </a:rPr>
            <a:t>, </a:t>
          </a:r>
          <a:r>
            <a:rPr lang="en-US" sz="2200" kern="1200" err="1">
              <a:latin typeface="Verdana"/>
              <a:ea typeface="Verdana"/>
              <a:cs typeface="Verdana"/>
            </a:rPr>
            <a:t>качество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микрофона</a:t>
          </a:r>
          <a:r>
            <a:rPr lang="en-US" sz="2200" kern="1200">
              <a:latin typeface="Verdana"/>
              <a:ea typeface="Verdana"/>
              <a:cs typeface="Verdana"/>
            </a:rPr>
            <a:t> и динамики</a:t>
          </a:r>
          <a:r>
            <a:rPr lang="en-US" sz="220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689"/>
        <a:ext cx="6797675" cy="1129706"/>
      </dsp:txXfrm>
    </dsp:sp>
    <dsp:sp modelId="{30C263B2-7A5D-4429-836D-237FAEF966AF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67A2E-97D6-41D3-9C58-AD53F9BAB000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Verdana"/>
              <a:ea typeface="Verdana"/>
              <a:cs typeface="Verdana"/>
            </a:rPr>
            <a:t>Будьте </a:t>
          </a:r>
          <a:r>
            <a:rPr lang="en-US" sz="2200" kern="1200" err="1">
              <a:latin typeface="Verdana"/>
              <a:ea typeface="Verdana"/>
              <a:cs typeface="Verdana"/>
            </a:rPr>
            <a:t>спокойны</a:t>
          </a:r>
          <a:r>
            <a:rPr lang="en-US" sz="2200" kern="1200">
              <a:latin typeface="Verdana"/>
              <a:ea typeface="Verdana"/>
              <a:cs typeface="Verdana"/>
            </a:rPr>
            <a:t>, </a:t>
          </a:r>
          <a:r>
            <a:rPr lang="en-US" sz="2200" kern="1200" err="1">
              <a:latin typeface="Verdana"/>
              <a:ea typeface="Verdana"/>
              <a:cs typeface="Verdana"/>
            </a:rPr>
            <a:t>открыты</a:t>
          </a:r>
          <a:r>
            <a:rPr lang="en-US" sz="2200" kern="1200">
              <a:latin typeface="Verdana"/>
              <a:ea typeface="Verdana"/>
              <a:cs typeface="Verdana"/>
            </a:rPr>
            <a:t>, </a:t>
          </a:r>
          <a:r>
            <a:rPr lang="en-US" sz="2200" kern="1200" err="1">
              <a:latin typeface="Verdana"/>
              <a:ea typeface="Verdana"/>
              <a:cs typeface="Verdana"/>
            </a:rPr>
            <a:t>старайтесь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не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>
              <a:latin typeface="Verdana"/>
              <a:ea typeface="Verdana"/>
              <a:cs typeface="Verdana"/>
            </a:rPr>
            <a:t>волноваться</a:t>
          </a:r>
          <a:r>
            <a:rPr lang="en-US" sz="220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1130396"/>
        <a:ext cx="6797675" cy="1129706"/>
      </dsp:txXfrm>
    </dsp:sp>
    <dsp:sp modelId="{E2EEF3C4-BE87-4C1C-95BE-30DDC85409C2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6102E-58C8-4170-B3A3-8241D3BF0DA1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>
              <a:latin typeface="Verdana"/>
              <a:ea typeface="Verdana"/>
              <a:cs typeface="Verdana"/>
            </a:rPr>
            <a:t>Развернутые </a:t>
          </a:r>
          <a:r>
            <a:rPr lang="en-US" sz="2200" u="sng" kern="1200" err="1">
              <a:latin typeface="Verdana"/>
              <a:ea typeface="Verdana"/>
              <a:cs typeface="Verdana"/>
            </a:rPr>
            <a:t>ответы</a:t>
          </a:r>
          <a:r>
            <a:rPr lang="en-US" sz="2200" kern="1200">
              <a:latin typeface="Verdana"/>
              <a:ea typeface="Verdana"/>
              <a:cs typeface="Verdana"/>
            </a:rPr>
            <a:t> - </a:t>
          </a:r>
          <a:r>
            <a:rPr lang="en-US" sz="2200" kern="1200" err="1">
              <a:latin typeface="Verdana"/>
              <a:ea typeface="Verdana"/>
              <a:cs typeface="Verdana"/>
            </a:rPr>
            <a:t>вам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нужно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показать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все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свои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>
              <a:latin typeface="Verdana"/>
              <a:ea typeface="Verdana"/>
              <a:cs typeface="Verdana"/>
            </a:rPr>
            <a:t>скиллы</a:t>
          </a:r>
          <a:r>
            <a:rPr lang="en-US" sz="220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2260102"/>
        <a:ext cx="6797675" cy="1129706"/>
      </dsp:txXfrm>
    </dsp:sp>
    <dsp:sp modelId="{5FBAA1E1-C806-4084-982C-9A00A95480D5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5DA4A-94FF-48F0-9AD6-A4F426525CF1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>
              <a:latin typeface="Verdana"/>
              <a:ea typeface="Verdana"/>
              <a:cs typeface="Verdana"/>
            </a:rPr>
            <a:t>Не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бойтесь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говорить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что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вы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чего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то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не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знаете</a:t>
          </a:r>
          <a:r>
            <a:rPr lang="en-US" sz="2200" kern="1200">
              <a:latin typeface="Verdana"/>
              <a:ea typeface="Verdana"/>
              <a:cs typeface="Verdana"/>
            </a:rPr>
            <a:t>, </a:t>
          </a:r>
          <a:r>
            <a:rPr lang="en-US" sz="2200" kern="1200" err="1">
              <a:latin typeface="Verdana"/>
              <a:ea typeface="Verdana"/>
              <a:cs typeface="Verdana"/>
            </a:rPr>
            <a:t>это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лучше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чем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придумывать</a:t>
          </a:r>
          <a:r>
            <a:rPr lang="en-US" sz="2200" kern="1200" dirty="0">
              <a:latin typeface="Verdana"/>
              <a:ea typeface="Verdana"/>
              <a:cs typeface="Verdana"/>
            </a:rPr>
            <a:t> </a:t>
          </a:r>
          <a:r>
            <a:rPr lang="en-US" sz="2200" kern="1200" err="1">
              <a:latin typeface="Verdana"/>
              <a:ea typeface="Verdana"/>
              <a:cs typeface="Verdana"/>
            </a:rPr>
            <a:t>на</a:t>
          </a:r>
          <a:r>
            <a:rPr lang="en-US" sz="2200" kern="1200">
              <a:latin typeface="Verdana"/>
              <a:ea typeface="Verdana"/>
              <a:cs typeface="Verdana"/>
            </a:rPr>
            <a:t> ходу</a:t>
          </a:r>
          <a:r>
            <a:rPr lang="en-US" sz="220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3389809"/>
        <a:ext cx="6797675" cy="1129706"/>
      </dsp:txXfrm>
    </dsp:sp>
    <dsp:sp modelId="{BA5423EA-EDCC-4B6A-BF70-947C97BE523A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120CF-4B8A-4D5E-AF1B-02292997FB16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Verdana"/>
              <a:ea typeface="Verdana"/>
              <a:cs typeface="Verdana"/>
            </a:rPr>
            <a:t>Не забывайте задавать вопросы</a:t>
          </a:r>
          <a:r>
            <a:rPr lang="en-US" sz="2200" kern="1200" dirty="0">
              <a:latin typeface="Verdana"/>
              <a:ea typeface="Verdana"/>
              <a:cs typeface="Verdana"/>
            </a:rPr>
            <a:t>;</a:t>
          </a:r>
        </a:p>
      </dsp:txBody>
      <dsp:txXfrm>
        <a:off x="0" y="4519515"/>
        <a:ext cx="6797675" cy="1129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8575E-C4A6-4CDD-AA39-603850ECD3B1}">
      <dsp:nvSpPr>
        <dsp:cNvPr id="0" name=""/>
        <dsp:cNvSpPr/>
      </dsp:nvSpPr>
      <dsp:spPr>
        <a:xfrm>
          <a:off x="0" y="326246"/>
          <a:ext cx="6797675" cy="1589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Verdana"/>
              <a:ea typeface="Verdana"/>
              <a:cs typeface="Verdana"/>
            </a:rPr>
            <a:t>Понимать value creation</a:t>
          </a:r>
          <a:endParaRPr lang="en-US" sz="4000" b="0" i="0" u="none" strike="noStrike" kern="1200" cap="none" baseline="0" noProof="0" dirty="0">
            <a:solidFill>
              <a:srgbClr val="010000"/>
            </a:solidFill>
            <a:latin typeface="Verdana"/>
            <a:ea typeface="Verdana"/>
            <a:cs typeface="Verdana"/>
          </a:endParaRPr>
        </a:p>
      </dsp:txBody>
      <dsp:txXfrm>
        <a:off x="77569" y="403815"/>
        <a:ext cx="6642537" cy="1433868"/>
      </dsp:txXfrm>
    </dsp:sp>
    <dsp:sp modelId="{D825C030-77BD-47C9-AC7C-4EC0DB22F16C}">
      <dsp:nvSpPr>
        <dsp:cNvPr id="0" name=""/>
        <dsp:cNvSpPr/>
      </dsp:nvSpPr>
      <dsp:spPr>
        <a:xfrm>
          <a:off x="0" y="2030452"/>
          <a:ext cx="6797675" cy="1589006"/>
        </a:xfrm>
        <a:prstGeom prst="roundRect">
          <a:avLst/>
        </a:prstGeom>
        <a:solidFill>
          <a:schemeClr val="accent2">
            <a:hueOff val="-757603"/>
            <a:satOff val="-160"/>
            <a:lumOff val="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Verdana"/>
              <a:ea typeface="Verdana"/>
              <a:cs typeface="Verdana"/>
            </a:rPr>
            <a:t>Проявлять </a:t>
          </a:r>
          <a:r>
            <a:rPr lang="en-US" sz="4000" kern="1200" dirty="0" err="1">
              <a:latin typeface="Verdana"/>
              <a:ea typeface="Verdana"/>
              <a:cs typeface="Verdana"/>
            </a:rPr>
            <a:t>инициативу</a:t>
          </a:r>
          <a:r>
            <a:rPr lang="en-US" sz="4000" kern="1200" dirty="0">
              <a:latin typeface="Verdana"/>
              <a:ea typeface="Verdana"/>
              <a:cs typeface="Verdana"/>
            </a:rPr>
            <a:t>, </a:t>
          </a:r>
          <a:r>
            <a:rPr lang="en-US" sz="4000" kern="1200" dirty="0" err="1">
              <a:latin typeface="Verdana"/>
              <a:ea typeface="Verdana"/>
              <a:cs typeface="Verdana"/>
            </a:rPr>
            <a:t>много</a:t>
          </a:r>
          <a:r>
            <a:rPr lang="en-US" sz="4000" kern="1200" dirty="0">
              <a:latin typeface="Verdana"/>
              <a:ea typeface="Verdana"/>
              <a:cs typeface="Verdana"/>
            </a:rPr>
            <a:t> </a:t>
          </a:r>
          <a:r>
            <a:rPr lang="en-US" sz="4000" kern="1200" dirty="0" err="1">
              <a:latin typeface="Verdana"/>
              <a:ea typeface="Verdana"/>
              <a:cs typeface="Verdana"/>
            </a:rPr>
            <a:t>инициативы</a:t>
          </a:r>
          <a:endParaRPr lang="en-US" sz="4000" kern="1200" dirty="0">
            <a:latin typeface="Verdana"/>
            <a:ea typeface="Verdana"/>
            <a:cs typeface="Verdana"/>
          </a:endParaRPr>
        </a:p>
      </dsp:txBody>
      <dsp:txXfrm>
        <a:off x="77569" y="2108021"/>
        <a:ext cx="6642537" cy="1433868"/>
      </dsp:txXfrm>
    </dsp:sp>
    <dsp:sp modelId="{DD52A22B-AEDD-406F-BAF0-E58A4912ABD2}">
      <dsp:nvSpPr>
        <dsp:cNvPr id="0" name=""/>
        <dsp:cNvSpPr/>
      </dsp:nvSpPr>
      <dsp:spPr>
        <a:xfrm>
          <a:off x="0" y="3734659"/>
          <a:ext cx="6797675" cy="1589006"/>
        </a:xfrm>
        <a:prstGeom prst="roundRect">
          <a:avLst/>
        </a:prstGeom>
        <a:solidFill>
          <a:schemeClr val="accent2">
            <a:hueOff val="-1515207"/>
            <a:satOff val="-320"/>
            <a:lumOff val="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Verdana"/>
              <a:ea typeface="Verdana"/>
              <a:cs typeface="Verdana"/>
            </a:rPr>
            <a:t>Учиться </a:t>
          </a:r>
          <a:r>
            <a:rPr lang="en-US" sz="4000" kern="1200" dirty="0" err="1">
              <a:latin typeface="Verdana"/>
              <a:ea typeface="Verdana"/>
              <a:cs typeface="Verdana"/>
            </a:rPr>
            <a:t>учиться</a:t>
          </a:r>
          <a:r>
            <a:rPr lang="en-US" sz="4000" kern="1200" dirty="0">
              <a:latin typeface="Verdana"/>
              <a:ea typeface="Verdana"/>
              <a:cs typeface="Verdana"/>
            </a:rPr>
            <a:t> и </a:t>
          </a:r>
          <a:r>
            <a:rPr lang="en-US" sz="4000" kern="1200" dirty="0" err="1">
              <a:latin typeface="Verdana"/>
              <a:ea typeface="Verdana"/>
              <a:cs typeface="Verdana"/>
            </a:rPr>
            <a:t>еще</a:t>
          </a:r>
          <a:r>
            <a:rPr lang="en-US" sz="4000" kern="1200" dirty="0">
              <a:latin typeface="Verdana"/>
              <a:ea typeface="Verdana"/>
              <a:cs typeface="Verdana"/>
            </a:rPr>
            <a:t> </a:t>
          </a:r>
          <a:r>
            <a:rPr lang="en-US" sz="4000" kern="1200" dirty="0" err="1">
              <a:latin typeface="Verdana"/>
              <a:ea typeface="Verdana"/>
              <a:cs typeface="Verdana"/>
            </a:rPr>
            <a:t>раз</a:t>
          </a:r>
          <a:r>
            <a:rPr lang="en-US" sz="4000" kern="1200" dirty="0">
              <a:latin typeface="Verdana"/>
              <a:ea typeface="Verdana"/>
              <a:cs typeface="Verdana"/>
            </a:rPr>
            <a:t>... </a:t>
          </a:r>
          <a:r>
            <a:rPr lang="en-US" sz="4000" kern="1200" dirty="0" err="1">
              <a:latin typeface="Verdana"/>
              <a:ea typeface="Verdana"/>
              <a:cs typeface="Verdana"/>
            </a:rPr>
            <a:t>ну</a:t>
          </a:r>
          <a:r>
            <a:rPr lang="en-US" sz="4000" kern="1200" dirty="0">
              <a:latin typeface="Verdana"/>
              <a:ea typeface="Verdana"/>
              <a:cs typeface="Verdana"/>
            </a:rPr>
            <a:t> </a:t>
          </a:r>
          <a:r>
            <a:rPr lang="en-US" sz="4000" kern="1200" dirty="0" err="1">
              <a:latin typeface="Verdana"/>
              <a:ea typeface="Verdana"/>
              <a:cs typeface="Verdana"/>
            </a:rPr>
            <a:t>вы</a:t>
          </a:r>
          <a:r>
            <a:rPr lang="en-US" sz="4000" kern="1200" dirty="0">
              <a:latin typeface="Verdana"/>
              <a:ea typeface="Verdana"/>
              <a:cs typeface="Verdana"/>
            </a:rPr>
            <a:t> </a:t>
          </a:r>
          <a:r>
            <a:rPr lang="en-US" sz="4000" kern="1200" dirty="0" err="1">
              <a:latin typeface="Verdana"/>
              <a:ea typeface="Verdana"/>
              <a:cs typeface="Verdana"/>
            </a:rPr>
            <a:t>поняли</a:t>
          </a:r>
          <a:endParaRPr lang="en-US" sz="4000" kern="1200" dirty="0">
            <a:latin typeface="Verdana"/>
            <a:ea typeface="Verdana"/>
            <a:cs typeface="Verdana"/>
          </a:endParaRPr>
        </a:p>
      </dsp:txBody>
      <dsp:txXfrm>
        <a:off x="77569" y="3812228"/>
        <a:ext cx="6642537" cy="143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2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9/12/20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9/12/20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9/12/20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8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76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ev_starikov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nkedin.com/in/%F0%9F%92%BB-mikhail-starikov-84635211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8BFB7-CC8A-4B67-9388-A2552298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79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FEA6C-83D6-4871-B985-F7CAE8F0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908" y="4152235"/>
            <a:ext cx="10058400" cy="16057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3600" err="1">
                <a:solidFill>
                  <a:schemeClr val="bg1"/>
                </a:solidFill>
                <a:ea typeface="+mj-lt"/>
                <a:cs typeface="+mj-lt"/>
              </a:rPr>
              <a:t>Красивая</a:t>
            </a:r>
            <a:r>
              <a:rPr lang="en-GB" sz="36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GB" sz="3600" err="1">
                <a:solidFill>
                  <a:schemeClr val="bg1"/>
                </a:solidFill>
                <a:ea typeface="+mj-lt"/>
                <a:cs typeface="+mj-lt"/>
              </a:rPr>
              <a:t>картинка</a:t>
            </a:r>
            <a:r>
              <a:rPr lang="en-GB" sz="36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GB" sz="3600" err="1">
                <a:solidFill>
                  <a:schemeClr val="bg1"/>
                </a:solidFill>
                <a:ea typeface="+mj-lt"/>
                <a:cs typeface="+mj-lt"/>
              </a:rPr>
              <a:t>для</a:t>
            </a:r>
            <a:r>
              <a:rPr lang="en-GB" sz="36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GB" sz="3600" err="1">
                <a:solidFill>
                  <a:schemeClr val="bg1"/>
                </a:solidFill>
                <a:ea typeface="+mj-lt"/>
                <a:cs typeface="+mj-lt"/>
              </a:rPr>
              <a:t>привлечения</a:t>
            </a:r>
            <a:r>
              <a:rPr lang="en-GB" sz="360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en-GB" sz="3600" err="1">
                <a:solidFill>
                  <a:schemeClr val="bg1"/>
                </a:solidFill>
                <a:ea typeface="+mj-lt"/>
                <a:cs typeface="+mj-lt"/>
              </a:rPr>
              <a:t>внимания</a:t>
            </a:r>
            <a:endParaRPr lang="en-US" sz="3600" err="1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79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6D56-294F-4594-8077-B01D0D2F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  <a:cs typeface="Verdana"/>
              </a:rPr>
              <a:t>Привет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всем</a:t>
            </a:r>
            <a:r>
              <a:rPr lang="en-US" dirty="0"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CE1F9-0E92-4AEC-B17A-5BA7AC39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53281"/>
            <a:ext cx="10058400" cy="3215811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Меня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зовут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Михаил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Стариков;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Начал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работать</a:t>
            </a:r>
            <a:r>
              <a:rPr lang="en-US">
                <a:latin typeface="Verdana"/>
                <a:ea typeface="Verdana"/>
                <a:cs typeface="Verdana"/>
              </a:rPr>
              <a:t> в 19 </a:t>
            </a:r>
            <a:r>
              <a:rPr lang="en-US" err="1">
                <a:latin typeface="Verdana"/>
                <a:ea typeface="Verdana"/>
                <a:cs typeface="Verdana"/>
              </a:rPr>
              <a:t>лет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как</a:t>
            </a:r>
            <a:r>
              <a:rPr lang="en-US">
                <a:latin typeface="Verdana"/>
                <a:ea typeface="Verdana"/>
                <a:cs typeface="Verdana"/>
              </a:rPr>
              <a:t> Junior Backend Developer;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Проработал 2.5 года тимлидом в России, собеседовал джунов;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Сейчас</a:t>
            </a:r>
            <a:r>
              <a:rPr lang="en-US">
                <a:latin typeface="Verdana"/>
                <a:ea typeface="Verdana"/>
                <a:cs typeface="Verdana"/>
              </a:rPr>
              <a:t> 3 </a:t>
            </a:r>
            <a:r>
              <a:rPr lang="en-US" err="1">
                <a:latin typeface="Verdana"/>
                <a:ea typeface="Verdana"/>
                <a:cs typeface="Verdana"/>
              </a:rPr>
              <a:t>года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живу</a:t>
            </a:r>
            <a:r>
              <a:rPr lang="en-US">
                <a:latin typeface="Verdana"/>
                <a:ea typeface="Verdana"/>
                <a:cs typeface="Verdana"/>
              </a:rPr>
              <a:t> в Германии;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Работаю</a:t>
            </a:r>
            <a:r>
              <a:rPr lang="en-US">
                <a:latin typeface="Verdana"/>
                <a:ea typeface="Verdana"/>
                <a:cs typeface="Verdana"/>
              </a:rPr>
              <a:t> в </a:t>
            </a:r>
            <a:r>
              <a:rPr lang="en-US" err="1">
                <a:latin typeface="Verdana"/>
                <a:ea typeface="Verdana"/>
                <a:cs typeface="Verdana"/>
              </a:rPr>
              <a:t>компании</a:t>
            </a:r>
            <a:r>
              <a:rPr lang="en-US">
                <a:latin typeface="Verdana"/>
                <a:ea typeface="Verdana"/>
                <a:cs typeface="Verdana"/>
              </a:rPr>
              <a:t> Metro Markets GmbH, </a:t>
            </a:r>
            <a:r>
              <a:rPr lang="en-US" err="1">
                <a:latin typeface="Verdana"/>
                <a:ea typeface="Verdana"/>
                <a:cs typeface="Verdana"/>
              </a:rPr>
              <a:t>как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тех</a:t>
            </a:r>
            <a:r>
              <a:rPr lang="en-US">
                <a:latin typeface="Verdana"/>
                <a:ea typeface="Verdana"/>
                <a:cs typeface="Verdana"/>
              </a:rPr>
              <a:t>/</a:t>
            </a:r>
            <a:r>
              <a:rPr lang="en-US" err="1">
                <a:latin typeface="Verdana"/>
                <a:ea typeface="Verdana"/>
                <a:cs typeface="Verdana"/>
              </a:rPr>
              <a:t>тим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лид;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Занимаюсь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техническими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интервью</a:t>
            </a:r>
            <a:r>
              <a:rPr lang="en-US">
                <a:latin typeface="Verdana"/>
                <a:ea typeface="Verdana"/>
                <a:cs typeface="Verdana"/>
              </a:rPr>
              <a:t> Frontend инженеров;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62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5CAD-062C-4850-BB5A-AA70E065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err="1">
                <a:latin typeface="Verdana"/>
                <a:ea typeface="Verdana"/>
                <a:cs typeface="Verdana"/>
              </a:rPr>
              <a:t>Как</a:t>
            </a:r>
            <a:r>
              <a:rPr lang="en-US" sz="4400" dirty="0">
                <a:latin typeface="Verdana"/>
                <a:ea typeface="Verdana"/>
                <a:cs typeface="Verdana"/>
              </a:rPr>
              <a:t> </a:t>
            </a:r>
            <a:r>
              <a:rPr lang="en-US" sz="4400" err="1">
                <a:latin typeface="Verdana"/>
                <a:ea typeface="Verdana"/>
                <a:cs typeface="Verdana"/>
              </a:rPr>
              <a:t>готовиться</a:t>
            </a:r>
            <a:r>
              <a:rPr lang="en-US" sz="4400">
                <a:latin typeface="Verdana"/>
                <a:ea typeface="Verdana"/>
                <a:cs typeface="Verdana"/>
              </a:rPr>
              <a:t> к </a:t>
            </a:r>
            <a:r>
              <a:rPr lang="en-US" sz="4400" err="1">
                <a:latin typeface="Verdana"/>
                <a:ea typeface="Verdana"/>
                <a:cs typeface="Verdana"/>
              </a:rPr>
              <a:t>собеседованию</a:t>
            </a:r>
            <a:r>
              <a:rPr lang="en-US" sz="4400">
                <a:latin typeface="Verdana"/>
                <a:ea typeface="Verdana"/>
                <a:cs typeface="Verdana"/>
              </a:rPr>
              <a:t>. </a:t>
            </a:r>
            <a:r>
              <a:rPr lang="en-US" sz="4400" err="1">
                <a:latin typeface="Verdana"/>
                <a:ea typeface="Verdana"/>
                <a:cs typeface="Verdana"/>
              </a:rPr>
              <a:t>Изучите</a:t>
            </a:r>
            <a:r>
              <a:rPr lang="en-US" sz="4400" dirty="0">
                <a:latin typeface="Verdana"/>
                <a:ea typeface="Verdana"/>
                <a:cs typeface="Verdana"/>
              </a:rPr>
              <a:t> </a:t>
            </a:r>
            <a:r>
              <a:rPr lang="en-US" sz="4400" err="1">
                <a:latin typeface="Verdana"/>
                <a:ea typeface="Verdana"/>
                <a:cs typeface="Verdana"/>
              </a:rPr>
              <a:t>кампанию</a:t>
            </a:r>
            <a:r>
              <a:rPr lang="en-US" sz="4400">
                <a:latin typeface="Verdana"/>
                <a:ea typeface="Verdana"/>
                <a:cs typeface="Verdana"/>
              </a:rPr>
              <a:t>.</a:t>
            </a:r>
            <a:endParaRPr lang="en-US" sz="4400" dirty="0">
              <a:latin typeface="Verdana"/>
              <a:ea typeface="Verdana"/>
              <a:cs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ACE0-C3F3-4923-93A9-F96FBBF99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Изучите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кампанию</a:t>
            </a:r>
            <a:r>
              <a:rPr lang="en-US">
                <a:latin typeface="Verdana"/>
                <a:ea typeface="Verdana"/>
                <a:cs typeface="Verdana"/>
              </a:rPr>
              <a:t>, </a:t>
            </a:r>
            <a:r>
              <a:rPr lang="en-US" err="1">
                <a:latin typeface="Verdana"/>
                <a:ea typeface="Verdana"/>
                <a:cs typeface="Verdana"/>
              </a:rPr>
              <a:t>постарайтесь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понять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бизнес</a:t>
            </a:r>
            <a:r>
              <a:rPr lang="en-US">
                <a:latin typeface="Verdana"/>
                <a:ea typeface="Verdana"/>
                <a:cs typeface="Verdana"/>
              </a:rPr>
              <a:t> и продукт;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Изучите вакансию, выделите ключевые софт скиллы и ориентируйтесь на них;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Задавайте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вопросы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интверьюерам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на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всех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этапах</a:t>
            </a:r>
            <a:r>
              <a:rPr lang="en-US">
                <a:latin typeface="Verdana"/>
                <a:ea typeface="Verdana"/>
                <a:cs typeface="Verdana"/>
              </a:rPr>
              <a:t>: 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 - </a:t>
            </a:r>
            <a:r>
              <a:rPr lang="en-US" err="1">
                <a:latin typeface="Verdana"/>
                <a:ea typeface="Verdana"/>
                <a:cs typeface="Verdana"/>
              </a:rPr>
              <a:t>Какая</a:t>
            </a:r>
            <a:r>
              <a:rPr lang="en-US">
                <a:latin typeface="Verdana"/>
                <a:ea typeface="Verdana"/>
                <a:cs typeface="Verdana"/>
              </a:rPr>
              <a:t> в </a:t>
            </a:r>
            <a:r>
              <a:rPr lang="en-US" err="1">
                <a:latin typeface="Verdana"/>
                <a:ea typeface="Verdana"/>
                <a:cs typeface="Verdana"/>
              </a:rPr>
              <a:t>отделах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структура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команд</a:t>
            </a:r>
            <a:r>
              <a:rPr lang="en-US">
                <a:latin typeface="Verdana"/>
                <a:ea typeface="Verdana"/>
                <a:cs typeface="Verdana"/>
              </a:rPr>
              <a:t>?</a:t>
            </a:r>
            <a:br>
              <a:rPr lang="en-US" dirty="0">
                <a:latin typeface="Verdana"/>
              </a:rPr>
            </a:br>
            <a:r>
              <a:rPr lang="en-US">
                <a:latin typeface="Verdana"/>
                <a:ea typeface="+mn-lt"/>
                <a:cs typeface="+mn-lt"/>
              </a:rPr>
              <a:t>  - </a:t>
            </a:r>
            <a:r>
              <a:rPr lang="en-US" err="1">
                <a:latin typeface="Verdana"/>
                <a:ea typeface="+mn-lt"/>
                <a:cs typeface="+mn-lt"/>
              </a:rPr>
              <a:t>Какие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возможности</a:t>
            </a:r>
            <a:r>
              <a:rPr lang="en-US">
                <a:latin typeface="Verdana"/>
                <a:ea typeface="+mn-lt"/>
                <a:cs typeface="+mn-lt"/>
              </a:rPr>
              <a:t> к </a:t>
            </a:r>
            <a:r>
              <a:rPr lang="en-US" err="1">
                <a:latin typeface="Verdana"/>
                <a:ea typeface="+mn-lt"/>
                <a:cs typeface="+mn-lt"/>
              </a:rPr>
              <a:t>самообучению</a:t>
            </a:r>
            <a:r>
              <a:rPr lang="en-US">
                <a:latin typeface="Verdana"/>
                <a:ea typeface="+mn-lt"/>
                <a:cs typeface="+mn-lt"/>
              </a:rPr>
              <a:t>, </a:t>
            </a:r>
            <a:r>
              <a:rPr lang="en-US" err="1">
                <a:latin typeface="Verdana"/>
                <a:ea typeface="+mn-lt"/>
                <a:cs typeface="+mn-lt"/>
              </a:rPr>
              <a:t>поддержка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обучения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от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кампании</a:t>
            </a:r>
            <a:r>
              <a:rPr lang="en-US">
                <a:latin typeface="Verdana"/>
                <a:ea typeface="+mn-lt"/>
                <a:cs typeface="+mn-lt"/>
              </a:rPr>
              <a:t>?</a:t>
            </a:r>
            <a:br>
              <a:rPr lang="en-US" dirty="0">
                <a:latin typeface="Verdana"/>
                <a:ea typeface="+mn-lt"/>
                <a:cs typeface="+mn-lt"/>
              </a:rPr>
            </a:br>
            <a:r>
              <a:rPr lang="en-US">
                <a:latin typeface="Verdana"/>
                <a:ea typeface="+mn-lt"/>
                <a:cs typeface="+mn-lt"/>
              </a:rPr>
              <a:t>  - </a:t>
            </a:r>
            <a:r>
              <a:rPr lang="en-US" err="1">
                <a:latin typeface="Verdana"/>
                <a:ea typeface="+mn-lt"/>
                <a:cs typeface="+mn-lt"/>
              </a:rPr>
              <a:t>Что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вам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не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нравится</a:t>
            </a:r>
            <a:r>
              <a:rPr lang="en-US">
                <a:latin typeface="Verdana"/>
                <a:ea typeface="+mn-lt"/>
                <a:cs typeface="+mn-lt"/>
              </a:rPr>
              <a:t> в </a:t>
            </a:r>
            <a:r>
              <a:rPr lang="en-US" err="1">
                <a:latin typeface="Verdana"/>
                <a:ea typeface="+mn-lt"/>
                <a:cs typeface="+mn-lt"/>
              </a:rPr>
              <a:t>кампании</a:t>
            </a:r>
            <a:r>
              <a:rPr lang="en-US">
                <a:latin typeface="Verdana"/>
                <a:ea typeface="+mn-lt"/>
                <a:cs typeface="+mn-lt"/>
              </a:rPr>
              <a:t>, </a:t>
            </a:r>
            <a:r>
              <a:rPr lang="en-US" err="1">
                <a:latin typeface="Verdana"/>
                <a:ea typeface="+mn-lt"/>
                <a:cs typeface="+mn-lt"/>
              </a:rPr>
              <a:t>какие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минусы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работы</a:t>
            </a:r>
            <a:r>
              <a:rPr lang="en-US">
                <a:latin typeface="Verdana"/>
                <a:ea typeface="+mn-lt"/>
                <a:cs typeface="+mn-lt"/>
              </a:rPr>
              <a:t>?</a:t>
            </a:r>
            <a:br>
              <a:rPr lang="en-US" dirty="0">
                <a:latin typeface="Verdana"/>
                <a:ea typeface="+mn-lt"/>
                <a:cs typeface="+mn-lt"/>
              </a:rPr>
            </a:br>
            <a:r>
              <a:rPr lang="en-US">
                <a:latin typeface="Verdana"/>
                <a:ea typeface="+mn-lt"/>
                <a:cs typeface="+mn-lt"/>
              </a:rPr>
              <a:t>  - </a:t>
            </a:r>
            <a:r>
              <a:rPr lang="en-US" err="1">
                <a:latin typeface="Verdana"/>
                <a:ea typeface="+mn-lt"/>
                <a:cs typeface="+mn-lt"/>
              </a:rPr>
              <a:t>Что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больше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всего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нравится</a:t>
            </a:r>
            <a:r>
              <a:rPr lang="en-US">
                <a:latin typeface="Verdana"/>
                <a:ea typeface="+mn-lt"/>
                <a:cs typeface="+mn-lt"/>
              </a:rPr>
              <a:t>, </a:t>
            </a:r>
            <a:r>
              <a:rPr lang="en-US" err="1">
                <a:latin typeface="Verdana"/>
                <a:ea typeface="+mn-lt"/>
                <a:cs typeface="+mn-lt"/>
              </a:rPr>
              <a:t>почему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вы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там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работаете</a:t>
            </a:r>
            <a:r>
              <a:rPr lang="en-US">
                <a:latin typeface="Verdana"/>
                <a:ea typeface="+mn-lt"/>
                <a:cs typeface="+mn-lt"/>
              </a:rPr>
              <a:t>?</a:t>
            </a:r>
            <a:endParaRPr lang="en-US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988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150A-7790-4675-93DE-B4C80019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885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800" err="1">
                <a:latin typeface="Verdana"/>
                <a:ea typeface="+mj-lt"/>
                <a:cs typeface="+mj-lt"/>
              </a:rPr>
              <a:t>Как</a:t>
            </a:r>
            <a:r>
              <a:rPr lang="en-US" sz="4800" dirty="0">
                <a:latin typeface="Verdana"/>
                <a:ea typeface="+mj-lt"/>
                <a:cs typeface="+mj-lt"/>
              </a:rPr>
              <a:t> </a:t>
            </a:r>
            <a:r>
              <a:rPr lang="en-US" sz="4800" err="1">
                <a:latin typeface="Verdana"/>
                <a:ea typeface="+mj-lt"/>
                <a:cs typeface="+mj-lt"/>
              </a:rPr>
              <a:t>готовиться</a:t>
            </a:r>
            <a:r>
              <a:rPr lang="en-US" sz="4800">
                <a:latin typeface="Verdana"/>
                <a:ea typeface="+mj-lt"/>
                <a:cs typeface="+mj-lt"/>
              </a:rPr>
              <a:t> к </a:t>
            </a:r>
            <a:r>
              <a:rPr lang="en-US" sz="4800" err="1">
                <a:latin typeface="Verdana"/>
                <a:ea typeface="+mj-lt"/>
                <a:cs typeface="+mj-lt"/>
              </a:rPr>
              <a:t>собеседованию</a:t>
            </a:r>
            <a:r>
              <a:rPr lang="en-US" sz="4800">
                <a:latin typeface="Verdana"/>
                <a:ea typeface="+mj-lt"/>
                <a:cs typeface="+mj-lt"/>
              </a:rPr>
              <a:t>. </a:t>
            </a:r>
            <a:r>
              <a:rPr lang="en-US" sz="4800" err="1">
                <a:latin typeface="Verdana"/>
                <a:ea typeface="+mj-lt"/>
                <a:cs typeface="+mj-lt"/>
              </a:rPr>
              <a:t>Подготовьте</a:t>
            </a:r>
            <a:r>
              <a:rPr lang="en-US" sz="4800" dirty="0">
                <a:latin typeface="Verdana"/>
                <a:ea typeface="+mj-lt"/>
                <a:cs typeface="+mj-lt"/>
              </a:rPr>
              <a:t> </a:t>
            </a:r>
            <a:r>
              <a:rPr lang="en-US" sz="4800" err="1">
                <a:latin typeface="Verdana"/>
                <a:ea typeface="+mj-lt"/>
                <a:cs typeface="+mj-lt"/>
              </a:rPr>
              <a:t>себя</a:t>
            </a:r>
            <a:r>
              <a:rPr lang="en-US" sz="4800">
                <a:latin typeface="Verdana"/>
                <a:ea typeface="+mj-lt"/>
                <a:cs typeface="+mj-lt"/>
              </a:rPr>
              <a:t>.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180A-57F8-4541-A808-58413352A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42040"/>
            <a:ext cx="10058400" cy="3327052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Гуглите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частые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вопросы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на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собеседованиях;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Повторяйте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основы;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 - </a:t>
            </a:r>
            <a:r>
              <a:rPr lang="en-US" err="1">
                <a:latin typeface="Verdana"/>
                <a:ea typeface="Verdana"/>
                <a:cs typeface="Verdana"/>
              </a:rPr>
              <a:t>Изучайте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технологии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которые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на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слуху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хотя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бы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поверхностно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(</a:t>
            </a:r>
            <a:r>
              <a:rPr lang="en-US" err="1">
                <a:latin typeface="Verdana"/>
                <a:ea typeface="Verdana"/>
                <a:cs typeface="Verdana"/>
              </a:rPr>
              <a:t>Этап</a:t>
            </a:r>
            <a:r>
              <a:rPr lang="en-US">
                <a:latin typeface="Verdana"/>
                <a:ea typeface="Verdana"/>
                <a:cs typeface="Verdana"/>
              </a:rPr>
              <a:t> system design);</a:t>
            </a:r>
          </a:p>
          <a:p>
            <a:r>
              <a:rPr lang="en-US" dirty="0">
                <a:latin typeface="Verdana"/>
                <a:ea typeface="Verdana"/>
                <a:cs typeface="Verdana"/>
              </a:rPr>
              <a:t> </a:t>
            </a:r>
            <a:r>
              <a:rPr lang="en-US">
                <a:latin typeface="Verdana"/>
                <a:ea typeface="+mn-lt"/>
                <a:cs typeface="+mn-lt"/>
              </a:rPr>
              <a:t>- Продумайте развернутые </a:t>
            </a:r>
            <a:r>
              <a:rPr lang="en-US" err="1">
                <a:latin typeface="Verdana"/>
                <a:ea typeface="+mn-lt"/>
                <a:cs typeface="+mn-lt"/>
              </a:rPr>
              <a:t>ответы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на</a:t>
            </a:r>
            <a:r>
              <a:rPr lang="en-US" dirty="0">
                <a:latin typeface="Verdana"/>
                <a:ea typeface="+mn-lt"/>
                <a:cs typeface="+mn-lt"/>
              </a:rPr>
              <a:t> </a:t>
            </a:r>
            <a:r>
              <a:rPr lang="en-US" err="1">
                <a:latin typeface="Verdana"/>
                <a:ea typeface="+mn-lt"/>
                <a:cs typeface="+mn-lt"/>
              </a:rPr>
              <a:t>вопросы</a:t>
            </a:r>
            <a:r>
              <a:rPr lang="en-US">
                <a:latin typeface="Verdana"/>
                <a:ea typeface="+mn-lt"/>
                <a:cs typeface="+mn-lt"/>
              </a:rPr>
              <a:t> интверьюера;</a:t>
            </a:r>
          </a:p>
          <a:p>
            <a:endParaRPr lang="en-US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379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F6F1E82-F603-49E4-9641-09EEA98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79302-923D-440E-9A82-7FFB039B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Резюме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1CFD00-FC30-4AFB-A61F-3127B2C9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D1595AB-90F6-488F-B5E3-F8CFCC8F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A8510-C491-426C-A75D-9DD9E12A2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55238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164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17D6-BE22-443E-B78C-507F7046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На самом интервью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815088-CF90-4084-AA07-20ADA9F817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48348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09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E640D-F409-4481-8664-53FA3C79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Правильный джун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74FBBF-AF1A-49C0-B9E0-FF15C9936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5326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20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3861-C90E-443A-A2B1-BD9E7631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Verdana"/>
                <a:ea typeface="Verdana"/>
                <a:cs typeface="Verdana"/>
              </a:rPr>
              <a:t>Что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мне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важно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на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интервью</a:t>
            </a:r>
            <a:endParaRPr lang="en-US">
              <a:latin typeface="Verdana"/>
              <a:ea typeface="Verdana"/>
              <a:cs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7EDA-8FA7-4CC0-A4B6-95FD51158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85000" lnSpcReduction="20000"/>
          </a:bodyPr>
          <a:lstStyle/>
          <a:p>
            <a:r>
              <a:rPr lang="en-US">
                <a:latin typeface="Verdana"/>
                <a:ea typeface="Verdana"/>
                <a:cs typeface="Verdana"/>
              </a:rPr>
              <a:t>Hard: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Знание</a:t>
            </a:r>
            <a:r>
              <a:rPr lang="en-US">
                <a:latin typeface="Verdana"/>
                <a:ea typeface="Verdana"/>
                <a:cs typeface="Verdana"/>
              </a:rPr>
              <a:t> и </a:t>
            </a:r>
            <a:r>
              <a:rPr lang="en-US" err="1">
                <a:latin typeface="Verdana"/>
                <a:ea typeface="Verdana"/>
                <a:cs typeface="Verdana"/>
              </a:rPr>
              <a:t>понимание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основ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языка</a:t>
            </a:r>
            <a:r>
              <a:rPr lang="en-US">
                <a:latin typeface="Verdana"/>
                <a:ea typeface="Verdana"/>
                <a:cs typeface="Verdana"/>
              </a:rPr>
              <a:t>/фреймворка;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Архитектурные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скиллы</a:t>
            </a:r>
            <a:r>
              <a:rPr lang="en-US">
                <a:latin typeface="Verdana"/>
                <a:ea typeface="Verdana"/>
                <a:cs typeface="Verdana"/>
              </a:rPr>
              <a:t> - system design;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Понимание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веба</a:t>
            </a:r>
            <a:r>
              <a:rPr lang="en-US">
                <a:latin typeface="Verdana"/>
                <a:ea typeface="Verdana"/>
                <a:cs typeface="Verdana"/>
              </a:rPr>
              <a:t> - </a:t>
            </a:r>
            <a:r>
              <a:rPr lang="en-US" err="1">
                <a:latin typeface="Verdana"/>
                <a:ea typeface="Verdana"/>
                <a:cs typeface="Verdana"/>
              </a:rPr>
              <a:t>расскажите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про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загрузку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страницы;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Soft: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Коммуникабельность</a:t>
            </a:r>
            <a:r>
              <a:rPr lang="en-US">
                <a:latin typeface="Verdana"/>
                <a:ea typeface="Verdana"/>
                <a:cs typeface="Verdana"/>
              </a:rPr>
              <a:t>, </a:t>
            </a:r>
            <a:r>
              <a:rPr lang="en-US" err="1">
                <a:latin typeface="Verdana"/>
                <a:ea typeface="Verdana"/>
                <a:cs typeface="Verdana"/>
              </a:rPr>
              <a:t>является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ли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кандидат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командным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игроком;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Как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инженер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относится</a:t>
            </a:r>
            <a:r>
              <a:rPr lang="en-US">
                <a:latin typeface="Verdana"/>
                <a:ea typeface="Verdana"/>
                <a:cs typeface="Verdana"/>
              </a:rPr>
              <a:t> к </a:t>
            </a:r>
            <a:r>
              <a:rPr lang="en-US" err="1">
                <a:latin typeface="Verdana"/>
                <a:ea typeface="Verdana"/>
                <a:cs typeface="Verdana"/>
              </a:rPr>
              <a:t>продукту</a:t>
            </a:r>
            <a:r>
              <a:rPr lang="en-US">
                <a:latin typeface="Verdana"/>
                <a:ea typeface="Verdana"/>
                <a:cs typeface="Verdana"/>
              </a:rPr>
              <a:t>, </a:t>
            </a:r>
            <a:r>
              <a:rPr lang="en-US" err="1">
                <a:latin typeface="Verdana"/>
                <a:ea typeface="Verdana"/>
                <a:cs typeface="Verdana"/>
              </a:rPr>
              <a:t>интересен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ли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err="1">
                <a:latin typeface="Verdana"/>
                <a:ea typeface="Verdana"/>
                <a:cs typeface="Verdana"/>
              </a:rPr>
              <a:t>он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>
                <a:latin typeface="Verdana"/>
                <a:ea typeface="Verdana"/>
                <a:cs typeface="Verdana"/>
              </a:rPr>
              <a:t>ему;</a:t>
            </a:r>
          </a:p>
          <a:p>
            <a:r>
              <a:rPr lang="en-US">
                <a:latin typeface="Verdana"/>
                <a:ea typeface="Verdana"/>
                <a:cs typeface="Verdana"/>
              </a:rPr>
              <a:t>- </a:t>
            </a:r>
            <a:r>
              <a:rPr lang="en-US" err="1">
                <a:latin typeface="Verdana"/>
                <a:ea typeface="Verdana"/>
                <a:cs typeface="Verdana"/>
              </a:rPr>
              <a:t>Стремление</a:t>
            </a:r>
            <a:r>
              <a:rPr lang="en-US">
                <a:latin typeface="Verdana"/>
                <a:ea typeface="Verdana"/>
                <a:cs typeface="Verdana"/>
              </a:rPr>
              <a:t> к </a:t>
            </a:r>
            <a:r>
              <a:rPr lang="en-US" err="1">
                <a:latin typeface="Verdana"/>
                <a:ea typeface="Verdana"/>
                <a:cs typeface="Verdana"/>
              </a:rPr>
              <a:t>самообучению</a:t>
            </a:r>
            <a:r>
              <a:rPr lang="en-US">
                <a:latin typeface="Verdana"/>
                <a:ea typeface="Verdana"/>
                <a:cs typeface="Verdana"/>
              </a:rPr>
              <a:t>, саморазвитию;</a:t>
            </a:r>
          </a:p>
          <a:p>
            <a:pPr marL="0" indent="0">
              <a:buNone/>
            </a:pPr>
            <a:endParaRPr lang="en-US" dirty="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7055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180DB-B65A-4373-95E3-C685258B3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4390845"/>
            <a:ext cx="3401961" cy="8195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Удачи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AD78C-C74B-4C4D-B57D-739E54269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0" y="514470"/>
            <a:ext cx="7160239" cy="5463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063AC5-9F6B-1447-8599-48FBE5A651F4}"/>
              </a:ext>
            </a:extLst>
          </p:cNvPr>
          <p:cNvSpPr txBox="1"/>
          <p:nvPr/>
        </p:nvSpPr>
        <p:spPr>
          <a:xfrm>
            <a:off x="8141110" y="3415962"/>
            <a:ext cx="3887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 -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@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dev_starikov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 -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💻 Mikhail Starikov</a:t>
            </a:r>
          </a:p>
        </p:txBody>
      </p:sp>
    </p:spTree>
    <p:extLst>
      <p:ext uri="{BB962C8B-B14F-4D97-AF65-F5344CB8AC3E}">
        <p14:creationId xmlns:p14="http://schemas.microsoft.com/office/powerpoint/2010/main" val="8900088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2E8E6"/>
      </a:lt2>
      <a:accent1>
        <a:srgbClr val="C696A6"/>
      </a:accent1>
      <a:accent2>
        <a:srgbClr val="BA7FAB"/>
      </a:accent2>
      <a:accent3>
        <a:srgbClr val="BE96C6"/>
      </a:accent3>
      <a:accent4>
        <a:srgbClr val="987FBA"/>
      </a:accent4>
      <a:accent5>
        <a:srgbClr val="9696C6"/>
      </a:accent5>
      <a:accent6>
        <a:srgbClr val="7F97BA"/>
      </a:accent6>
      <a:hlink>
        <a:srgbClr val="568F7C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385</Words>
  <Application>Microsoft Macintosh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Tw Cen MT</vt:lpstr>
      <vt:lpstr>Verdana</vt:lpstr>
      <vt:lpstr>RetrospectVTI</vt:lpstr>
      <vt:lpstr>Красивая картинка для привлечения внимания </vt:lpstr>
      <vt:lpstr>Привет всем!</vt:lpstr>
      <vt:lpstr>Как готовиться к собеседованию. Изучите кампанию.</vt:lpstr>
      <vt:lpstr>Как готовиться к собеседованию. Подготовьте себя. </vt:lpstr>
      <vt:lpstr>Резюме</vt:lpstr>
      <vt:lpstr>На самом интервью</vt:lpstr>
      <vt:lpstr>Правильный джун</vt:lpstr>
      <vt:lpstr>Что мне важно на интервью</vt:lpstr>
      <vt:lpstr>Удачи!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</dc:title>
  <dc:creator/>
  <cp:lastModifiedBy>Starikov, Mikhail</cp:lastModifiedBy>
  <cp:revision>81</cp:revision>
  <dcterms:created xsi:type="dcterms:W3CDTF">2020-09-11T17:52:30Z</dcterms:created>
  <dcterms:modified xsi:type="dcterms:W3CDTF">2020-09-12T16:57:32Z</dcterms:modified>
</cp:coreProperties>
</file>