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7" r:id="rId2"/>
    <p:sldId id="319" r:id="rId3"/>
    <p:sldId id="339" r:id="rId4"/>
    <p:sldId id="338" r:id="rId5"/>
    <p:sldId id="323" r:id="rId6"/>
    <p:sldId id="324" r:id="rId7"/>
    <p:sldId id="343" r:id="rId8"/>
    <p:sldId id="340" r:id="rId9"/>
    <p:sldId id="341" r:id="rId10"/>
    <p:sldId id="342" r:id="rId11"/>
    <p:sldId id="318" r:id="rId12"/>
  </p:sldIdLst>
  <p:sldSz cx="20104100" cy="11303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78083B-E93B-468D-8086-E8206DAA40D3}">
  <a:tblStyle styleId="{2178083B-E93B-468D-8086-E8206DAA40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98708C-A37D-47F9-A726-93B15213437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2F7B17-1112-4894-ABF3-4D9E7BC08D8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943" autoAdjust="0"/>
  </p:normalViewPr>
  <p:slideViewPr>
    <p:cSldViewPr snapToGrid="0">
      <p:cViewPr varScale="1">
        <p:scale>
          <a:sx n="48" d="100"/>
          <a:sy n="48" d="100"/>
        </p:scale>
        <p:origin x="152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5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2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70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56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55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0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60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7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4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0">
  <p:cSld name="Title and Content 0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448315" y="3746348"/>
            <a:ext cx="17207469" cy="315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745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6"/>
            <a:ext cx="20104099" cy="113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9065624" y="0"/>
            <a:ext cx="11038476" cy="11308955"/>
          </a:xfrm>
          <a:prstGeom prst="rect">
            <a:avLst/>
          </a:prstGeom>
          <a:solidFill>
            <a:srgbClr val="000000">
              <a:alpha val="6431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84249" y="822779"/>
            <a:ext cx="17400699" cy="555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Helvetica Neue"/>
              <a:buNone/>
            </a:pPr>
            <a:r>
              <a:rPr lang="ru-RU" dirty="0"/>
              <a:t>Разбор задач</a:t>
            </a:r>
            <a:br>
              <a:rPr lang="ru-RU" dirty="0"/>
            </a:br>
            <a:r>
              <a:rPr lang="ru-RU" dirty="0"/>
              <a:t>12-го спринта</a:t>
            </a:r>
            <a:br>
              <a:rPr lang="ru-RU" dirty="0"/>
            </a:br>
            <a:br>
              <a:rPr lang="ru-RU" dirty="0"/>
            </a:br>
            <a:endParaRPr dirty="0"/>
          </a:p>
        </p:txBody>
      </p:sp>
      <p:sp>
        <p:nvSpPr>
          <p:cNvPr id="51" name="Google Shape;51;p7"/>
          <p:cNvSpPr txBox="1"/>
          <p:nvPr/>
        </p:nvSpPr>
        <p:spPr>
          <a:xfrm>
            <a:off x="659130" y="9800349"/>
            <a:ext cx="8731613" cy="85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ru-RU" sz="3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Евгений Бартенев</a:t>
            </a:r>
            <a:endParaRPr sz="2000" dirty="0"/>
          </a:p>
        </p:txBody>
      </p:sp>
      <p:pic>
        <p:nvPicPr>
          <p:cNvPr id="52" name="Google Shape;52;p7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4650" y="9800349"/>
            <a:ext cx="3378200" cy="7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Статистика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4A629-5219-46A1-B1C2-17B31416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51" y="2244656"/>
            <a:ext cx="13507683" cy="39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 txBox="1"/>
          <p:nvPr/>
        </p:nvSpPr>
        <p:spPr>
          <a:xfrm>
            <a:off x="815271" y="725733"/>
            <a:ext cx="18473557" cy="140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Вопросы</a:t>
            </a:r>
            <a:endParaRPr sz="6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1" name="Google Shape;411;p42" descr="g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083" y="1826673"/>
            <a:ext cx="12283931" cy="764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94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C. </a:t>
            </a:r>
            <a:r>
              <a:rPr lang="ru-RU" sz="6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Подстроки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F5F4E-2F87-4718-AB3C-91A11754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2412896"/>
            <a:ext cx="11141451" cy="7404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B6DB3-D313-4828-AE75-5BEF0477B8CB}"/>
              </a:ext>
            </a:extLst>
          </p:cNvPr>
          <p:cNvSpPr txBox="1"/>
          <p:nvPr/>
        </p:nvSpPr>
        <p:spPr>
          <a:xfrm>
            <a:off x="15557500" y="2412896"/>
            <a:ext cx="1425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abc</a:t>
            </a:r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 err="1">
                <a:solidFill>
                  <a:schemeClr val="bg1"/>
                </a:solidFill>
              </a:rPr>
              <a:t>bca</a:t>
            </a:r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cab</a:t>
            </a:r>
          </a:p>
        </p:txBody>
      </p:sp>
    </p:spTree>
    <p:extLst>
      <p:ext uri="{BB962C8B-B14F-4D97-AF65-F5344CB8AC3E}">
        <p14:creationId xmlns:p14="http://schemas.microsoft.com/office/powerpoint/2010/main" val="2007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11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C. </a:t>
            </a:r>
            <a:r>
              <a:rPr lang="ru-RU" sz="6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Подстроки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AFCB9-FB63-493F-AFFE-BDFACACA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20900"/>
            <a:ext cx="7175578" cy="3036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409DC8-538A-486A-B9BA-B03841D6F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05" y="5816600"/>
            <a:ext cx="7247468" cy="2717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2C871-36A1-42D4-96D9-3D3CDF05C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175" y="2120900"/>
            <a:ext cx="8276423" cy="303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7AFE-DCA5-4846-8D3D-AB5191052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175" y="5816600"/>
            <a:ext cx="7426425" cy="2715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D610AE-F710-4A64-9567-AD243676A4AE}"/>
              </a:ext>
            </a:extLst>
          </p:cNvPr>
          <p:cNvSpPr/>
          <p:nvPr/>
        </p:nvSpPr>
        <p:spPr>
          <a:xfrm>
            <a:off x="3949700" y="3111500"/>
            <a:ext cx="558800" cy="4045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2E463-1D23-47B0-A994-26CDF7577851}"/>
              </a:ext>
            </a:extLst>
          </p:cNvPr>
          <p:cNvSpPr/>
          <p:nvPr/>
        </p:nvSpPr>
        <p:spPr>
          <a:xfrm>
            <a:off x="6934200" y="5966173"/>
            <a:ext cx="1727278" cy="124742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Скобочная последовательность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FC79C8-B409-475B-ABC5-A9AD03270A55}"/>
              </a:ext>
            </a:extLst>
          </p:cNvPr>
          <p:cNvSpPr txBox="1"/>
          <p:nvPr/>
        </p:nvSpPr>
        <p:spPr>
          <a:xfrm>
            <a:off x="2190750" y="3889594"/>
            <a:ext cx="42068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(((((()))))) -- VALID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()()()()     -- VALID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(((((((()    -- INVALID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((()(())))   -- VALID</a:t>
            </a:r>
          </a:p>
        </p:txBody>
      </p:sp>
      <p:pic>
        <p:nvPicPr>
          <p:cNvPr id="1026" name="Picture 2" descr="Current">
            <a:extLst>
              <a:ext uri="{FF2B5EF4-FFF2-40B4-BE49-F238E27FC236}">
                <a16:creationId xmlns:a16="http://schemas.microsoft.com/office/drawing/2014/main" id="{92E5A9D0-33B7-49B8-A3F4-7261C07B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3815091"/>
            <a:ext cx="815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50EDF-470D-4E72-B6D4-AD1961CC8831}"/>
              </a:ext>
            </a:extLst>
          </p:cNvPr>
          <p:cNvSpPr txBox="1"/>
          <p:nvPr/>
        </p:nvSpPr>
        <p:spPr>
          <a:xfrm>
            <a:off x="2190749" y="7801194"/>
            <a:ext cx="4206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((((([]))))) -- VALID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17496-5878-458A-A575-680C30EA5D98}"/>
              </a:ext>
            </a:extLst>
          </p:cNvPr>
          <p:cNvSpPr txBox="1"/>
          <p:nvPr/>
        </p:nvSpPr>
        <p:spPr>
          <a:xfrm>
            <a:off x="2190749" y="8612197"/>
            <a:ext cx="4206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((((([)])))) -- INVALID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ACE920-BF24-4C2C-967A-2A354B1BA7D2}"/>
              </a:ext>
            </a:extLst>
          </p:cNvPr>
          <p:cNvSpPr txBox="1"/>
          <p:nvPr/>
        </p:nvSpPr>
        <p:spPr>
          <a:xfrm>
            <a:off x="1699177" y="2167583"/>
            <a:ext cx="1196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 вход подается последовательность из скобок трёх видов: [], (), {}.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Скобочная последовательность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933E5-93E8-46E7-8B25-9D26D05B0D6C}"/>
              </a:ext>
            </a:extLst>
          </p:cNvPr>
          <p:cNvSpPr txBox="1"/>
          <p:nvPr/>
        </p:nvSpPr>
        <p:spPr>
          <a:xfrm>
            <a:off x="1699177" y="2167583"/>
            <a:ext cx="119665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Правила: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Пустая строка – ПСП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Если х – это ПСП, то </a:t>
            </a:r>
            <a:r>
              <a:rPr lang="en-US" sz="2800" dirty="0">
                <a:solidFill>
                  <a:schemeClr val="bg1"/>
                </a:solidFill>
              </a:rPr>
              <a:t>{</a:t>
            </a:r>
            <a:r>
              <a:rPr lang="ru-RU" sz="2800" dirty="0">
                <a:solidFill>
                  <a:schemeClr val="bg1"/>
                </a:solidFill>
              </a:rPr>
              <a:t>Х</a:t>
            </a:r>
            <a:r>
              <a:rPr lang="en-US" sz="2800" dirty="0">
                <a:solidFill>
                  <a:schemeClr val="bg1"/>
                </a:solidFill>
              </a:rPr>
              <a:t>} –</a:t>
            </a:r>
            <a:r>
              <a:rPr lang="ru-RU" sz="2800" dirty="0">
                <a:solidFill>
                  <a:schemeClr val="bg1"/>
                </a:solidFill>
              </a:rPr>
              <a:t> тоже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ПСП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Если </a:t>
            </a:r>
            <a:r>
              <a:rPr lang="en-US" sz="2800" dirty="0">
                <a:solidFill>
                  <a:schemeClr val="bg1"/>
                </a:solidFill>
              </a:rPr>
              <a:t>x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ru-RU" sz="2800" dirty="0">
                <a:solidFill>
                  <a:schemeClr val="bg1"/>
                </a:solidFill>
              </a:rPr>
              <a:t> – это ПСП, то </a:t>
            </a:r>
            <a:r>
              <a:rPr lang="en-US" sz="2800" dirty="0" err="1">
                <a:solidFill>
                  <a:schemeClr val="bg1"/>
                </a:solidFill>
              </a:rPr>
              <a:t>xy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ru-RU" sz="2800" dirty="0">
                <a:solidFill>
                  <a:schemeClr val="bg1"/>
                </a:solidFill>
              </a:rPr>
              <a:t>тоже ПСП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6FC1D5-F218-44E2-AC40-4914D89F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84700"/>
            <a:ext cx="1005205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Скобочная последовательность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90250-F15A-40EC-AE2B-8F031EE0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2489116"/>
            <a:ext cx="12192200" cy="51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4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Скобочная последовательность</a:t>
            </a:r>
            <a:endParaRPr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C2C37A-0DF4-4BAE-BF06-F7C44BFC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70" y="2362199"/>
            <a:ext cx="13269030" cy="74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Статистика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ABE28-6FF4-4AC4-BCA8-FE05270B2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1" y="2358893"/>
            <a:ext cx="8706008" cy="7246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D33A1-3E0B-4EEF-8FA1-6A40D56831BC}"/>
              </a:ext>
            </a:extLst>
          </p:cNvPr>
          <p:cNvSpPr txBox="1"/>
          <p:nvPr/>
        </p:nvSpPr>
        <p:spPr>
          <a:xfrm>
            <a:off x="11045825" y="2233712"/>
            <a:ext cx="84867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Найти максимальное произведение в тройке чисел сумма которых равна 0, а произведение положительное.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15270" y="725733"/>
            <a:ext cx="17802930" cy="139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Задача </a:t>
            </a:r>
            <a:r>
              <a:rPr lang="en-US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Q. </a:t>
            </a:r>
            <a:r>
              <a:rPr lang="ru-RU" sz="6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Статистика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4CD67-BBDA-4F76-9756-194BEC95B337}"/>
              </a:ext>
            </a:extLst>
          </p:cNvPr>
          <p:cNvSpPr txBox="1"/>
          <p:nvPr/>
        </p:nvSpPr>
        <p:spPr>
          <a:xfrm>
            <a:off x="1689101" y="3352800"/>
            <a:ext cx="15989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 Так как сумма равна 0, то в последовательности есть отрицательное число (или все числа 0)</a:t>
            </a:r>
          </a:p>
          <a:p>
            <a:pPr marL="571500" indent="-571500">
              <a:buFontTx/>
              <a:buChar char="-"/>
            </a:pPr>
            <a:endParaRPr lang="ru-RU" sz="4400" dirty="0">
              <a:solidFill>
                <a:schemeClr val="bg1"/>
              </a:solidFill>
            </a:endParaRPr>
          </a:p>
          <a:p>
            <a:r>
              <a:rPr lang="ru-RU" sz="4400" dirty="0">
                <a:solidFill>
                  <a:schemeClr val="bg1"/>
                </a:solidFill>
              </a:rPr>
              <a:t>- Так как произведение положительное, значит у нас 2 отрицательных числа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</vt:lpstr>
      <vt:lpstr>Calibri</vt:lpstr>
      <vt:lpstr>Arial</vt:lpstr>
      <vt:lpstr>Office Theme</vt:lpstr>
      <vt:lpstr>Разбор задач 12-го спринта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2020-10-17T10:27:38Z</dcterms:modified>
</cp:coreProperties>
</file>