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310" r:id="rId3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591B"/>
    <a:srgbClr val="FF3631"/>
    <a:srgbClr val="4D75FA"/>
    <a:srgbClr val="F6D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6"/>
    <p:restoredTop sz="94649"/>
  </p:normalViewPr>
  <p:slideViewPr>
    <p:cSldViewPr>
      <p:cViewPr varScale="1">
        <p:scale>
          <a:sx n="81" d="100"/>
          <a:sy n="81" d="100"/>
        </p:scale>
        <p:origin x="504" y="2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F9380-664E-9546-BE60-D31952B8E8C8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DA8D3-4FB0-BE40-A92A-63C3533DF2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2727" y="510844"/>
            <a:ext cx="18998644" cy="2266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YS Text"/>
                <a:cs typeface="YS T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YS Text"/>
                <a:cs typeface="YS T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YS Text"/>
                <a:cs typeface="YS T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0"/>
                </a:moveTo>
                <a:lnTo>
                  <a:pt x="20104099" y="0"/>
                </a:lnTo>
                <a:lnTo>
                  <a:pt x="20104099" y="11308556"/>
                </a:lnTo>
                <a:lnTo>
                  <a:pt x="0" y="113085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35785" y="510844"/>
            <a:ext cx="16632528" cy="2266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YS Text"/>
                <a:cs typeface="YS Tex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8316" y="3746348"/>
            <a:ext cx="17207467" cy="3156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D863890-055B-E141-966D-825FEC19C0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4"/>
            <a:ext cx="20104100" cy="1130855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84250" y="1049731"/>
            <a:ext cx="9503650" cy="2855397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12700" marR="5080" algn="l">
              <a:lnSpc>
                <a:spcPct val="88700"/>
              </a:lnSpc>
              <a:spcBef>
                <a:spcPts val="1120"/>
              </a:spcBef>
            </a:pPr>
            <a:r>
              <a:rPr lang="ru-RU" dirty="0"/>
              <a:t>Автоматизация уведомлений о мероприятиях для </a:t>
            </a:r>
            <a:r>
              <a:rPr lang="ru-RU" dirty="0" err="1"/>
              <a:t>бэкенда</a:t>
            </a:r>
            <a:r>
              <a:rPr lang="ru-RU" dirty="0"/>
              <a:t>, </a:t>
            </a:r>
            <a:r>
              <a:rPr lang="ru-RU" dirty="0" err="1"/>
              <a:t>тестировщиков</a:t>
            </a:r>
            <a:r>
              <a:rPr lang="ru-RU" dirty="0"/>
              <a:t> и дата </a:t>
            </a:r>
            <a:r>
              <a:rPr lang="ru-RU" dirty="0" err="1"/>
              <a:t>саентистов</a:t>
            </a:r>
            <a:r>
              <a:rPr lang="ru-RU" dirty="0"/>
              <a:t> на базе </a:t>
            </a:r>
            <a:r>
              <a:rPr lang="ru-RU" dirty="0" err="1"/>
              <a:t>телеграм</a:t>
            </a:r>
            <a:r>
              <a:rPr lang="ru-RU" dirty="0"/>
              <a:t>-клиента</a:t>
            </a:r>
            <a:endParaRPr sz="7400" spc="300" dirty="0">
              <a:latin typeface="YSText-Medium"/>
              <a:cs typeface="YSText-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46450" y="8503370"/>
            <a:ext cx="8731613" cy="1756249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lang="ru-RU" sz="3600" b="1" kern="0" spc="100" dirty="0">
                <a:solidFill>
                  <a:schemeClr val="bg1"/>
                </a:solidFill>
                <a:latin typeface="YSText-Light"/>
                <a:cs typeface="YSText-Light"/>
              </a:rPr>
              <a:t>Станислав </a:t>
            </a:r>
            <a:r>
              <a:rPr lang="ru-RU" sz="3600" b="1" kern="0" spc="100" dirty="0" err="1">
                <a:solidFill>
                  <a:schemeClr val="bg1"/>
                </a:solidFill>
                <a:latin typeface="YSText-Light"/>
                <a:cs typeface="YSText-Light"/>
              </a:rPr>
              <a:t>Гаранжа</a:t>
            </a:r>
            <a:r>
              <a:rPr lang="ru-RU" sz="3600" kern="0" spc="100" dirty="0">
                <a:solidFill>
                  <a:schemeClr val="bg1"/>
                </a:solidFill>
                <a:latin typeface="YSText-Light"/>
                <a:cs typeface="YSText-Light"/>
              </a:rPr>
              <a:t>,</a:t>
            </a:r>
            <a:endParaRPr sz="3600" kern="0" spc="100" dirty="0">
              <a:solidFill>
                <a:schemeClr val="bg1"/>
              </a:solidFill>
              <a:latin typeface="YSText-Light"/>
              <a:cs typeface="YSText-Ligh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lang="ru-RU" sz="3600" kern="0" spc="100" dirty="0">
                <a:solidFill>
                  <a:schemeClr val="bg1"/>
                </a:solidFill>
                <a:latin typeface="YSText-Light"/>
                <a:cs typeface="YSText-Light"/>
              </a:rPr>
              <a:t>Студент 8 когорты </a:t>
            </a:r>
            <a:r>
              <a:rPr lang="ru-RU" sz="3600" kern="0" spc="100" dirty="0" err="1">
                <a:solidFill>
                  <a:schemeClr val="bg1"/>
                </a:solidFill>
                <a:latin typeface="YSText-Light"/>
                <a:cs typeface="YSText-Light"/>
              </a:rPr>
              <a:t>бэкенд</a:t>
            </a:r>
            <a:r>
              <a:rPr lang="ru-RU" sz="3600" kern="0" spc="100" dirty="0">
                <a:solidFill>
                  <a:schemeClr val="bg1"/>
                </a:solidFill>
                <a:latin typeface="YSText-Light"/>
                <a:cs typeface="YSText-Light"/>
              </a:rPr>
              <a:t>-факультета, </a:t>
            </a:r>
            <a:r>
              <a:rPr lang="ru-RU" sz="3600" kern="0" spc="100" dirty="0" err="1">
                <a:solidFill>
                  <a:schemeClr val="bg1"/>
                </a:solidFill>
                <a:latin typeface="YSText-Light"/>
                <a:cs typeface="YSText-Light"/>
              </a:rPr>
              <a:t>Яндекс.Практикум</a:t>
            </a:r>
            <a:endParaRPr sz="3600" kern="0" spc="100" dirty="0">
              <a:solidFill>
                <a:schemeClr val="bg1"/>
              </a:solidFill>
              <a:latin typeface="YSText-Light"/>
              <a:cs typeface="YSText-Light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F2FB667-7927-2A43-8956-8E4940F3FC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614650" y="9800350"/>
            <a:ext cx="3378200" cy="7112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071B02-1959-A94D-A780-738FD207B8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0" y="8216640"/>
            <a:ext cx="24384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45601" y="4054556"/>
            <a:ext cx="8412897" cy="343170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en-US" sz="7400" spc="300" dirty="0">
                <a:latin typeface="YSText-Medium"/>
                <a:cs typeface="YSText-Medium"/>
              </a:rPr>
              <a:t>Telegram Client API</a:t>
            </a:r>
            <a:br>
              <a:rPr lang="en-US" sz="7400" spc="300" dirty="0">
                <a:latin typeface="YSText-Medium"/>
                <a:cs typeface="YSText-Medium"/>
              </a:rPr>
            </a:br>
            <a:r>
              <a:rPr lang="en-US" sz="7400" spc="300" dirty="0">
                <a:latin typeface="YSText-Medium"/>
                <a:cs typeface="YSText-Medium"/>
              </a:rPr>
              <a:t>Slack API</a:t>
            </a:r>
            <a:br>
              <a:rPr lang="en-US" sz="7400" spc="300" dirty="0">
                <a:latin typeface="YSText-Medium"/>
                <a:cs typeface="YSText-Medium"/>
              </a:rPr>
            </a:br>
            <a:r>
              <a:rPr lang="en-US" sz="7400" spc="300" dirty="0">
                <a:latin typeface="YSText-Medium"/>
                <a:cs typeface="YSText-Medium"/>
              </a:rPr>
              <a:t>Bot</a:t>
            </a:r>
            <a:endParaRPr sz="7400" spc="300" dirty="0">
              <a:latin typeface="YSText-Medium"/>
              <a:cs typeface="YSText-Medium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16376" y="6586283"/>
            <a:ext cx="9454515" cy="4722495"/>
          </a:xfrm>
          <a:custGeom>
            <a:avLst/>
            <a:gdLst/>
            <a:ahLst/>
            <a:cxnLst/>
            <a:rect l="l" t="t" r="r" b="b"/>
            <a:pathLst>
              <a:path w="9454515" h="4722495">
                <a:moveTo>
                  <a:pt x="9454198" y="4722273"/>
                </a:moveTo>
                <a:lnTo>
                  <a:pt x="0" y="0"/>
                </a:lnTo>
              </a:path>
            </a:pathLst>
          </a:custGeom>
          <a:ln w="93716">
            <a:solidFill>
              <a:srgbClr val="F4F4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375560" y="1782002"/>
            <a:ext cx="4728845" cy="9526905"/>
          </a:xfrm>
          <a:custGeom>
            <a:avLst/>
            <a:gdLst/>
            <a:ahLst/>
            <a:cxnLst/>
            <a:rect l="l" t="t" r="r" b="b"/>
            <a:pathLst>
              <a:path w="4728844" h="9526905">
                <a:moveTo>
                  <a:pt x="4728540" y="0"/>
                </a:moveTo>
                <a:lnTo>
                  <a:pt x="0" y="9526553"/>
                </a:lnTo>
              </a:path>
            </a:pathLst>
          </a:custGeom>
          <a:ln w="93716">
            <a:solidFill>
              <a:srgbClr val="F4F4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94088" y="0"/>
            <a:ext cx="3032125" cy="6108700"/>
          </a:xfrm>
          <a:custGeom>
            <a:avLst/>
            <a:gdLst/>
            <a:ahLst/>
            <a:cxnLst/>
            <a:rect l="l" t="t" r="r" b="b"/>
            <a:pathLst>
              <a:path w="3032125" h="6108700">
                <a:moveTo>
                  <a:pt x="0" y="6108376"/>
                </a:moveTo>
                <a:lnTo>
                  <a:pt x="3031919" y="0"/>
                </a:lnTo>
              </a:path>
            </a:pathLst>
          </a:custGeom>
          <a:ln w="93716">
            <a:solidFill>
              <a:srgbClr val="F4F4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2727" y="10508445"/>
            <a:ext cx="2292985" cy="332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25"/>
              </a:lnSpc>
            </a:pPr>
            <a:r>
              <a:rPr sz="2050" dirty="0">
                <a:solidFill>
                  <a:srgbClr val="929292"/>
                </a:solidFill>
                <a:latin typeface="YSText-Light"/>
                <a:cs typeface="YSText-Light"/>
              </a:rPr>
              <a:t>Яндекс.Практикум</a:t>
            </a:r>
            <a:endParaRPr sz="2050">
              <a:latin typeface="YSText-Light"/>
              <a:cs typeface="YSText-Light"/>
            </a:endParaRPr>
          </a:p>
        </p:txBody>
      </p:sp>
    </p:spTree>
    <p:extLst>
      <p:ext uri="{BB962C8B-B14F-4D97-AF65-F5344CB8AC3E}">
        <p14:creationId xmlns:p14="http://schemas.microsoft.com/office/powerpoint/2010/main" val="4266414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996</TotalTime>
  <Words>36</Words>
  <Application>Microsoft Macintosh PowerPoint</Application>
  <PresentationFormat>Произвольный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Calibri</vt:lpstr>
      <vt:lpstr>YS Text</vt:lpstr>
      <vt:lpstr>YSText-Light</vt:lpstr>
      <vt:lpstr>YSText-Medium</vt:lpstr>
      <vt:lpstr>Office Theme</vt:lpstr>
      <vt:lpstr>Автоматизация уведомлений о мероприятиях для бэкенда, тестировщиков и дата саентистов на базе телеграм-клиента</vt:lpstr>
      <vt:lpstr>Telegram Client API Slack API Bot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Ilya Zalesskiy</dc:creator>
  <cp:lastModifiedBy>Microsoft Office User</cp:lastModifiedBy>
  <cp:revision>135</cp:revision>
  <dcterms:created xsi:type="dcterms:W3CDTF">2019-06-18T02:34:13Z</dcterms:created>
  <dcterms:modified xsi:type="dcterms:W3CDTF">2020-12-21T17:51:21Z</dcterms:modified>
</cp:coreProperties>
</file>