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sldIdLst>
    <p:sldId id="257" r:id="rId3"/>
    <p:sldId id="258" r:id="rId4"/>
    <p:sldId id="275" r:id="rId5"/>
    <p:sldId id="276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638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F"/>
    <a:srgbClr val="E7E6E6"/>
    <a:srgbClr val="0066CC"/>
    <a:srgbClr val="DEEBF7"/>
    <a:srgbClr val="405E82"/>
    <a:srgbClr val="A1DBD5"/>
    <a:srgbClr val="37C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>
      <p:cViewPr>
        <p:scale>
          <a:sx n="50" d="100"/>
          <a:sy n="50" d="100"/>
        </p:scale>
        <p:origin x="2904" y="1272"/>
      </p:cViewPr>
      <p:guideLst>
        <p:guide pos="2638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67103" y="1261241"/>
            <a:ext cx="10881985" cy="5047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8580" lvl="0" indent="-45643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130000"/>
              <a:buFont typeface="Arial" panose="020B0604020202020204" pitchFamily="34" charset="0"/>
              <a:buChar char="•"/>
              <a:defRPr sz="2400" b="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378399542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  <p15:guide id="3" orient="horz" pos="52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32814031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Section 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 b="0">
                <a:solidFill>
                  <a:srgbClr val="405E82"/>
                </a:solidFill>
                <a:latin typeface="Montserrat SemiBold" panose="000007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05105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67105" y="1245476"/>
            <a:ext cx="4903077" cy="506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8580" lvl="0" indent="-45643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90000"/>
              <a:buFont typeface="Arial" panose="020B0604020202020204" pitchFamily="34" charset="0"/>
              <a:buChar char="•"/>
              <a:defRPr sz="2400" b="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230067355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/>
          <a:lstStyle/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2;p15"/>
          <p:cNvSpPr txBox="1">
            <a:spLocks noGrp="1"/>
          </p:cNvSpPr>
          <p:nvPr>
            <p:ph type="body" idx="1"/>
          </p:nvPr>
        </p:nvSpPr>
        <p:spPr>
          <a:xfrm>
            <a:off x="1019175" y="1261241"/>
            <a:ext cx="10693741" cy="467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152145" lvl="0" indent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7FF"/>
              </a:buClr>
              <a:buSzPct val="90000"/>
              <a:buNone/>
              <a:defRPr sz="2000" b="0">
                <a:solidFill>
                  <a:srgbClr val="405E82"/>
                </a:solidFill>
                <a:latin typeface="Roboto Mono" panose="00000009000000000000" pitchFamily="49" charset="0"/>
                <a:ea typeface="Roboto Mono" panose="00000009000000000000" pitchFamily="49" charset="0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3147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3186493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C408CBF-AE0C-4AFF-88EB-6DB7B955C393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84979" y="715115"/>
            <a:ext cx="7236558" cy="445386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3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423090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11" y="3241974"/>
            <a:ext cx="11360800" cy="763600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bg1"/>
                </a:solidFill>
                <a:latin typeface="Montserrat" panose="00000500000000000000" pitchFamily="2" charset="-52"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GB" kern="0" smtClean="0">
                <a:solidFill>
                  <a:srgbClr val="595959"/>
                </a:solidFill>
              </a:rPr>
              <a:pPr/>
              <a:t>‹#›</a:t>
            </a:fld>
            <a:endParaRPr lang="en-GB"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838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ctrTitle"/>
          </p:nvPr>
        </p:nvSpPr>
        <p:spPr>
          <a:xfrm>
            <a:off x="615271" y="2540000"/>
            <a:ext cx="6940919" cy="2584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3600">
                <a:solidFill>
                  <a:schemeClr val="bg1"/>
                </a:solidFill>
                <a:latin typeface="Montserrat SemiBold" panose="00000700000000000000" pitchFamily="2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"/>
          </p:nvPr>
        </p:nvSpPr>
        <p:spPr>
          <a:xfrm>
            <a:off x="531457" y="5223887"/>
            <a:ext cx="7108545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8C85FF"/>
                </a:solidFill>
                <a:latin typeface="Montserrat" panose="00000500000000000000" pitchFamily="2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sp>
        <p:nvSpPr>
          <p:cNvPr id="12" name="Google Shape;12;p1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278" y="1233677"/>
            <a:ext cx="3620859" cy="484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79677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5">
          <p15:clr>
            <a:srgbClr val="FBAE40"/>
          </p15:clr>
        </p15:guide>
        <p15:guide id="2" orient="horz" pos="352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035229" y="593367"/>
            <a:ext cx="10741175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1035229" y="1536634"/>
            <a:ext cx="10741175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Параллелограмм 7"/>
          <p:cNvSpPr/>
          <p:nvPr userDrawn="1"/>
        </p:nvSpPr>
        <p:spPr>
          <a:xfrm>
            <a:off x="-216334" y="498771"/>
            <a:ext cx="1067676" cy="358515"/>
          </a:xfrm>
          <a:prstGeom prst="parallelogram">
            <a:avLst>
              <a:gd name="adj" fmla="val 45969"/>
            </a:avLst>
          </a:prstGeom>
          <a:solidFill>
            <a:srgbClr val="405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405E82"/>
              </a:solidFill>
              <a:effectLst/>
              <a:uLnTx/>
              <a:uFillTx/>
              <a:latin typeface="Open Sans" pitchFamily="2" charset="0"/>
              <a:ea typeface="+mn-ea"/>
              <a:cs typeface="+mn-cs"/>
              <a:sym typeface="Arial"/>
            </a:endParaRPr>
          </a:p>
        </p:txBody>
      </p:sp>
      <p:sp>
        <p:nvSpPr>
          <p:cNvPr id="10" name="Google Shape;14;p55"/>
          <p:cNvSpPr txBox="1">
            <a:spLocks/>
          </p:cNvSpPr>
          <p:nvPr userDrawn="1"/>
        </p:nvSpPr>
        <p:spPr>
          <a:xfrm>
            <a:off x="-13387" y="6468755"/>
            <a:ext cx="438315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05E8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t>‹#›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405E8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00" y="5411681"/>
            <a:ext cx="491170" cy="102911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0" t="11836" r="89743" b="17383"/>
          <a:stretch/>
        </p:blipFill>
        <p:spPr>
          <a:xfrm>
            <a:off x="-23064" y="772624"/>
            <a:ext cx="520263" cy="471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3201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8" b="0" i="0" u="none" strike="noStrike" cap="none">
          <a:solidFill>
            <a:srgbClr val="405E82"/>
          </a:solidFill>
          <a:latin typeface="Montserrat" panose="00000500000000000000" pitchFamily="2" charset="-52"/>
          <a:ea typeface="Montserrat" panose="00000500000000000000" pitchFamily="2" charset="-52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405E82"/>
          </a:solidFill>
          <a:latin typeface="Montserrat" panose="00000500000000000000" pitchFamily="2" charset="-52"/>
          <a:ea typeface="Montserrat" panose="00000500000000000000" pitchFamily="2" charset="-52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42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346">
          <p15:clr>
            <a:srgbClr val="F26B43"/>
          </p15:clr>
        </p15:guide>
        <p15:guide id="4" orient="horz" pos="3974">
          <p15:clr>
            <a:srgbClr val="F26B43"/>
          </p15:clr>
        </p15:guide>
        <p15:guide id="5" pos="143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kern="0">
                <a:solidFill>
                  <a:srgbClr val="595959"/>
                </a:solidFill>
              </a:rPr>
              <a:pPr/>
              <a:t>‹#›</a:t>
            </a:fld>
            <a:endParaRPr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2360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aerogear/keycloak-metrics-spi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25</a:t>
            </a:r>
            <a:r>
              <a:rPr lang="ru-RU" dirty="0" smtClean="0"/>
              <a:t>. </a:t>
            </a:r>
            <a:r>
              <a:rPr lang="en-US" dirty="0"/>
              <a:t>Identity Providers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595959"/>
              </a:buClr>
            </a:pPr>
            <a:r>
              <a:rPr lang="ru-RU" dirty="0"/>
              <a:t>Спикер </a:t>
            </a:r>
            <a:r>
              <a:rPr lang="ru-RU" dirty="0" smtClean="0"/>
              <a:t>Виктор Попов</a:t>
            </a:r>
            <a:endParaRPr lang="ru-RU" dirty="0"/>
          </a:p>
          <a:p>
            <a:r>
              <a:rPr lang="ru-RU" dirty="0" smtClean="0">
                <a:solidFill>
                  <a:srgbClr val="24D465"/>
                </a:solidFill>
              </a:rPr>
              <a:t>X5 </a:t>
            </a:r>
            <a:r>
              <a:rPr lang="ru-RU" dirty="0" err="1">
                <a:solidFill>
                  <a:srgbClr val="24D465"/>
                </a:solidFill>
              </a:rPr>
              <a:t>Group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85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Мониторинг. Метрики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4" y="1658319"/>
            <a:ext cx="9346280" cy="4650405"/>
          </a:xfrm>
        </p:spPr>
        <p:txBody>
          <a:bodyPr>
            <a:normAutofit/>
          </a:bodyPr>
          <a:lstStyle/>
          <a:p>
            <a:endParaRPr lang="ru-RU" sz="2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104" y="1105447"/>
            <a:ext cx="1076718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8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29</a:t>
            </a:r>
            <a:r>
              <a:rPr lang="ru-RU" dirty="0" smtClean="0"/>
              <a:t>. Публикация </a:t>
            </a:r>
            <a:r>
              <a:rPr lang="en-US" dirty="0" err="1" smtClean="0"/>
              <a:t>keycloak</a:t>
            </a:r>
            <a:r>
              <a:rPr lang="en-US" dirty="0" smtClean="0"/>
              <a:t> </a:t>
            </a:r>
            <a:r>
              <a:rPr lang="ru-RU" dirty="0" smtClean="0"/>
              <a:t>в интернет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595959"/>
              </a:buClr>
            </a:pPr>
            <a:r>
              <a:rPr lang="ru-RU" dirty="0"/>
              <a:t>Спикер </a:t>
            </a:r>
            <a:r>
              <a:rPr lang="ru-RU" dirty="0" smtClean="0"/>
              <a:t>Виктор Попов</a:t>
            </a:r>
            <a:endParaRPr lang="ru-RU" dirty="0"/>
          </a:p>
          <a:p>
            <a:r>
              <a:rPr lang="ru-RU" dirty="0" smtClean="0">
                <a:solidFill>
                  <a:srgbClr val="24D465"/>
                </a:solidFill>
              </a:rPr>
              <a:t>X5 </a:t>
            </a:r>
            <a:r>
              <a:rPr lang="ru-RU" dirty="0" err="1">
                <a:solidFill>
                  <a:srgbClr val="24D465"/>
                </a:solidFill>
              </a:rPr>
              <a:t>Group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713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Публикация в интернет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4" y="1658319"/>
            <a:ext cx="9346280" cy="4650405"/>
          </a:xfrm>
        </p:spPr>
        <p:txBody>
          <a:bodyPr>
            <a:normAutofit/>
          </a:bodyPr>
          <a:lstStyle/>
          <a:p>
            <a:r>
              <a:rPr lang="ru-RU" sz="2600" dirty="0" smtClean="0"/>
              <a:t>Публикуем</a:t>
            </a:r>
            <a:r>
              <a:rPr lang="en-US" sz="2600" dirty="0" smtClean="0"/>
              <a:t>:</a:t>
            </a:r>
          </a:p>
          <a:p>
            <a:r>
              <a:rPr lang="en-US" sz="2600" dirty="0" smtClean="0"/>
              <a:t>/realms/REALM-NAME/</a:t>
            </a:r>
          </a:p>
          <a:p>
            <a:r>
              <a:rPr lang="en-US" sz="2600" dirty="0" smtClean="0"/>
              <a:t>/resources/</a:t>
            </a:r>
          </a:p>
          <a:p>
            <a:r>
              <a:rPr lang="en-US" sz="2600" dirty="0" smtClean="0"/>
              <a:t>/</a:t>
            </a:r>
            <a:r>
              <a:rPr lang="en-US" sz="2600" dirty="0" err="1"/>
              <a:t>js</a:t>
            </a:r>
            <a:r>
              <a:rPr lang="en-US" sz="2600" dirty="0"/>
              <a:t>/</a:t>
            </a:r>
            <a:endParaRPr lang="ru-RU" sz="2600" dirty="0" smtClean="0"/>
          </a:p>
          <a:p>
            <a:endParaRPr lang="en-US" sz="2600" dirty="0" smtClean="0"/>
          </a:p>
          <a:p>
            <a:r>
              <a:rPr lang="ru-RU" sz="2600" dirty="0" smtClean="0"/>
              <a:t>Не публикуем:</a:t>
            </a:r>
          </a:p>
          <a:p>
            <a:r>
              <a:rPr lang="en-US" sz="2600" dirty="0" smtClean="0"/>
              <a:t>/realms/master/</a:t>
            </a:r>
          </a:p>
          <a:p>
            <a:r>
              <a:rPr lang="en-US" sz="2600" dirty="0" smtClean="0"/>
              <a:t>/realms/REALM-NAME/metrics </a:t>
            </a:r>
            <a:r>
              <a:rPr lang="ru-RU" sz="2600" dirty="0" smtClean="0"/>
              <a:t>(если используете</a:t>
            </a:r>
            <a:r>
              <a:rPr lang="ru-RU" sz="2600" dirty="0"/>
              <a:t> </a:t>
            </a:r>
            <a:r>
              <a:rPr lang="en-US" sz="2600" dirty="0" err="1" smtClean="0"/>
              <a:t>aerogear</a:t>
            </a:r>
            <a:r>
              <a:rPr lang="en-US" sz="2600" dirty="0" smtClean="0"/>
              <a:t>-metrics</a:t>
            </a:r>
            <a:r>
              <a:rPr lang="ru-RU" sz="26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2641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Identity Broker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4" y="1658319"/>
            <a:ext cx="9346280" cy="4650405"/>
          </a:xfrm>
        </p:spPr>
        <p:txBody>
          <a:bodyPr>
            <a:normAutofit/>
          </a:bodyPr>
          <a:lstStyle/>
          <a:p>
            <a:r>
              <a:rPr lang="en-US" sz="2600" dirty="0" smtClean="0"/>
              <a:t>Identity Broker</a:t>
            </a:r>
            <a:r>
              <a:rPr lang="ru-RU" sz="2600" dirty="0" smtClean="0"/>
              <a:t> это сервис-посредник, осуществляющий подключение к сервисов к </a:t>
            </a:r>
            <a:r>
              <a:rPr lang="en-US" sz="2600" dirty="0" smtClean="0"/>
              <a:t>Identity Providers</a:t>
            </a:r>
            <a:r>
              <a:rPr lang="ru-RU" sz="2600" dirty="0" smtClean="0"/>
              <a:t>.</a:t>
            </a:r>
          </a:p>
          <a:p>
            <a:r>
              <a:rPr lang="ru-RU" sz="2600" dirty="0" smtClean="0"/>
              <a:t>При подключении внешних </a:t>
            </a:r>
            <a:r>
              <a:rPr lang="en-US" sz="2600" dirty="0" smtClean="0"/>
              <a:t>Identity Providers </a:t>
            </a:r>
            <a:r>
              <a:rPr lang="en-US" sz="2600" dirty="0" err="1" smtClean="0"/>
              <a:t>keycloak</a:t>
            </a:r>
            <a:r>
              <a:rPr lang="en-US" sz="2600" dirty="0" smtClean="0"/>
              <a:t> </a:t>
            </a:r>
            <a:r>
              <a:rPr lang="ru-RU" sz="2600" dirty="0" smtClean="0"/>
              <a:t>выступает в роли </a:t>
            </a:r>
            <a:r>
              <a:rPr lang="en-US" sz="2600" dirty="0" smtClean="0"/>
              <a:t>Identity Broker</a:t>
            </a:r>
            <a:r>
              <a:rPr lang="ru-RU" sz="2600" dirty="0" smtClean="0"/>
              <a:t>.</a:t>
            </a:r>
          </a:p>
          <a:p>
            <a:r>
              <a:rPr lang="en-US" sz="2600" dirty="0" smtClean="0"/>
              <a:t>Identity federation – </a:t>
            </a:r>
            <a:r>
              <a:rPr lang="ru-RU" sz="2600" dirty="0" smtClean="0"/>
              <a:t>создание в </a:t>
            </a:r>
            <a:r>
              <a:rPr lang="en-US" sz="2600" dirty="0" smtClean="0"/>
              <a:t>Identity Broker</a:t>
            </a:r>
            <a:r>
              <a:rPr lang="ru-RU" sz="2600" dirty="0" smtClean="0"/>
              <a:t> пользователя из внешнего </a:t>
            </a:r>
            <a:r>
              <a:rPr lang="en-US" sz="2600" dirty="0" smtClean="0"/>
              <a:t>Identity Provider</a:t>
            </a:r>
          </a:p>
          <a:p>
            <a:r>
              <a:rPr lang="en-US" sz="2600" dirty="0" smtClean="0"/>
              <a:t>Identity Linking – </a:t>
            </a:r>
            <a:r>
              <a:rPr lang="ru-RU" sz="2600" dirty="0" smtClean="0"/>
              <a:t>привязка существующего </a:t>
            </a:r>
            <a:r>
              <a:rPr lang="ru-RU" sz="2600" dirty="0"/>
              <a:t>в </a:t>
            </a:r>
            <a:r>
              <a:rPr lang="en-US" sz="2600" dirty="0"/>
              <a:t>Identity Broker</a:t>
            </a:r>
            <a:r>
              <a:rPr lang="ru-RU" sz="2600" dirty="0"/>
              <a:t> пользователя </a:t>
            </a:r>
            <a:r>
              <a:rPr lang="ru-RU" sz="2600" dirty="0" smtClean="0"/>
              <a:t>и пользователя из </a:t>
            </a:r>
            <a:r>
              <a:rPr lang="ru-RU" sz="2600" dirty="0"/>
              <a:t>внешнего </a:t>
            </a:r>
            <a:r>
              <a:rPr lang="en-US" sz="2600" dirty="0"/>
              <a:t>Identity Provider</a:t>
            </a: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36305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Identity Broker</a:t>
            </a:r>
            <a:endParaRPr lang="ru-RU" dirty="0"/>
          </a:p>
        </p:txBody>
      </p:sp>
      <p:pic>
        <p:nvPicPr>
          <p:cNvPr id="4" name="Picture 2" descr="Identity broker fl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805" y="1538398"/>
            <a:ext cx="6958877" cy="489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0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Identity Broker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369" y="1287946"/>
            <a:ext cx="79057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82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</a:t>
            </a:r>
            <a:r>
              <a:rPr lang="ru-RU" dirty="0" smtClean="0"/>
              <a:t>8</a:t>
            </a:r>
            <a:r>
              <a:rPr lang="ru-RU" dirty="0" smtClean="0"/>
              <a:t>. </a:t>
            </a:r>
            <a:r>
              <a:rPr lang="ru-RU" dirty="0" smtClean="0"/>
              <a:t>Мониторинг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595959"/>
              </a:buClr>
            </a:pPr>
            <a:r>
              <a:rPr lang="ru-RU" dirty="0"/>
              <a:t>Спикер </a:t>
            </a:r>
            <a:r>
              <a:rPr lang="ru-RU" dirty="0" smtClean="0"/>
              <a:t>Виктор Попов</a:t>
            </a:r>
            <a:endParaRPr lang="ru-RU" dirty="0"/>
          </a:p>
          <a:p>
            <a:r>
              <a:rPr lang="ru-RU" dirty="0" smtClean="0">
                <a:solidFill>
                  <a:srgbClr val="24D465"/>
                </a:solidFill>
              </a:rPr>
              <a:t>X5 </a:t>
            </a:r>
            <a:r>
              <a:rPr lang="ru-RU" dirty="0" err="1">
                <a:solidFill>
                  <a:srgbClr val="24D465"/>
                </a:solidFill>
              </a:rPr>
              <a:t>Group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798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Мониторинг. Доступность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4" y="1658319"/>
            <a:ext cx="9346280" cy="4650405"/>
          </a:xfrm>
        </p:spPr>
        <p:txBody>
          <a:bodyPr>
            <a:normAutofit/>
          </a:bodyPr>
          <a:lstStyle/>
          <a:p>
            <a:r>
              <a:rPr lang="ru-RU" sz="2600" dirty="0" smtClean="0"/>
              <a:t>Доступность</a:t>
            </a:r>
            <a:r>
              <a:rPr lang="en-US" sz="2600" dirty="0" smtClean="0"/>
              <a:t>:</a:t>
            </a:r>
          </a:p>
          <a:p>
            <a:r>
              <a:rPr lang="ru-RU" sz="2600" dirty="0" smtClean="0"/>
              <a:t>    </a:t>
            </a:r>
            <a:r>
              <a:rPr lang="en-US" sz="2600" dirty="0" smtClean="0"/>
              <a:t>/</a:t>
            </a:r>
          </a:p>
          <a:p>
            <a:r>
              <a:rPr lang="ru-RU" sz="2600" dirty="0" smtClean="0"/>
              <a:t>    </a:t>
            </a:r>
            <a:r>
              <a:rPr lang="en-US" sz="2600" dirty="0" smtClean="0"/>
              <a:t>/realms/REALM_NAME/ </a:t>
            </a:r>
            <a:r>
              <a:rPr lang="ru-RU" sz="2600" dirty="0" smtClean="0"/>
              <a:t>для всех </a:t>
            </a:r>
            <a:r>
              <a:rPr lang="ru-RU" sz="2600" dirty="0" err="1" smtClean="0"/>
              <a:t>рилмов</a:t>
            </a:r>
            <a:endParaRPr lang="ru-RU" sz="2600" dirty="0" smtClean="0"/>
          </a:p>
          <a:p>
            <a:r>
              <a:rPr lang="ru-RU" sz="2600" dirty="0" smtClean="0"/>
              <a:t>Время ответа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421477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Мониторинг. Метрики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4" y="1658319"/>
            <a:ext cx="9346280" cy="4650405"/>
          </a:xfrm>
        </p:spPr>
        <p:txBody>
          <a:bodyPr>
            <a:normAutofit/>
          </a:bodyPr>
          <a:lstStyle/>
          <a:p>
            <a:r>
              <a:rPr lang="ru-RU" sz="2600" dirty="0" smtClean="0"/>
              <a:t>Классный </a:t>
            </a:r>
            <a:r>
              <a:rPr lang="en-US" sz="2600" dirty="0" smtClean="0"/>
              <a:t>SPI </a:t>
            </a:r>
            <a:r>
              <a:rPr lang="ru-RU" sz="2600" dirty="0" smtClean="0"/>
              <a:t>с метриками: </a:t>
            </a:r>
            <a:r>
              <a:rPr lang="en-US" sz="2600" dirty="0">
                <a:hlinkClick r:id="rId2"/>
              </a:rPr>
              <a:t>https://</a:t>
            </a:r>
            <a:r>
              <a:rPr lang="en-US" sz="2600" dirty="0" smtClean="0">
                <a:hlinkClick r:id="rId2"/>
              </a:rPr>
              <a:t>github.com/aerogear/keycloak-metrics-spi</a:t>
            </a:r>
            <a:endParaRPr lang="ru-RU" sz="2600" dirty="0" smtClean="0"/>
          </a:p>
          <a:p>
            <a:r>
              <a:rPr lang="ru-RU" sz="2600" dirty="0" smtClean="0"/>
              <a:t>А вот к нему </a:t>
            </a:r>
            <a:r>
              <a:rPr lang="ru-RU" sz="2600" dirty="0" err="1" smtClean="0"/>
              <a:t>дашборд</a:t>
            </a:r>
            <a:r>
              <a:rPr lang="ru-RU" sz="2600" dirty="0" smtClean="0"/>
              <a:t>:</a:t>
            </a:r>
            <a:br>
              <a:rPr lang="ru-RU" sz="2600" dirty="0" smtClean="0"/>
            </a:br>
            <a:r>
              <a:rPr lang="en-US" sz="2600" dirty="0"/>
              <a:t>https://grafana.com/grafana/dashboards/10441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31184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Мониторинг. Метрики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129" y="1658319"/>
            <a:ext cx="5743575" cy="2514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4172919"/>
            <a:ext cx="11468100" cy="2524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217" y="1658319"/>
            <a:ext cx="5681133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64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Мониторинг. Метрики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4" y="1658319"/>
            <a:ext cx="9346280" cy="4650405"/>
          </a:xfrm>
        </p:spPr>
        <p:txBody>
          <a:bodyPr>
            <a:normAutofit/>
          </a:bodyPr>
          <a:lstStyle/>
          <a:p>
            <a:endParaRPr lang="ru-RU" sz="2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01" y="1108451"/>
            <a:ext cx="10315575" cy="520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38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Simple Light">
  <a:themeElements>
    <a:clrScheme name="Links darket">
      <a:dk1>
        <a:srgbClr val="405E82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C7745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160</Words>
  <Application>Microsoft Office PowerPoint</Application>
  <PresentationFormat>Широкоэкранный</PresentationFormat>
  <Paragraphs>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Montserrat</vt:lpstr>
      <vt:lpstr>Montserrat SemiBold</vt:lpstr>
      <vt:lpstr>Open Sans</vt:lpstr>
      <vt:lpstr>Play</vt:lpstr>
      <vt:lpstr>Roboto Mono</vt:lpstr>
      <vt:lpstr>VK Sans Display</vt:lpstr>
      <vt:lpstr>2_Simple Light</vt:lpstr>
      <vt:lpstr>Simple Light</vt:lpstr>
      <vt:lpstr>25. Identity Providers</vt:lpstr>
      <vt:lpstr>Identity Broker</vt:lpstr>
      <vt:lpstr>Identity Broker</vt:lpstr>
      <vt:lpstr>Identity Broker</vt:lpstr>
      <vt:lpstr>28. Мониторинг</vt:lpstr>
      <vt:lpstr>Мониторинг. Доступность</vt:lpstr>
      <vt:lpstr>Мониторинг. Метрики</vt:lpstr>
      <vt:lpstr>Мониторинг. Метрики</vt:lpstr>
      <vt:lpstr>Мониторинг. Метрики</vt:lpstr>
      <vt:lpstr>Мониторинг. Метрики</vt:lpstr>
      <vt:lpstr>29. Публикация keycloak в интернет</vt:lpstr>
      <vt:lpstr>Публикация в интернет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17) Почему бы просто не написать свою авторизацию</dc:title>
  <dc:creator>Victor Popov</dc:creator>
  <cp:lastModifiedBy>Victor Popov</cp:lastModifiedBy>
  <cp:revision>46</cp:revision>
  <dcterms:created xsi:type="dcterms:W3CDTF">2022-04-14T22:29:02Z</dcterms:created>
  <dcterms:modified xsi:type="dcterms:W3CDTF">2022-04-26T22:46:27Z</dcterms:modified>
</cp:coreProperties>
</file>