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Inter Light"/>
      <p:regular r:id="rId14"/>
      <p:bold r:id="rId15"/>
    </p:embeddedFont>
    <p:embeddedFont>
      <p:font typeface="Inter"/>
      <p:regular r:id="rId16"/>
      <p:bold r:id="rId17"/>
    </p:embeddedFont>
    <p:embeddedFont>
      <p:font typeface="IBM Plex Mono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6" roundtripDataSignature="AMtx7mgxzBMwMwjzex5i3x9A66l1/NFT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Mono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IBMPlexMono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Light-bold.fntdata"/><Relationship Id="rId14" Type="http://schemas.openxmlformats.org/officeDocument/2006/relationships/font" Target="fonts/InterLight-regular.fntdata"/><Relationship Id="rId17" Type="http://schemas.openxmlformats.org/officeDocument/2006/relationships/font" Target="fonts/Inter-bold.fntdata"/><Relationship Id="rId16" Type="http://schemas.openxmlformats.org/officeDocument/2006/relationships/font" Target="fonts/Inter-regular.fntdata"/><Relationship Id="rId19" Type="http://schemas.openxmlformats.org/officeDocument/2006/relationships/font" Target="fonts/IBMPlexMonoLight-bold.fntdata"/><Relationship Id="rId18" Type="http://schemas.openxmlformats.org/officeDocument/2006/relationships/font" Target="fonts/IBMPlexMon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88c4c2552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g288c4c25529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8f6ca28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g288f6ca288f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8f6ca288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288f6ca288f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cc23c571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28cc23c5712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8f6ca288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g288f6ca288f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c903745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28c903745ba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0" name="Google Shape;3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6" name="Google Shape;36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8" name="Google Shape;38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272375" y="1792375"/>
            <a:ext cx="69342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Советы по оптимизации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8c4c25529_0_7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Слайсы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g288c4c25529_0_77"/>
          <p:cNvSpPr/>
          <p:nvPr/>
        </p:nvSpPr>
        <p:spPr>
          <a:xfrm>
            <a:off x="946150" y="1215025"/>
            <a:ext cx="5879100" cy="3623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allocate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make([]T, 0, len)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for i := range slice // better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for i, v := range slice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reuse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func (s []int) { s[i] = 123 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do not return subslice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func () {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var s []int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return s[10:]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8f6ca288f_0_1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Мапы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g288f6ca288f_0_12"/>
          <p:cNvSpPr/>
          <p:nvPr/>
        </p:nvSpPr>
        <p:spPr>
          <a:xfrm>
            <a:off x="946150" y="1215025"/>
            <a:ext cx="5879100" cy="3623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allocate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make(map[string]int, size)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empty struct (set)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map[string]struct{}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reset map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m = make(map[string]int)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since 1.21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clear(m)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no pointers (no strings)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map[int][]byte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8f6ca288f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Строки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g288f6ca288f_0_2"/>
          <p:cNvSpPr/>
          <p:nvPr/>
        </p:nvSpPr>
        <p:spPr>
          <a:xfrm>
            <a:off x="946150" y="1519825"/>
            <a:ext cx="2599200" cy="2255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strings.Builder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[]byte vs string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string interning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67" name="Google Shape;67;g288f6ca288f_0_2"/>
          <p:cNvSpPr/>
          <p:nvPr/>
        </p:nvSpPr>
        <p:spPr>
          <a:xfrm>
            <a:off x="3708675" y="1519825"/>
            <a:ext cx="4840500" cy="1578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func join(strs ...string) string {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	var sb strings.Builder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	for _, str := range strs {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		sb.WriteString(str)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	return sb.String()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cc23c5712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Строки. Interning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Google Shape;73;g28cc23c5712_0_2"/>
          <p:cNvSpPr/>
          <p:nvPr/>
        </p:nvSpPr>
        <p:spPr>
          <a:xfrm>
            <a:off x="946150" y="1519825"/>
            <a:ext cx="6873600" cy="3024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type stringInterner map[string]string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func (si stringInterner) Intern(s string) string {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if interned, ok := si[s]; ok {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    return interned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si[s] = s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return s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8f6ca288f_0_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Структуры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" name="Google Shape;79;g288f6ca288f_0_7"/>
          <p:cNvSpPr/>
          <p:nvPr/>
        </p:nvSpPr>
        <p:spPr>
          <a:xfrm>
            <a:off x="946150" y="1215025"/>
            <a:ext cx="3764700" cy="2255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Предпочитать маленькие структуры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Структуры копируются:</a:t>
            </a:r>
            <a:endParaRPr sz="13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cast interface</a:t>
            </a:r>
            <a:endParaRPr sz="13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channel send/receive</a:t>
            </a:r>
            <a:endParaRPr sz="13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map[key] = struct value</a:t>
            </a:r>
            <a:endParaRPr sz="13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for range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Выравнивание полей структур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0" name="Google Shape;80;g288f6ca288f_0_7"/>
          <p:cNvSpPr/>
          <p:nvPr/>
        </p:nvSpPr>
        <p:spPr>
          <a:xfrm>
            <a:off x="4829450" y="1772650"/>
            <a:ext cx="4087500" cy="3266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type NonOptimized struct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b1 bool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i  int32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b2 bool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type Optimized struct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i  int32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b1 bool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b2 bool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func main()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a := NonOptimized{}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b := Optimized{}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fmt.Println(unsafe.Sizeof(a)) // 12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fmt.Println(unsafe.Sizeof(b)) // 8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1" name="Google Shape;81;g288f6ca288f_0_7"/>
          <p:cNvSpPr txBox="1"/>
          <p:nvPr/>
        </p:nvSpPr>
        <p:spPr>
          <a:xfrm>
            <a:off x="853300" y="4130150"/>
            <a:ext cx="385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Don't communicate by sharing memory, share memory by communicating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c903745ba_1_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Аллокации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g28c903745ba_1_0"/>
          <p:cNvSpPr/>
          <p:nvPr/>
        </p:nvSpPr>
        <p:spPr>
          <a:xfrm>
            <a:off x="946150" y="1356200"/>
            <a:ext cx="7725000" cy="3461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var pool = sync.Pool{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New: func() interface{} {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	return &amp;bytes.Buffer{}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},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func main() {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s := pool.Get().(*bytes.Buffer)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s.Write([]byte("dirty"))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pool.Put(s)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s = pool.Get().(*bytes.Buffer)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s.Write([]byte("append"))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fmt.Println(s) // “dirtyappend”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s.Reset()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pool.Put(s)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241199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3" name="Google Shape;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