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Inter Light"/>
      <p:regular r:id="rId9"/>
      <p:bold r:id="rId10"/>
    </p:embeddedFont>
    <p:embeddedFont>
      <p:font typeface="Inter"/>
      <p:regular r:id="rId11"/>
      <p:bold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17" roundtripDataSignature="AMtx7mj7L81nwdLpdINB/vF060w7kdw6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regular.fntdata"/><Relationship Id="rId10" Type="http://schemas.openxmlformats.org/officeDocument/2006/relationships/font" Target="fonts/InterLight-bold.fntdata"/><Relationship Id="rId13" Type="http://schemas.openxmlformats.org/officeDocument/2006/relationships/font" Target="fonts/OpenSans-regular.fntdata"/><Relationship Id="rId12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Light-regular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2"/>
          <p:cNvSpPr/>
          <p:nvPr/>
        </p:nvSpPr>
        <p:spPr>
          <a:xfrm>
            <a:off x="7875950" y="0"/>
            <a:ext cx="1148100" cy="11772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1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6" name="Google Shape;46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7875950" y="0"/>
            <a:ext cx="1148100" cy="11772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1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272375" y="1792375"/>
            <a:ext cx="58203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Понимание основ построения проектов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Что мы рассмотрели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709895" y="1379425"/>
            <a:ext cx="6097200" cy="24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Конфигурация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Логирование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Обработку сигналов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Бенчмарки/оптимизации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Project layouts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Style guides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●"/>
            </a:pPr>
            <a:r>
              <a:rPr lang="ru" sz="16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12 factor apps</a:t>
            </a:r>
            <a:endParaRPr sz="16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