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Inter Light"/>
      <p:regular r:id="rId15"/>
      <p:bold r:id="rId16"/>
    </p:embeddedFont>
    <p:embeddedFont>
      <p:font typeface="Inter"/>
      <p:regular r:id="rId17"/>
      <p:bold r:id="rId18"/>
    </p:embeddedFont>
    <p:embeddedFont>
      <p:font typeface="IBM Plex Mono Light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7" roundtripDataSignature="AMtx7mg9Cn2don4D845TK5jRtOKGRmC/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MonoLight-bold.fntdata"/><Relationship Id="rId22" Type="http://schemas.openxmlformats.org/officeDocument/2006/relationships/font" Target="fonts/IBMPlexMonoLight-boldItalic.fntdata"/><Relationship Id="rId21" Type="http://schemas.openxmlformats.org/officeDocument/2006/relationships/font" Target="fonts/IBMPlexMonoLight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nterLight-regular.fntdata"/><Relationship Id="rId14" Type="http://schemas.openxmlformats.org/officeDocument/2006/relationships/slide" Target="slides/slide9.xml"/><Relationship Id="rId17" Type="http://schemas.openxmlformats.org/officeDocument/2006/relationships/font" Target="fonts/Inter-regular.fntdata"/><Relationship Id="rId16" Type="http://schemas.openxmlformats.org/officeDocument/2006/relationships/font" Target="fonts/InterLight-bold.fntdata"/><Relationship Id="rId19" Type="http://schemas.openxmlformats.org/officeDocument/2006/relationships/font" Target="fonts/IBMPlexMonoLight-regular.fntdata"/><Relationship Id="rId1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0e7740aa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290e7740aaf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8ef66394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g288ef66394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1bc6cb2b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291bc6cb2b4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08cba076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2908cba0762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8ef66394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288ef66394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deepmap/oapi-codegen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58203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Кодогенерация или избавляемся от рутины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895" y="1379425"/>
            <a:ext cx="60972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Зачем нужна кодогенерация?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 каких случаях полезно?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Какие проблемы могут возникнуть?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0e7740aaf_0_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Зачем нужна кодогенерация?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g290e7740aaf_0_3"/>
          <p:cNvSpPr txBox="1"/>
          <p:nvPr/>
        </p:nvSpPr>
        <p:spPr>
          <a:xfrm>
            <a:off x="709901" y="1379425"/>
            <a:ext cx="7430400" cy="22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Ускорение разработки. Golang - low level язык.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Избавление от рутины. Разработчики будут счастливее :)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Упрощение кроссервисного взаимодействия (пример - grpc/protobuf)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Создание клиентских библиотек для API (аналогично grpc/protobuf)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Создание моков на основе контрактов (юнит тесты)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Создание моделей для работы с БД (пример - entgo)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500"/>
              <a:buFont typeface="Inter"/>
              <a:buChar char="●"/>
            </a:pPr>
            <a:r>
              <a:rPr lang="ru" sz="15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Формирование документации (пример - openapi/swagger)</a:t>
            </a:r>
            <a:endParaRPr sz="15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946475" y="1644975"/>
            <a:ext cx="7284600" cy="17565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//go:generate cmd </a:t>
            </a: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--arg</a:t>
            </a:r>
            <a:endParaRPr b="0" i="0" sz="13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Build tags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853300" y="4130150"/>
            <a:ext cx="54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Явно встраиваем работу с внешними инструментами в код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8ef66394d_0_2"/>
          <p:cNvSpPr/>
          <p:nvPr/>
        </p:nvSpPr>
        <p:spPr>
          <a:xfrm>
            <a:off x="946475" y="1241500"/>
            <a:ext cx="7472700" cy="33873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openapi: "3.0.0"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info: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version: 1.0.0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title: API Example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paths: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/api/v1/example: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get: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operationId: exampleOperationId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description: |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Returns result of operation example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responses: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200: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description: a list of things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content: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application/json: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schema: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type: array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items: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     $ref: '#/components/schemas/ThingWithID'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...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80" name="Google Shape;80;g288ef66394d_0_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Пример OpenAPI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g288ef66394d_0_2"/>
          <p:cNvSpPr txBox="1"/>
          <p:nvPr/>
        </p:nvSpPr>
        <p:spPr>
          <a:xfrm>
            <a:off x="853300" y="4663550"/>
            <a:ext cx="54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Декларативное описание внешних контрактов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1bc6cb2b4_0_2"/>
          <p:cNvSpPr/>
          <p:nvPr/>
        </p:nvSpPr>
        <p:spPr>
          <a:xfrm>
            <a:off x="946475" y="1241500"/>
            <a:ext cx="7472700" cy="33873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message Person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string name = 1;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int32 id = 2;  // Unique ID number for this person.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string email = 3;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enum PhoneType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PHONE_TYPE_UNSPECIFIED = 0;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PHONE_TYPE_MOBILE = 1;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PHONE_TYPE_HOME = 2;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PHONE_TYPE_WORK = 3;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message PhoneNumber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string number = 1;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  PhoneType type = 2;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  repeated PhoneNumber phones = 4;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87" name="Google Shape;87;g291bc6cb2b4_0_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Пример protobuf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g291bc6cb2b4_0_2"/>
          <p:cNvSpPr txBox="1"/>
          <p:nvPr/>
        </p:nvSpPr>
        <p:spPr>
          <a:xfrm>
            <a:off x="853300" y="4663550"/>
            <a:ext cx="54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Декларативное описание внутренних контрактов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08cba0762_1_2"/>
          <p:cNvSpPr/>
          <p:nvPr/>
        </p:nvSpPr>
        <p:spPr>
          <a:xfrm>
            <a:off x="946475" y="1366025"/>
            <a:ext cx="7033500" cy="27642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type ClientImpl struct {}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func (*</a:t>
            </a:r>
            <a:r>
              <a:rPr lang="ru" sz="12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ClientImpl</a:t>
            </a: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) GetOrders(w http.ResponseWriter, r *http.Request) {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    // Implement me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func SetupHandler() {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    var myApi </a:t>
            </a:r>
            <a:r>
              <a:rPr lang="ru" sz="12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ClientImpl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    r := chi.NewRouter()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    r.Mount("/", Handler(&amp;myApi))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94" name="Google Shape;94;g2908cba0762_1_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Что будем использовать для проекта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g2908cba0762_1_2"/>
          <p:cNvSpPr txBox="1"/>
          <p:nvPr/>
        </p:nvSpPr>
        <p:spPr>
          <a:xfrm>
            <a:off x="853300" y="4206350"/>
            <a:ext cx="549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https://github.com/deepmap/oapi-codegen/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8ef66394d_0_8"/>
          <p:cNvSpPr/>
          <p:nvPr/>
        </p:nvSpPr>
        <p:spPr>
          <a:xfrm>
            <a:off x="853301" y="542575"/>
            <a:ext cx="6687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Потенциальные проблемы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g288ef66394d_0_8"/>
          <p:cNvSpPr txBox="1"/>
          <p:nvPr/>
        </p:nvSpPr>
        <p:spPr>
          <a:xfrm>
            <a:off x="709901" y="1379425"/>
            <a:ext cx="74304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Сгенерированный код хранить в репозитории, но игнорировать при ревью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Выбранный инструмент codegen не поддерживает фичу X =&gt; правим в сгенерированном коде =&gt; поддерживаем ручные правки на каждый codegen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Собственный инструмент codegen =&gt; высокая когнитивная сложность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OpenAPI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Только REST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Разные инструменты могут поддерживать не все возможности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Поддержка и OpenAPI и grpc/GraphQL в одном проекте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