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Inter Light"/>
      <p:regular r:id="rId16"/>
      <p:bold r:id="rId17"/>
    </p:embeddedFont>
    <p:embeddedFont>
      <p:font typeface="Inter"/>
      <p:regular r:id="rId18"/>
      <p:bold r:id="rId19"/>
    </p:embeddedFont>
    <p:embeddedFont>
      <p:font typeface="IBM Plex Mono Light"/>
      <p:regular r:id="rId20"/>
      <p:bold r:id="rId21"/>
      <p:italic r:id="rId22"/>
      <p:boldItalic r:id="rId23"/>
    </p:embeddedFont>
    <p:embeddedFont>
      <p:font typeface="Open Sans"/>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596">
          <p15:clr>
            <a:srgbClr val="A4A3A4"/>
          </p15:clr>
        </p15:guide>
        <p15:guide id="2" orient="horz" pos="3035">
          <p15:clr>
            <a:srgbClr val="9AA0A6"/>
          </p15:clr>
        </p15:guide>
      </p15:sldGuideLst>
    </p:ext>
    <p:ext uri="GoogleSlidesCustomDataVersion2">
      <go:slidesCustomData xmlns:go="http://customooxmlschemas.google.com/" r:id="rId28" roundtripDataSignature="AMtx7mi6JXDbN9b0EqqfPAdUilrHGd9rx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96"/>
        <p:guide pos="3035"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IBMPlexMonoLight-regular.fntdata"/><Relationship Id="rId22" Type="http://schemas.openxmlformats.org/officeDocument/2006/relationships/font" Target="fonts/IBMPlexMonoLight-italic.fntdata"/><Relationship Id="rId21" Type="http://schemas.openxmlformats.org/officeDocument/2006/relationships/font" Target="fonts/IBMPlexMonoLight-bold.fntdata"/><Relationship Id="rId24" Type="http://schemas.openxmlformats.org/officeDocument/2006/relationships/font" Target="fonts/OpenSans-regular.fntdata"/><Relationship Id="rId23" Type="http://schemas.openxmlformats.org/officeDocument/2006/relationships/font" Target="fonts/IBMPlexMonoLight-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penSans-italic.fntdata"/><Relationship Id="rId25" Type="http://schemas.openxmlformats.org/officeDocument/2006/relationships/font" Target="fonts/OpenSans-bold.fntdata"/><Relationship Id="rId28" Type="http://customschemas.google.com/relationships/presentationmetadata" Target="metadata"/><Relationship Id="rId27" Type="http://schemas.openxmlformats.org/officeDocument/2006/relationships/font" Target="fonts/OpenSans-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InterLight-bold.fntdata"/><Relationship Id="rId16" Type="http://schemas.openxmlformats.org/officeDocument/2006/relationships/font" Target="fonts/InterLight-regular.fntdata"/><Relationship Id="rId19" Type="http://schemas.openxmlformats.org/officeDocument/2006/relationships/font" Target="fonts/Inter-bold.fntdata"/><Relationship Id="rId18" Type="http://schemas.openxmlformats.org/officeDocument/2006/relationships/font" Target="fonts/Inter-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1" name="Google Shape;5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5" name="Google Shape;115;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8" name="Google Shape;5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 name="Google Shape;64;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288ef66394d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2" name="Google Shape;72;g288ef66394d_0_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2908cba0762_1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9" name="Google Shape;79;g2908cba0762_1_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88ef66394d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6" name="Google Shape;86;g288ef66394d_0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88ef66394d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3" name="Google Shape;93;g288ef66394d_0_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908cba0762_1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0" name="Google Shape;100;g2908cba0762_1_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908cba0762_1_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7" name="Google Shape;107;g2908cba0762_1_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Пустой слайд">
  <p:cSld name="Титульник">
    <p:bg>
      <p:bgPr>
        <a:solidFill>
          <a:srgbClr val="F1F4FF"/>
        </a:solidFill>
      </p:bgPr>
    </p:bg>
    <p:spTree>
      <p:nvGrpSpPr>
        <p:cNvPr id="9" name="Shape 9"/>
        <p:cNvGrpSpPr/>
        <p:nvPr/>
      </p:nvGrpSpPr>
      <p:grpSpPr>
        <a:xfrm>
          <a:off x="0" y="0"/>
          <a:ext cx="0" cy="0"/>
          <a:chOff x="0" y="0"/>
          <a:chExt cx="0" cy="0"/>
        </a:xfrm>
      </p:grpSpPr>
      <p:pic>
        <p:nvPicPr>
          <p:cNvPr id="10" name="Google Shape;10;p9"/>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1" name="Google Shape;11;p9"/>
          <p:cNvSpPr txBox="1"/>
          <p:nvPr>
            <p:ph idx="12" type="sldNum"/>
          </p:nvPr>
        </p:nvSpPr>
        <p:spPr>
          <a:xfrm>
            <a:off x="4481827" y="4902400"/>
            <a:ext cx="179400" cy="215400"/>
          </a:xfrm>
          <a:prstGeom prst="rect">
            <a:avLst/>
          </a:prstGeom>
          <a:noFill/>
          <a:ln>
            <a:noFill/>
          </a:ln>
        </p:spPr>
        <p:txBody>
          <a:bodyPr anchorCtr="0" anchor="t" bIns="38100" lIns="38100" spcFirstLastPara="1" rIns="38100" wrap="square" tIns="38100">
            <a:spAutoFit/>
          </a:bodyPr>
          <a:lstStyle>
            <a:lvl1pPr indent="0" lvl="0" marL="0" marR="0" algn="ctr">
              <a:lnSpc>
                <a:spcPct val="100000"/>
              </a:lnSpc>
              <a:spcBef>
                <a:spcPts val="0"/>
              </a:spcBef>
              <a:spcAft>
                <a:spcPts val="0"/>
              </a:spcAft>
              <a:buClr>
                <a:srgbClr val="000000"/>
              </a:buClr>
              <a:buSzPts val="1200"/>
              <a:buFont typeface="Arial"/>
              <a:buNone/>
              <a:defRPr b="0" i="0" sz="900" u="none" cap="none" strike="noStrike">
                <a:solidFill>
                  <a:srgbClr val="909BAC"/>
                </a:solidFill>
                <a:latin typeface="Open Sans"/>
                <a:ea typeface="Open Sans"/>
                <a:cs typeface="Open Sans"/>
                <a:sym typeface="Open Sans"/>
              </a:defRPr>
            </a:lvl1pPr>
            <a:lvl2pPr indent="0" lvl="1" marL="0" marR="0" algn="ctr">
              <a:lnSpc>
                <a:spcPct val="100000"/>
              </a:lnSpc>
              <a:spcBef>
                <a:spcPts val="0"/>
              </a:spcBef>
              <a:spcAft>
                <a:spcPts val="0"/>
              </a:spcAft>
              <a:buClr>
                <a:srgbClr val="000000"/>
              </a:buClr>
              <a:buSzPts val="1200"/>
              <a:buFont typeface="Arial"/>
              <a:buNone/>
              <a:defRPr b="0" i="0" sz="900" u="none" cap="none" strike="noStrike">
                <a:solidFill>
                  <a:srgbClr val="909BAC"/>
                </a:solidFill>
                <a:latin typeface="Open Sans"/>
                <a:ea typeface="Open Sans"/>
                <a:cs typeface="Open Sans"/>
                <a:sym typeface="Open Sans"/>
              </a:defRPr>
            </a:lvl2pPr>
            <a:lvl3pPr indent="0" lvl="2" marL="0" marR="0" algn="ctr">
              <a:lnSpc>
                <a:spcPct val="100000"/>
              </a:lnSpc>
              <a:spcBef>
                <a:spcPts val="0"/>
              </a:spcBef>
              <a:spcAft>
                <a:spcPts val="0"/>
              </a:spcAft>
              <a:buClr>
                <a:srgbClr val="000000"/>
              </a:buClr>
              <a:buSzPts val="1200"/>
              <a:buFont typeface="Arial"/>
              <a:buNone/>
              <a:defRPr b="0" i="0" sz="900" u="none" cap="none" strike="noStrike">
                <a:solidFill>
                  <a:srgbClr val="909BAC"/>
                </a:solidFill>
                <a:latin typeface="Open Sans"/>
                <a:ea typeface="Open Sans"/>
                <a:cs typeface="Open Sans"/>
                <a:sym typeface="Open Sans"/>
              </a:defRPr>
            </a:lvl3pPr>
            <a:lvl4pPr indent="0" lvl="3" marL="0" marR="0" algn="ctr">
              <a:lnSpc>
                <a:spcPct val="100000"/>
              </a:lnSpc>
              <a:spcBef>
                <a:spcPts val="0"/>
              </a:spcBef>
              <a:spcAft>
                <a:spcPts val="0"/>
              </a:spcAft>
              <a:buClr>
                <a:srgbClr val="000000"/>
              </a:buClr>
              <a:buSzPts val="1200"/>
              <a:buFont typeface="Arial"/>
              <a:buNone/>
              <a:defRPr b="0" i="0" sz="900" u="none" cap="none" strike="noStrike">
                <a:solidFill>
                  <a:srgbClr val="909BAC"/>
                </a:solidFill>
                <a:latin typeface="Open Sans"/>
                <a:ea typeface="Open Sans"/>
                <a:cs typeface="Open Sans"/>
                <a:sym typeface="Open Sans"/>
              </a:defRPr>
            </a:lvl4pPr>
            <a:lvl5pPr indent="0" lvl="4" marL="0" marR="0" algn="ctr">
              <a:lnSpc>
                <a:spcPct val="100000"/>
              </a:lnSpc>
              <a:spcBef>
                <a:spcPts val="0"/>
              </a:spcBef>
              <a:spcAft>
                <a:spcPts val="0"/>
              </a:spcAft>
              <a:buClr>
                <a:srgbClr val="000000"/>
              </a:buClr>
              <a:buSzPts val="1200"/>
              <a:buFont typeface="Arial"/>
              <a:buNone/>
              <a:defRPr b="0" i="0" sz="900" u="none" cap="none" strike="noStrike">
                <a:solidFill>
                  <a:srgbClr val="909BAC"/>
                </a:solidFill>
                <a:latin typeface="Open Sans"/>
                <a:ea typeface="Open Sans"/>
                <a:cs typeface="Open Sans"/>
                <a:sym typeface="Open Sans"/>
              </a:defRPr>
            </a:lvl5pPr>
            <a:lvl6pPr indent="0" lvl="5" marL="0" marR="0" algn="ctr">
              <a:lnSpc>
                <a:spcPct val="100000"/>
              </a:lnSpc>
              <a:spcBef>
                <a:spcPts val="0"/>
              </a:spcBef>
              <a:spcAft>
                <a:spcPts val="0"/>
              </a:spcAft>
              <a:buClr>
                <a:srgbClr val="000000"/>
              </a:buClr>
              <a:buSzPts val="1200"/>
              <a:buFont typeface="Arial"/>
              <a:buNone/>
              <a:defRPr b="0" i="0" sz="900" u="none" cap="none" strike="noStrike">
                <a:solidFill>
                  <a:srgbClr val="909BAC"/>
                </a:solidFill>
                <a:latin typeface="Open Sans"/>
                <a:ea typeface="Open Sans"/>
                <a:cs typeface="Open Sans"/>
                <a:sym typeface="Open Sans"/>
              </a:defRPr>
            </a:lvl6pPr>
            <a:lvl7pPr indent="0" lvl="6" marL="0" marR="0" algn="ctr">
              <a:lnSpc>
                <a:spcPct val="100000"/>
              </a:lnSpc>
              <a:spcBef>
                <a:spcPts val="0"/>
              </a:spcBef>
              <a:spcAft>
                <a:spcPts val="0"/>
              </a:spcAft>
              <a:buClr>
                <a:srgbClr val="000000"/>
              </a:buClr>
              <a:buSzPts val="1200"/>
              <a:buFont typeface="Arial"/>
              <a:buNone/>
              <a:defRPr b="0" i="0" sz="900" u="none" cap="none" strike="noStrike">
                <a:solidFill>
                  <a:srgbClr val="909BAC"/>
                </a:solidFill>
                <a:latin typeface="Open Sans"/>
                <a:ea typeface="Open Sans"/>
                <a:cs typeface="Open Sans"/>
                <a:sym typeface="Open Sans"/>
              </a:defRPr>
            </a:lvl7pPr>
            <a:lvl8pPr indent="0" lvl="7" marL="0" marR="0" algn="ctr">
              <a:lnSpc>
                <a:spcPct val="100000"/>
              </a:lnSpc>
              <a:spcBef>
                <a:spcPts val="0"/>
              </a:spcBef>
              <a:spcAft>
                <a:spcPts val="0"/>
              </a:spcAft>
              <a:buClr>
                <a:srgbClr val="000000"/>
              </a:buClr>
              <a:buSzPts val="1200"/>
              <a:buFont typeface="Arial"/>
              <a:buNone/>
              <a:defRPr b="0" i="0" sz="900" u="none" cap="none" strike="noStrike">
                <a:solidFill>
                  <a:srgbClr val="909BAC"/>
                </a:solidFill>
                <a:latin typeface="Open Sans"/>
                <a:ea typeface="Open Sans"/>
                <a:cs typeface="Open Sans"/>
                <a:sym typeface="Open Sans"/>
              </a:defRPr>
            </a:lvl8pPr>
            <a:lvl9pPr indent="0" lvl="8" marL="0" marR="0" algn="ctr">
              <a:lnSpc>
                <a:spcPct val="100000"/>
              </a:lnSpc>
              <a:spcBef>
                <a:spcPts val="0"/>
              </a:spcBef>
              <a:spcAft>
                <a:spcPts val="0"/>
              </a:spcAft>
              <a:buClr>
                <a:srgbClr val="000000"/>
              </a:buClr>
              <a:buSzPts val="1200"/>
              <a:buFont typeface="Arial"/>
              <a:buNone/>
              <a:defRPr b="0" i="0" sz="900" u="none" cap="none" strike="noStrike">
                <a:solidFill>
                  <a:srgbClr val="909BAC"/>
                </a:solidFill>
                <a:latin typeface="Open Sans"/>
                <a:ea typeface="Open Sans"/>
                <a:cs typeface="Open Sans"/>
                <a:sym typeface="Open Sans"/>
              </a:defRPr>
            </a:lvl9pPr>
          </a:lstStyle>
          <a:p>
            <a:pPr indent="0" lvl="0" marL="0" rtl="0" algn="ctr">
              <a:spcBef>
                <a:spcPts val="0"/>
              </a:spcBef>
              <a:spcAft>
                <a:spcPts val="0"/>
              </a:spcAft>
              <a:buNone/>
            </a:pPr>
            <a:fld id="{00000000-1234-1234-1234-123412341234}" type="slidenum">
              <a:rPr lang="ru"/>
              <a:t>‹#›</a:t>
            </a:fld>
            <a:endParaRPr/>
          </a:p>
        </p:txBody>
      </p:sp>
      <p:sp>
        <p:nvSpPr>
          <p:cNvPr id="12" name="Google Shape;12;p9"/>
          <p:cNvSpPr/>
          <p:nvPr>
            <p:ph idx="2" type="pic"/>
          </p:nvPr>
        </p:nvSpPr>
        <p:spPr>
          <a:xfrm>
            <a:off x="0" y="0"/>
            <a:ext cx="9144000" cy="5143500"/>
          </a:xfrm>
          <a:prstGeom prst="rect">
            <a:avLst/>
          </a:prstGeom>
          <a:noFill/>
          <a:ln>
            <a:noFill/>
          </a:ln>
        </p:spPr>
      </p:sp>
      <p:sp>
        <p:nvSpPr>
          <p:cNvPr id="13" name="Google Shape;13;p9"/>
          <p:cNvSpPr/>
          <p:nvPr>
            <p:ph idx="3" type="pic"/>
          </p:nvPr>
        </p:nvSpPr>
        <p:spPr>
          <a:xfrm>
            <a:off x="4839629" y="1043188"/>
            <a:ext cx="4038300" cy="3859200"/>
          </a:xfrm>
          <a:prstGeom prst="rect">
            <a:avLst/>
          </a:prstGeom>
          <a:noFill/>
          <a:ln>
            <a:noFill/>
          </a:ln>
        </p:spPr>
      </p:sp>
      <p:pic>
        <p:nvPicPr>
          <p:cNvPr id="14" name="Google Shape;14;p9"/>
          <p:cNvPicPr preferRelativeResize="0"/>
          <p:nvPr/>
        </p:nvPicPr>
        <p:blipFill rotWithShape="1">
          <a:blip r:embed="rId3">
            <a:alphaModFix/>
          </a:blip>
          <a:srcRect b="0" l="0" r="0" t="0"/>
          <a:stretch/>
        </p:blipFill>
        <p:spPr>
          <a:xfrm>
            <a:off x="8258183" y="312720"/>
            <a:ext cx="619725" cy="207692"/>
          </a:xfrm>
          <a:prstGeom prst="rect">
            <a:avLst/>
          </a:prstGeom>
          <a:noFill/>
          <a:ln>
            <a:noFill/>
          </a:ln>
        </p:spPr>
      </p:pic>
      <p:sp>
        <p:nvSpPr>
          <p:cNvPr id="15" name="Google Shape;15;p9"/>
          <p:cNvSpPr txBox="1"/>
          <p:nvPr>
            <p:ph idx="1" type="body"/>
          </p:nvPr>
        </p:nvSpPr>
        <p:spPr>
          <a:xfrm>
            <a:off x="334963" y="520700"/>
            <a:ext cx="4251900" cy="369300"/>
          </a:xfrm>
          <a:prstGeom prst="rect">
            <a:avLst/>
          </a:prstGeom>
          <a:noFill/>
          <a:ln>
            <a:noFill/>
          </a:ln>
        </p:spPr>
        <p:txBody>
          <a:bodyPr anchorCtr="0" anchor="t" bIns="45700" lIns="91425" spcFirstLastPara="1" rIns="91425" wrap="square" tIns="45700">
            <a:spAutoFit/>
          </a:bodyPr>
          <a:lstStyle>
            <a:lvl1pPr indent="-228600" lvl="0" marL="457200" marR="0" algn="l">
              <a:lnSpc>
                <a:spcPct val="100000"/>
              </a:lnSpc>
              <a:spcBef>
                <a:spcPts val="0"/>
              </a:spcBef>
              <a:spcAft>
                <a:spcPts val="0"/>
              </a:spcAft>
              <a:buClr>
                <a:srgbClr val="000000"/>
              </a:buClr>
              <a:buSzPts val="1400"/>
              <a:buFont typeface="Arial"/>
              <a:buNone/>
              <a:defRPr b="0" i="0" sz="1800" u="none" cap="none" strike="noStrike">
                <a:solidFill>
                  <a:srgbClr val="F1F4FF"/>
                </a:solidFill>
                <a:latin typeface="Arial"/>
                <a:ea typeface="Arial"/>
                <a:cs typeface="Arial"/>
                <a:sym typeface="Arial"/>
              </a:defRPr>
            </a:lvl1pPr>
            <a:lvl2pPr indent="-228600" lvl="1" marL="9144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6" name="Google Shape;16;p9"/>
          <p:cNvSpPr txBox="1"/>
          <p:nvPr>
            <p:ph idx="4" type="body"/>
          </p:nvPr>
        </p:nvSpPr>
        <p:spPr>
          <a:xfrm>
            <a:off x="334963" y="1041400"/>
            <a:ext cx="4251900" cy="2697900"/>
          </a:xfrm>
          <a:prstGeom prst="rect">
            <a:avLst/>
          </a:prstGeom>
          <a:noFill/>
          <a:ln>
            <a:noFill/>
          </a:ln>
        </p:spPr>
        <p:txBody>
          <a:bodyPr anchorCtr="0" anchor="b" bIns="45700" lIns="91425" spcFirstLastPara="1" rIns="91425" wrap="square" tIns="45700">
            <a:noAutofit/>
          </a:bodyPr>
          <a:lstStyle>
            <a:lvl1pPr indent="-228600" lvl="0" marL="457200" marR="0" algn="l">
              <a:lnSpc>
                <a:spcPct val="100000"/>
              </a:lnSpc>
              <a:spcBef>
                <a:spcPts val="0"/>
              </a:spcBef>
              <a:spcAft>
                <a:spcPts val="0"/>
              </a:spcAft>
              <a:buClr>
                <a:srgbClr val="000000"/>
              </a:buClr>
              <a:buSzPts val="1400"/>
              <a:buFont typeface="Arial"/>
              <a:buNone/>
              <a:defRPr b="0" i="0" sz="3200" u="none" cap="none" strike="noStrike">
                <a:solidFill>
                  <a:srgbClr val="F1F4FF"/>
                </a:solidFill>
                <a:latin typeface="Arial"/>
                <a:ea typeface="Arial"/>
                <a:cs typeface="Arial"/>
                <a:sym typeface="Arial"/>
              </a:defRPr>
            </a:lvl1pPr>
            <a:lvl2pPr indent="-228600" lvl="1" marL="9144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 name="Google Shape;17;p9"/>
          <p:cNvSpPr txBox="1"/>
          <p:nvPr>
            <p:ph idx="5" type="body"/>
          </p:nvPr>
        </p:nvSpPr>
        <p:spPr>
          <a:xfrm>
            <a:off x="334963" y="3910671"/>
            <a:ext cx="4251900" cy="369300"/>
          </a:xfrm>
          <a:prstGeom prst="rect">
            <a:avLst/>
          </a:prstGeom>
          <a:noFill/>
          <a:ln>
            <a:noFill/>
          </a:ln>
        </p:spPr>
        <p:txBody>
          <a:bodyPr anchorCtr="0" anchor="t" bIns="45700" lIns="91425" spcFirstLastPara="1" rIns="91425" wrap="square" tIns="45700">
            <a:spAutoFit/>
          </a:bodyPr>
          <a:lstStyle>
            <a:lvl1pPr indent="-228600" lvl="0" marL="457200" marR="0" algn="l">
              <a:lnSpc>
                <a:spcPct val="100000"/>
              </a:lnSpc>
              <a:spcBef>
                <a:spcPts val="0"/>
              </a:spcBef>
              <a:spcAft>
                <a:spcPts val="0"/>
              </a:spcAft>
              <a:buClr>
                <a:srgbClr val="000000"/>
              </a:buClr>
              <a:buSzPts val="1400"/>
              <a:buFont typeface="Arial"/>
              <a:buNone/>
              <a:defRPr b="0" i="0" sz="1800" u="none" cap="none" strike="noStrike">
                <a:solidFill>
                  <a:srgbClr val="F1F4FF"/>
                </a:solidFill>
                <a:latin typeface="Arial"/>
                <a:ea typeface="Arial"/>
                <a:cs typeface="Arial"/>
                <a:sym typeface="Arial"/>
              </a:defRPr>
            </a:lvl1pPr>
            <a:lvl2pPr indent="-228600" lvl="1" marL="9144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Пустой слайд 4">
  <p:cSld name="TITLE_AND_BODY_4">
    <p:bg>
      <p:bgPr>
        <a:solidFill>
          <a:srgbClr val="F1F4FF"/>
        </a:solidFill>
      </p:bgPr>
    </p:bg>
    <p:spTree>
      <p:nvGrpSpPr>
        <p:cNvPr id="18" name="Shape 18"/>
        <p:cNvGrpSpPr/>
        <p:nvPr/>
      </p:nvGrpSpPr>
      <p:grpSpPr>
        <a:xfrm>
          <a:off x="0" y="0"/>
          <a:ext cx="0" cy="0"/>
          <a:chOff x="0" y="0"/>
          <a:chExt cx="0" cy="0"/>
        </a:xfrm>
      </p:grpSpPr>
      <p:sp>
        <p:nvSpPr>
          <p:cNvPr id="19" name="Google Shape;19;p10"/>
          <p:cNvSpPr/>
          <p:nvPr/>
        </p:nvSpPr>
        <p:spPr>
          <a:xfrm>
            <a:off x="-10825"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10"/>
          <p:cNvSpPr txBox="1"/>
          <p:nvPr>
            <p:ph idx="12" type="sldNum"/>
          </p:nvPr>
        </p:nvSpPr>
        <p:spPr>
          <a:xfrm>
            <a:off x="4481827" y="4902400"/>
            <a:ext cx="179400" cy="215400"/>
          </a:xfrm>
          <a:prstGeom prst="rect">
            <a:avLst/>
          </a:prstGeom>
          <a:noFill/>
          <a:ln>
            <a:noFill/>
          </a:ln>
        </p:spPr>
        <p:txBody>
          <a:bodyPr anchorCtr="0" anchor="t" bIns="38100" lIns="38100" spcFirstLastPara="1" rIns="38100" wrap="square" tIns="38100">
            <a:spAutoFit/>
          </a:bodyPr>
          <a:lstStyle>
            <a:lvl1pPr indent="0" lvl="0" marL="0" marR="0" algn="ctr">
              <a:lnSpc>
                <a:spcPct val="100000"/>
              </a:lnSpc>
              <a:spcBef>
                <a:spcPts val="0"/>
              </a:spcBef>
              <a:spcAft>
                <a:spcPts val="0"/>
              </a:spcAft>
              <a:buClr>
                <a:srgbClr val="000000"/>
              </a:buClr>
              <a:buSzPts val="1200"/>
              <a:buFont typeface="Arial"/>
              <a:buNone/>
              <a:defRPr b="0" i="0" sz="900" u="none" cap="none" strike="noStrike">
                <a:solidFill>
                  <a:srgbClr val="909BAC"/>
                </a:solidFill>
                <a:latin typeface="Open Sans"/>
                <a:ea typeface="Open Sans"/>
                <a:cs typeface="Open Sans"/>
                <a:sym typeface="Open Sans"/>
              </a:defRPr>
            </a:lvl1pPr>
            <a:lvl2pPr indent="0" lvl="1" marL="0" marR="0" algn="ctr">
              <a:lnSpc>
                <a:spcPct val="100000"/>
              </a:lnSpc>
              <a:spcBef>
                <a:spcPts val="0"/>
              </a:spcBef>
              <a:spcAft>
                <a:spcPts val="0"/>
              </a:spcAft>
              <a:buClr>
                <a:srgbClr val="000000"/>
              </a:buClr>
              <a:buSzPts val="1200"/>
              <a:buFont typeface="Arial"/>
              <a:buNone/>
              <a:defRPr b="0" i="0" sz="900" u="none" cap="none" strike="noStrike">
                <a:solidFill>
                  <a:srgbClr val="909BAC"/>
                </a:solidFill>
                <a:latin typeface="Open Sans"/>
                <a:ea typeface="Open Sans"/>
                <a:cs typeface="Open Sans"/>
                <a:sym typeface="Open Sans"/>
              </a:defRPr>
            </a:lvl2pPr>
            <a:lvl3pPr indent="0" lvl="2" marL="0" marR="0" algn="ctr">
              <a:lnSpc>
                <a:spcPct val="100000"/>
              </a:lnSpc>
              <a:spcBef>
                <a:spcPts val="0"/>
              </a:spcBef>
              <a:spcAft>
                <a:spcPts val="0"/>
              </a:spcAft>
              <a:buClr>
                <a:srgbClr val="000000"/>
              </a:buClr>
              <a:buSzPts val="1200"/>
              <a:buFont typeface="Arial"/>
              <a:buNone/>
              <a:defRPr b="0" i="0" sz="900" u="none" cap="none" strike="noStrike">
                <a:solidFill>
                  <a:srgbClr val="909BAC"/>
                </a:solidFill>
                <a:latin typeface="Open Sans"/>
                <a:ea typeface="Open Sans"/>
                <a:cs typeface="Open Sans"/>
                <a:sym typeface="Open Sans"/>
              </a:defRPr>
            </a:lvl3pPr>
            <a:lvl4pPr indent="0" lvl="3" marL="0" marR="0" algn="ctr">
              <a:lnSpc>
                <a:spcPct val="100000"/>
              </a:lnSpc>
              <a:spcBef>
                <a:spcPts val="0"/>
              </a:spcBef>
              <a:spcAft>
                <a:spcPts val="0"/>
              </a:spcAft>
              <a:buClr>
                <a:srgbClr val="000000"/>
              </a:buClr>
              <a:buSzPts val="1200"/>
              <a:buFont typeface="Arial"/>
              <a:buNone/>
              <a:defRPr b="0" i="0" sz="900" u="none" cap="none" strike="noStrike">
                <a:solidFill>
                  <a:srgbClr val="909BAC"/>
                </a:solidFill>
                <a:latin typeface="Open Sans"/>
                <a:ea typeface="Open Sans"/>
                <a:cs typeface="Open Sans"/>
                <a:sym typeface="Open Sans"/>
              </a:defRPr>
            </a:lvl4pPr>
            <a:lvl5pPr indent="0" lvl="4" marL="0" marR="0" algn="ctr">
              <a:lnSpc>
                <a:spcPct val="100000"/>
              </a:lnSpc>
              <a:spcBef>
                <a:spcPts val="0"/>
              </a:spcBef>
              <a:spcAft>
                <a:spcPts val="0"/>
              </a:spcAft>
              <a:buClr>
                <a:srgbClr val="000000"/>
              </a:buClr>
              <a:buSzPts val="1200"/>
              <a:buFont typeface="Arial"/>
              <a:buNone/>
              <a:defRPr b="0" i="0" sz="900" u="none" cap="none" strike="noStrike">
                <a:solidFill>
                  <a:srgbClr val="909BAC"/>
                </a:solidFill>
                <a:latin typeface="Open Sans"/>
                <a:ea typeface="Open Sans"/>
                <a:cs typeface="Open Sans"/>
                <a:sym typeface="Open Sans"/>
              </a:defRPr>
            </a:lvl5pPr>
            <a:lvl6pPr indent="0" lvl="5" marL="0" marR="0" algn="ctr">
              <a:lnSpc>
                <a:spcPct val="100000"/>
              </a:lnSpc>
              <a:spcBef>
                <a:spcPts val="0"/>
              </a:spcBef>
              <a:spcAft>
                <a:spcPts val="0"/>
              </a:spcAft>
              <a:buClr>
                <a:srgbClr val="000000"/>
              </a:buClr>
              <a:buSzPts val="1200"/>
              <a:buFont typeface="Arial"/>
              <a:buNone/>
              <a:defRPr b="0" i="0" sz="900" u="none" cap="none" strike="noStrike">
                <a:solidFill>
                  <a:srgbClr val="909BAC"/>
                </a:solidFill>
                <a:latin typeface="Open Sans"/>
                <a:ea typeface="Open Sans"/>
                <a:cs typeface="Open Sans"/>
                <a:sym typeface="Open Sans"/>
              </a:defRPr>
            </a:lvl6pPr>
            <a:lvl7pPr indent="0" lvl="6" marL="0" marR="0" algn="ctr">
              <a:lnSpc>
                <a:spcPct val="100000"/>
              </a:lnSpc>
              <a:spcBef>
                <a:spcPts val="0"/>
              </a:spcBef>
              <a:spcAft>
                <a:spcPts val="0"/>
              </a:spcAft>
              <a:buClr>
                <a:srgbClr val="000000"/>
              </a:buClr>
              <a:buSzPts val="1200"/>
              <a:buFont typeface="Arial"/>
              <a:buNone/>
              <a:defRPr b="0" i="0" sz="900" u="none" cap="none" strike="noStrike">
                <a:solidFill>
                  <a:srgbClr val="909BAC"/>
                </a:solidFill>
                <a:latin typeface="Open Sans"/>
                <a:ea typeface="Open Sans"/>
                <a:cs typeface="Open Sans"/>
                <a:sym typeface="Open Sans"/>
              </a:defRPr>
            </a:lvl7pPr>
            <a:lvl8pPr indent="0" lvl="7" marL="0" marR="0" algn="ctr">
              <a:lnSpc>
                <a:spcPct val="100000"/>
              </a:lnSpc>
              <a:spcBef>
                <a:spcPts val="0"/>
              </a:spcBef>
              <a:spcAft>
                <a:spcPts val="0"/>
              </a:spcAft>
              <a:buClr>
                <a:srgbClr val="000000"/>
              </a:buClr>
              <a:buSzPts val="1200"/>
              <a:buFont typeface="Arial"/>
              <a:buNone/>
              <a:defRPr b="0" i="0" sz="900" u="none" cap="none" strike="noStrike">
                <a:solidFill>
                  <a:srgbClr val="909BAC"/>
                </a:solidFill>
                <a:latin typeface="Open Sans"/>
                <a:ea typeface="Open Sans"/>
                <a:cs typeface="Open Sans"/>
                <a:sym typeface="Open Sans"/>
              </a:defRPr>
            </a:lvl8pPr>
            <a:lvl9pPr indent="0" lvl="8" marL="0" marR="0" algn="ctr">
              <a:lnSpc>
                <a:spcPct val="100000"/>
              </a:lnSpc>
              <a:spcBef>
                <a:spcPts val="0"/>
              </a:spcBef>
              <a:spcAft>
                <a:spcPts val="0"/>
              </a:spcAft>
              <a:buClr>
                <a:srgbClr val="000000"/>
              </a:buClr>
              <a:buSzPts val="1200"/>
              <a:buFont typeface="Arial"/>
              <a:buNone/>
              <a:defRPr b="0" i="0" sz="900" u="none" cap="none" strike="noStrike">
                <a:solidFill>
                  <a:srgbClr val="909BAC"/>
                </a:solidFill>
                <a:latin typeface="Open Sans"/>
                <a:ea typeface="Open Sans"/>
                <a:cs typeface="Open Sans"/>
                <a:sym typeface="Open Sans"/>
              </a:defRPr>
            </a:lvl9pPr>
          </a:lstStyle>
          <a:p>
            <a:pPr indent="0" lvl="0" marL="0" rtl="0" algn="ctr">
              <a:spcBef>
                <a:spcPts val="0"/>
              </a:spcBef>
              <a:spcAft>
                <a:spcPts val="0"/>
              </a:spcAft>
              <a:buNone/>
            </a:pPr>
            <a:fld id="{00000000-1234-1234-1234-123412341234}" type="slidenum">
              <a:rPr lang="ru"/>
              <a:t>‹#›</a:t>
            </a:fld>
            <a:endParaRPr/>
          </a:p>
        </p:txBody>
      </p:sp>
      <p:sp>
        <p:nvSpPr>
          <p:cNvPr id="21" name="Google Shape;21;p10"/>
          <p:cNvSpPr txBox="1"/>
          <p:nvPr/>
        </p:nvSpPr>
        <p:spPr>
          <a:xfrm rot="-5400000">
            <a:off x="-701400" y="2939100"/>
            <a:ext cx="1830900" cy="384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ru" sz="1300" u="none" cap="none" strike="noStrike">
                <a:solidFill>
                  <a:srgbClr val="92A9E2"/>
                </a:solidFill>
                <a:latin typeface="Inter Light"/>
                <a:ea typeface="Inter Light"/>
                <a:cs typeface="Inter Light"/>
                <a:sym typeface="Inter Light"/>
              </a:rPr>
              <a:t>Golang разработчик</a:t>
            </a:r>
            <a:endParaRPr b="0" i="0" sz="1300" u="none" cap="none" strike="noStrike">
              <a:solidFill>
                <a:srgbClr val="92A9E2"/>
              </a:solidFill>
              <a:latin typeface="Inter Light"/>
              <a:ea typeface="Inter Light"/>
              <a:cs typeface="Inter Light"/>
              <a:sym typeface="Inter Light"/>
            </a:endParaRPr>
          </a:p>
        </p:txBody>
      </p:sp>
      <p:pic>
        <p:nvPicPr>
          <p:cNvPr id="22" name="Google Shape;22;p10"/>
          <p:cNvPicPr preferRelativeResize="0"/>
          <p:nvPr/>
        </p:nvPicPr>
        <p:blipFill rotWithShape="1">
          <a:blip r:embed="rId2">
            <a:alphaModFix/>
          </a:blip>
          <a:srcRect b="0" l="0" r="0" t="0"/>
          <a:stretch/>
        </p:blipFill>
        <p:spPr>
          <a:xfrm rot="-5400000">
            <a:off x="-93263" y="4412887"/>
            <a:ext cx="614626" cy="205500"/>
          </a:xfrm>
          <a:prstGeom prst="rect">
            <a:avLst/>
          </a:prstGeom>
          <a:noFill/>
          <a:ln>
            <a:noFill/>
          </a:ln>
        </p:spPr>
      </p:pic>
      <p:sp>
        <p:nvSpPr>
          <p:cNvPr id="23" name="Google Shape;23;p10"/>
          <p:cNvSpPr/>
          <p:nvPr/>
        </p:nvSpPr>
        <p:spPr>
          <a:xfrm>
            <a:off x="182550" y="4046988"/>
            <a:ext cx="63000" cy="63000"/>
          </a:xfrm>
          <a:prstGeom prst="ellipse">
            <a:avLst/>
          </a:prstGeom>
          <a:solidFill>
            <a:srgbClr val="92A9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10"/>
          <p:cNvSpPr/>
          <p:nvPr/>
        </p:nvSpPr>
        <p:spPr>
          <a:xfrm>
            <a:off x="-349200" y="543200"/>
            <a:ext cx="660900" cy="287100"/>
          </a:xfrm>
          <a:prstGeom prst="roundRect">
            <a:avLst>
              <a:gd fmla="val 50000" name="adj"/>
            </a:avLst>
          </a:prstGeom>
          <a:solidFill>
            <a:srgbClr val="92A9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Пустой слайд 2">
  <p:cSld name="Текст светлый">
    <p:bg>
      <p:bgPr>
        <a:solidFill>
          <a:srgbClr val="F1F4FF"/>
        </a:solidFill>
      </p:bgPr>
    </p:bg>
    <p:spTree>
      <p:nvGrpSpPr>
        <p:cNvPr id="25" name="Shape 25"/>
        <p:cNvGrpSpPr/>
        <p:nvPr/>
      </p:nvGrpSpPr>
      <p:grpSpPr>
        <a:xfrm>
          <a:off x="0" y="0"/>
          <a:ext cx="0" cy="0"/>
          <a:chOff x="0" y="0"/>
          <a:chExt cx="0" cy="0"/>
        </a:xfrm>
      </p:grpSpPr>
      <p:sp>
        <p:nvSpPr>
          <p:cNvPr id="26" name="Google Shape;26;p11"/>
          <p:cNvSpPr/>
          <p:nvPr/>
        </p:nvSpPr>
        <p:spPr>
          <a:xfrm>
            <a:off x="-10825"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11"/>
          <p:cNvSpPr txBox="1"/>
          <p:nvPr>
            <p:ph idx="12" type="sldNum"/>
          </p:nvPr>
        </p:nvSpPr>
        <p:spPr>
          <a:xfrm>
            <a:off x="4481827" y="4902400"/>
            <a:ext cx="179400" cy="215400"/>
          </a:xfrm>
          <a:prstGeom prst="rect">
            <a:avLst/>
          </a:prstGeom>
          <a:noFill/>
          <a:ln>
            <a:noFill/>
          </a:ln>
        </p:spPr>
        <p:txBody>
          <a:bodyPr anchorCtr="0" anchor="t" bIns="38100" lIns="38100" spcFirstLastPara="1" rIns="38100" wrap="square" tIns="38100">
            <a:spAutoFit/>
          </a:bodyPr>
          <a:lstStyle>
            <a:lvl1pPr indent="0" lvl="0" marL="0" marR="0" algn="ctr">
              <a:lnSpc>
                <a:spcPct val="100000"/>
              </a:lnSpc>
              <a:spcBef>
                <a:spcPts val="0"/>
              </a:spcBef>
              <a:spcAft>
                <a:spcPts val="0"/>
              </a:spcAft>
              <a:buClr>
                <a:srgbClr val="000000"/>
              </a:buClr>
              <a:buSzPts val="1200"/>
              <a:buFont typeface="Arial"/>
              <a:buNone/>
              <a:defRPr b="0" i="0" sz="900" u="none" cap="none" strike="noStrike">
                <a:solidFill>
                  <a:srgbClr val="909BAC"/>
                </a:solidFill>
                <a:latin typeface="Open Sans"/>
                <a:ea typeface="Open Sans"/>
                <a:cs typeface="Open Sans"/>
                <a:sym typeface="Open Sans"/>
              </a:defRPr>
            </a:lvl1pPr>
            <a:lvl2pPr indent="0" lvl="1" marL="0" marR="0" algn="ctr">
              <a:lnSpc>
                <a:spcPct val="100000"/>
              </a:lnSpc>
              <a:spcBef>
                <a:spcPts val="0"/>
              </a:spcBef>
              <a:spcAft>
                <a:spcPts val="0"/>
              </a:spcAft>
              <a:buClr>
                <a:srgbClr val="000000"/>
              </a:buClr>
              <a:buSzPts val="1200"/>
              <a:buFont typeface="Arial"/>
              <a:buNone/>
              <a:defRPr b="0" i="0" sz="900" u="none" cap="none" strike="noStrike">
                <a:solidFill>
                  <a:srgbClr val="909BAC"/>
                </a:solidFill>
                <a:latin typeface="Open Sans"/>
                <a:ea typeface="Open Sans"/>
                <a:cs typeface="Open Sans"/>
                <a:sym typeface="Open Sans"/>
              </a:defRPr>
            </a:lvl2pPr>
            <a:lvl3pPr indent="0" lvl="2" marL="0" marR="0" algn="ctr">
              <a:lnSpc>
                <a:spcPct val="100000"/>
              </a:lnSpc>
              <a:spcBef>
                <a:spcPts val="0"/>
              </a:spcBef>
              <a:spcAft>
                <a:spcPts val="0"/>
              </a:spcAft>
              <a:buClr>
                <a:srgbClr val="000000"/>
              </a:buClr>
              <a:buSzPts val="1200"/>
              <a:buFont typeface="Arial"/>
              <a:buNone/>
              <a:defRPr b="0" i="0" sz="900" u="none" cap="none" strike="noStrike">
                <a:solidFill>
                  <a:srgbClr val="909BAC"/>
                </a:solidFill>
                <a:latin typeface="Open Sans"/>
                <a:ea typeface="Open Sans"/>
                <a:cs typeface="Open Sans"/>
                <a:sym typeface="Open Sans"/>
              </a:defRPr>
            </a:lvl3pPr>
            <a:lvl4pPr indent="0" lvl="3" marL="0" marR="0" algn="ctr">
              <a:lnSpc>
                <a:spcPct val="100000"/>
              </a:lnSpc>
              <a:spcBef>
                <a:spcPts val="0"/>
              </a:spcBef>
              <a:spcAft>
                <a:spcPts val="0"/>
              </a:spcAft>
              <a:buClr>
                <a:srgbClr val="000000"/>
              </a:buClr>
              <a:buSzPts val="1200"/>
              <a:buFont typeface="Arial"/>
              <a:buNone/>
              <a:defRPr b="0" i="0" sz="900" u="none" cap="none" strike="noStrike">
                <a:solidFill>
                  <a:srgbClr val="909BAC"/>
                </a:solidFill>
                <a:latin typeface="Open Sans"/>
                <a:ea typeface="Open Sans"/>
                <a:cs typeface="Open Sans"/>
                <a:sym typeface="Open Sans"/>
              </a:defRPr>
            </a:lvl4pPr>
            <a:lvl5pPr indent="0" lvl="4" marL="0" marR="0" algn="ctr">
              <a:lnSpc>
                <a:spcPct val="100000"/>
              </a:lnSpc>
              <a:spcBef>
                <a:spcPts val="0"/>
              </a:spcBef>
              <a:spcAft>
                <a:spcPts val="0"/>
              </a:spcAft>
              <a:buClr>
                <a:srgbClr val="000000"/>
              </a:buClr>
              <a:buSzPts val="1200"/>
              <a:buFont typeface="Arial"/>
              <a:buNone/>
              <a:defRPr b="0" i="0" sz="900" u="none" cap="none" strike="noStrike">
                <a:solidFill>
                  <a:srgbClr val="909BAC"/>
                </a:solidFill>
                <a:latin typeface="Open Sans"/>
                <a:ea typeface="Open Sans"/>
                <a:cs typeface="Open Sans"/>
                <a:sym typeface="Open Sans"/>
              </a:defRPr>
            </a:lvl5pPr>
            <a:lvl6pPr indent="0" lvl="5" marL="0" marR="0" algn="ctr">
              <a:lnSpc>
                <a:spcPct val="100000"/>
              </a:lnSpc>
              <a:spcBef>
                <a:spcPts val="0"/>
              </a:spcBef>
              <a:spcAft>
                <a:spcPts val="0"/>
              </a:spcAft>
              <a:buClr>
                <a:srgbClr val="000000"/>
              </a:buClr>
              <a:buSzPts val="1200"/>
              <a:buFont typeface="Arial"/>
              <a:buNone/>
              <a:defRPr b="0" i="0" sz="900" u="none" cap="none" strike="noStrike">
                <a:solidFill>
                  <a:srgbClr val="909BAC"/>
                </a:solidFill>
                <a:latin typeface="Open Sans"/>
                <a:ea typeface="Open Sans"/>
                <a:cs typeface="Open Sans"/>
                <a:sym typeface="Open Sans"/>
              </a:defRPr>
            </a:lvl6pPr>
            <a:lvl7pPr indent="0" lvl="6" marL="0" marR="0" algn="ctr">
              <a:lnSpc>
                <a:spcPct val="100000"/>
              </a:lnSpc>
              <a:spcBef>
                <a:spcPts val="0"/>
              </a:spcBef>
              <a:spcAft>
                <a:spcPts val="0"/>
              </a:spcAft>
              <a:buClr>
                <a:srgbClr val="000000"/>
              </a:buClr>
              <a:buSzPts val="1200"/>
              <a:buFont typeface="Arial"/>
              <a:buNone/>
              <a:defRPr b="0" i="0" sz="900" u="none" cap="none" strike="noStrike">
                <a:solidFill>
                  <a:srgbClr val="909BAC"/>
                </a:solidFill>
                <a:latin typeface="Open Sans"/>
                <a:ea typeface="Open Sans"/>
                <a:cs typeface="Open Sans"/>
                <a:sym typeface="Open Sans"/>
              </a:defRPr>
            </a:lvl7pPr>
            <a:lvl8pPr indent="0" lvl="7" marL="0" marR="0" algn="ctr">
              <a:lnSpc>
                <a:spcPct val="100000"/>
              </a:lnSpc>
              <a:spcBef>
                <a:spcPts val="0"/>
              </a:spcBef>
              <a:spcAft>
                <a:spcPts val="0"/>
              </a:spcAft>
              <a:buClr>
                <a:srgbClr val="000000"/>
              </a:buClr>
              <a:buSzPts val="1200"/>
              <a:buFont typeface="Arial"/>
              <a:buNone/>
              <a:defRPr b="0" i="0" sz="900" u="none" cap="none" strike="noStrike">
                <a:solidFill>
                  <a:srgbClr val="909BAC"/>
                </a:solidFill>
                <a:latin typeface="Open Sans"/>
                <a:ea typeface="Open Sans"/>
                <a:cs typeface="Open Sans"/>
                <a:sym typeface="Open Sans"/>
              </a:defRPr>
            </a:lvl8pPr>
            <a:lvl9pPr indent="0" lvl="8" marL="0" marR="0" algn="ctr">
              <a:lnSpc>
                <a:spcPct val="100000"/>
              </a:lnSpc>
              <a:spcBef>
                <a:spcPts val="0"/>
              </a:spcBef>
              <a:spcAft>
                <a:spcPts val="0"/>
              </a:spcAft>
              <a:buClr>
                <a:srgbClr val="000000"/>
              </a:buClr>
              <a:buSzPts val="1200"/>
              <a:buFont typeface="Arial"/>
              <a:buNone/>
              <a:defRPr b="0" i="0" sz="900" u="none" cap="none" strike="noStrike">
                <a:solidFill>
                  <a:srgbClr val="909BAC"/>
                </a:solidFill>
                <a:latin typeface="Open Sans"/>
                <a:ea typeface="Open Sans"/>
                <a:cs typeface="Open Sans"/>
                <a:sym typeface="Open Sans"/>
              </a:defRPr>
            </a:lvl9pPr>
          </a:lstStyle>
          <a:p>
            <a:pPr indent="0" lvl="0" marL="0" rtl="0" algn="ctr">
              <a:spcBef>
                <a:spcPts val="0"/>
              </a:spcBef>
              <a:spcAft>
                <a:spcPts val="0"/>
              </a:spcAft>
              <a:buNone/>
            </a:pPr>
            <a:fld id="{00000000-1234-1234-1234-123412341234}" type="slidenum">
              <a:rPr lang="ru"/>
              <a:t>‹#›</a:t>
            </a:fld>
            <a:endParaRPr/>
          </a:p>
        </p:txBody>
      </p:sp>
      <p:sp>
        <p:nvSpPr>
          <p:cNvPr id="28" name="Google Shape;28;p11"/>
          <p:cNvSpPr txBox="1"/>
          <p:nvPr>
            <p:ph type="title"/>
          </p:nvPr>
        </p:nvSpPr>
        <p:spPr>
          <a:xfrm>
            <a:off x="803869" y="273844"/>
            <a:ext cx="7711500" cy="994200"/>
          </a:xfrm>
          <a:prstGeom prst="rect">
            <a:avLst/>
          </a:prstGeom>
          <a:noFill/>
          <a:ln>
            <a:noFill/>
          </a:ln>
        </p:spPr>
        <p:txBody>
          <a:bodyPr anchorCtr="0" anchor="ctr" bIns="34275" lIns="68575" spcFirstLastPara="1" rIns="68575" wrap="square" tIns="34275">
            <a:normAutofit/>
          </a:bodyPr>
          <a:lstStyle>
            <a:lvl1pPr lvl="0" marR="0" algn="l">
              <a:lnSpc>
                <a:spcPct val="90000"/>
              </a:lnSpc>
              <a:spcBef>
                <a:spcPts val="0"/>
              </a:spcBef>
              <a:spcAft>
                <a:spcPts val="0"/>
              </a:spcAft>
              <a:buClr>
                <a:srgbClr val="674EA7"/>
              </a:buClr>
              <a:buSzPts val="2500"/>
              <a:buFont typeface="Inter"/>
              <a:buNone/>
              <a:defRPr b="1" i="0" sz="2500" u="none" cap="none" strike="noStrike">
                <a:solidFill>
                  <a:srgbClr val="414046"/>
                </a:solidFill>
                <a:latin typeface="Inter"/>
                <a:ea typeface="Inter"/>
                <a:cs typeface="Inter"/>
                <a:sym typeface="Inter"/>
              </a:defRPr>
            </a:lvl1pPr>
            <a:lvl2pPr lvl="1" marR="0" algn="l">
              <a:lnSpc>
                <a:spcPct val="100000"/>
              </a:lnSpc>
              <a:spcBef>
                <a:spcPts val="0"/>
              </a:spcBef>
              <a:spcAft>
                <a:spcPts val="0"/>
              </a:spcAft>
              <a:buClr>
                <a:srgbClr val="674EA7"/>
              </a:buClr>
              <a:buSzPts val="1100"/>
              <a:buFont typeface="Inter"/>
              <a:buNone/>
              <a:defRPr i="0" sz="1400" u="none" cap="none" strike="noStrike">
                <a:solidFill>
                  <a:srgbClr val="674EA7"/>
                </a:solidFill>
                <a:latin typeface="Inter"/>
                <a:ea typeface="Inter"/>
                <a:cs typeface="Inter"/>
                <a:sym typeface="Inter"/>
              </a:defRPr>
            </a:lvl2pPr>
            <a:lvl3pPr lvl="2" marR="0" algn="l">
              <a:lnSpc>
                <a:spcPct val="100000"/>
              </a:lnSpc>
              <a:spcBef>
                <a:spcPts val="0"/>
              </a:spcBef>
              <a:spcAft>
                <a:spcPts val="0"/>
              </a:spcAft>
              <a:buClr>
                <a:srgbClr val="674EA7"/>
              </a:buClr>
              <a:buSzPts val="1100"/>
              <a:buFont typeface="Inter"/>
              <a:buNone/>
              <a:defRPr i="0" sz="1400" u="none" cap="none" strike="noStrike">
                <a:solidFill>
                  <a:srgbClr val="674EA7"/>
                </a:solidFill>
                <a:latin typeface="Inter"/>
                <a:ea typeface="Inter"/>
                <a:cs typeface="Inter"/>
                <a:sym typeface="Inter"/>
              </a:defRPr>
            </a:lvl3pPr>
            <a:lvl4pPr lvl="3" marR="0" algn="l">
              <a:lnSpc>
                <a:spcPct val="100000"/>
              </a:lnSpc>
              <a:spcBef>
                <a:spcPts val="0"/>
              </a:spcBef>
              <a:spcAft>
                <a:spcPts val="0"/>
              </a:spcAft>
              <a:buClr>
                <a:srgbClr val="674EA7"/>
              </a:buClr>
              <a:buSzPts val="1100"/>
              <a:buFont typeface="Inter"/>
              <a:buNone/>
              <a:defRPr i="0" sz="1400" u="none" cap="none" strike="noStrike">
                <a:solidFill>
                  <a:srgbClr val="674EA7"/>
                </a:solidFill>
                <a:latin typeface="Inter"/>
                <a:ea typeface="Inter"/>
                <a:cs typeface="Inter"/>
                <a:sym typeface="Inter"/>
              </a:defRPr>
            </a:lvl4pPr>
            <a:lvl5pPr lvl="4" marR="0" algn="l">
              <a:lnSpc>
                <a:spcPct val="100000"/>
              </a:lnSpc>
              <a:spcBef>
                <a:spcPts val="0"/>
              </a:spcBef>
              <a:spcAft>
                <a:spcPts val="0"/>
              </a:spcAft>
              <a:buClr>
                <a:srgbClr val="674EA7"/>
              </a:buClr>
              <a:buSzPts val="1100"/>
              <a:buFont typeface="Inter"/>
              <a:buNone/>
              <a:defRPr i="0" sz="1400" u="none" cap="none" strike="noStrike">
                <a:solidFill>
                  <a:srgbClr val="674EA7"/>
                </a:solidFill>
                <a:latin typeface="Inter"/>
                <a:ea typeface="Inter"/>
                <a:cs typeface="Inter"/>
                <a:sym typeface="Inter"/>
              </a:defRPr>
            </a:lvl5pPr>
            <a:lvl6pPr lvl="5" marR="0" algn="l">
              <a:lnSpc>
                <a:spcPct val="100000"/>
              </a:lnSpc>
              <a:spcBef>
                <a:spcPts val="0"/>
              </a:spcBef>
              <a:spcAft>
                <a:spcPts val="0"/>
              </a:spcAft>
              <a:buClr>
                <a:srgbClr val="674EA7"/>
              </a:buClr>
              <a:buSzPts val="1100"/>
              <a:buFont typeface="Inter"/>
              <a:buNone/>
              <a:defRPr i="0" sz="1400" u="none" cap="none" strike="noStrike">
                <a:solidFill>
                  <a:srgbClr val="674EA7"/>
                </a:solidFill>
                <a:latin typeface="Inter"/>
                <a:ea typeface="Inter"/>
                <a:cs typeface="Inter"/>
                <a:sym typeface="Inter"/>
              </a:defRPr>
            </a:lvl6pPr>
            <a:lvl7pPr lvl="6" marR="0" algn="l">
              <a:lnSpc>
                <a:spcPct val="100000"/>
              </a:lnSpc>
              <a:spcBef>
                <a:spcPts val="0"/>
              </a:spcBef>
              <a:spcAft>
                <a:spcPts val="0"/>
              </a:spcAft>
              <a:buClr>
                <a:srgbClr val="674EA7"/>
              </a:buClr>
              <a:buSzPts val="1100"/>
              <a:buFont typeface="Inter"/>
              <a:buNone/>
              <a:defRPr i="0" sz="1400" u="none" cap="none" strike="noStrike">
                <a:solidFill>
                  <a:srgbClr val="674EA7"/>
                </a:solidFill>
                <a:latin typeface="Inter"/>
                <a:ea typeface="Inter"/>
                <a:cs typeface="Inter"/>
                <a:sym typeface="Inter"/>
              </a:defRPr>
            </a:lvl7pPr>
            <a:lvl8pPr lvl="7" marR="0" algn="l">
              <a:lnSpc>
                <a:spcPct val="100000"/>
              </a:lnSpc>
              <a:spcBef>
                <a:spcPts val="0"/>
              </a:spcBef>
              <a:spcAft>
                <a:spcPts val="0"/>
              </a:spcAft>
              <a:buClr>
                <a:srgbClr val="674EA7"/>
              </a:buClr>
              <a:buSzPts val="1100"/>
              <a:buFont typeface="Inter"/>
              <a:buNone/>
              <a:defRPr i="0" sz="1400" u="none" cap="none" strike="noStrike">
                <a:solidFill>
                  <a:srgbClr val="674EA7"/>
                </a:solidFill>
                <a:latin typeface="Inter"/>
                <a:ea typeface="Inter"/>
                <a:cs typeface="Inter"/>
                <a:sym typeface="Inter"/>
              </a:defRPr>
            </a:lvl8pPr>
            <a:lvl9pPr lvl="8" marR="0" algn="l">
              <a:lnSpc>
                <a:spcPct val="100000"/>
              </a:lnSpc>
              <a:spcBef>
                <a:spcPts val="0"/>
              </a:spcBef>
              <a:spcAft>
                <a:spcPts val="0"/>
              </a:spcAft>
              <a:buClr>
                <a:srgbClr val="674EA7"/>
              </a:buClr>
              <a:buSzPts val="1100"/>
              <a:buFont typeface="Inter"/>
              <a:buNone/>
              <a:defRPr i="0" sz="1400" u="none" cap="none" strike="noStrike">
                <a:solidFill>
                  <a:srgbClr val="674EA7"/>
                </a:solidFill>
                <a:latin typeface="Inter"/>
                <a:ea typeface="Inter"/>
                <a:cs typeface="Inter"/>
                <a:sym typeface="Inter"/>
              </a:defRPr>
            </a:lvl9pPr>
          </a:lstStyle>
          <a:p/>
        </p:txBody>
      </p:sp>
      <p:sp>
        <p:nvSpPr>
          <p:cNvPr id="29" name="Google Shape;29;p11"/>
          <p:cNvSpPr txBox="1"/>
          <p:nvPr>
            <p:ph idx="1" type="body"/>
          </p:nvPr>
        </p:nvSpPr>
        <p:spPr>
          <a:xfrm>
            <a:off x="500519" y="1369219"/>
            <a:ext cx="7711500" cy="3263400"/>
          </a:xfrm>
          <a:prstGeom prst="rect">
            <a:avLst/>
          </a:prstGeom>
          <a:noFill/>
          <a:ln>
            <a:noFill/>
          </a:ln>
        </p:spPr>
        <p:txBody>
          <a:bodyPr anchorCtr="0" anchor="t" bIns="34275" lIns="68575" spcFirstLastPara="1" rIns="68575" wrap="square" tIns="34275">
            <a:normAutofit/>
          </a:bodyPr>
          <a:lstStyle>
            <a:lvl1pPr indent="-361950" lvl="0" marL="457200" marR="0" algn="l">
              <a:lnSpc>
                <a:spcPct val="90000"/>
              </a:lnSpc>
              <a:spcBef>
                <a:spcPts val="800"/>
              </a:spcBef>
              <a:spcAft>
                <a:spcPts val="0"/>
              </a:spcAft>
              <a:buClr>
                <a:srgbClr val="F1F4FF"/>
              </a:buClr>
              <a:buSzPts val="2100"/>
              <a:buFont typeface="Inter"/>
              <a:buChar char="•"/>
              <a:defRPr i="0" sz="2100" u="none" cap="none" strike="noStrike">
                <a:solidFill>
                  <a:srgbClr val="414046"/>
                </a:solidFill>
                <a:latin typeface="Inter"/>
                <a:ea typeface="Inter"/>
                <a:cs typeface="Inter"/>
                <a:sym typeface="Inter"/>
              </a:defRPr>
            </a:lvl1pPr>
            <a:lvl2pPr indent="-342900" lvl="1" marL="914400" marR="0" algn="l">
              <a:lnSpc>
                <a:spcPct val="90000"/>
              </a:lnSpc>
              <a:spcBef>
                <a:spcPts val="400"/>
              </a:spcBef>
              <a:spcAft>
                <a:spcPts val="0"/>
              </a:spcAft>
              <a:buClr>
                <a:srgbClr val="674EA7"/>
              </a:buClr>
              <a:buSzPts val="1800"/>
              <a:buFont typeface="Inter"/>
              <a:buChar char="•"/>
              <a:defRPr i="0" sz="1800" u="none" cap="none" strike="noStrike">
                <a:solidFill>
                  <a:srgbClr val="674EA7"/>
                </a:solidFill>
                <a:latin typeface="Inter"/>
                <a:ea typeface="Inter"/>
                <a:cs typeface="Inter"/>
                <a:sym typeface="Inter"/>
              </a:defRPr>
            </a:lvl2pPr>
            <a:lvl3pPr indent="-323850" lvl="2" marL="1371600" marR="0" algn="l">
              <a:lnSpc>
                <a:spcPct val="90000"/>
              </a:lnSpc>
              <a:spcBef>
                <a:spcPts val="400"/>
              </a:spcBef>
              <a:spcAft>
                <a:spcPts val="0"/>
              </a:spcAft>
              <a:buClr>
                <a:srgbClr val="674EA7"/>
              </a:buClr>
              <a:buSzPts val="1500"/>
              <a:buFont typeface="Inter"/>
              <a:buChar char="•"/>
              <a:defRPr i="0" sz="1500" u="none" cap="none" strike="noStrike">
                <a:solidFill>
                  <a:srgbClr val="674EA7"/>
                </a:solidFill>
                <a:latin typeface="Inter"/>
                <a:ea typeface="Inter"/>
                <a:cs typeface="Inter"/>
                <a:sym typeface="Inter"/>
              </a:defRPr>
            </a:lvl3pPr>
            <a:lvl4pPr indent="-311150" lvl="3" marL="1828800" marR="0" algn="l">
              <a:lnSpc>
                <a:spcPct val="90000"/>
              </a:lnSpc>
              <a:spcBef>
                <a:spcPts val="400"/>
              </a:spcBef>
              <a:spcAft>
                <a:spcPts val="0"/>
              </a:spcAft>
              <a:buClr>
                <a:srgbClr val="674EA7"/>
              </a:buClr>
              <a:buSzPts val="1300"/>
              <a:buFont typeface="Inter"/>
              <a:buChar char="•"/>
              <a:defRPr i="0" sz="1300" u="none" cap="none" strike="noStrike">
                <a:solidFill>
                  <a:srgbClr val="674EA7"/>
                </a:solidFill>
                <a:latin typeface="Inter"/>
                <a:ea typeface="Inter"/>
                <a:cs typeface="Inter"/>
                <a:sym typeface="Inter"/>
              </a:defRPr>
            </a:lvl4pPr>
            <a:lvl5pPr indent="-311150" lvl="4" marL="2286000" marR="0" algn="l">
              <a:lnSpc>
                <a:spcPct val="90000"/>
              </a:lnSpc>
              <a:spcBef>
                <a:spcPts val="400"/>
              </a:spcBef>
              <a:spcAft>
                <a:spcPts val="0"/>
              </a:spcAft>
              <a:buClr>
                <a:srgbClr val="674EA7"/>
              </a:buClr>
              <a:buSzPts val="1300"/>
              <a:buFont typeface="Inter"/>
              <a:buChar char="•"/>
              <a:defRPr i="0" sz="1300" u="none" cap="none" strike="noStrike">
                <a:solidFill>
                  <a:srgbClr val="674EA7"/>
                </a:solidFill>
                <a:latin typeface="Inter"/>
                <a:ea typeface="Inter"/>
                <a:cs typeface="Inter"/>
                <a:sym typeface="Inter"/>
              </a:defRPr>
            </a:lvl5pPr>
            <a:lvl6pPr indent="-311150" lvl="5" marL="2743200" marR="0" algn="l">
              <a:lnSpc>
                <a:spcPct val="90000"/>
              </a:lnSpc>
              <a:spcBef>
                <a:spcPts val="400"/>
              </a:spcBef>
              <a:spcAft>
                <a:spcPts val="0"/>
              </a:spcAft>
              <a:buClr>
                <a:srgbClr val="674EA7"/>
              </a:buClr>
              <a:buSzPts val="1300"/>
              <a:buFont typeface="Inter"/>
              <a:buChar char="•"/>
              <a:defRPr i="0" sz="1300" u="none" cap="none" strike="noStrike">
                <a:solidFill>
                  <a:srgbClr val="674EA7"/>
                </a:solidFill>
                <a:latin typeface="Inter"/>
                <a:ea typeface="Inter"/>
                <a:cs typeface="Inter"/>
                <a:sym typeface="Inter"/>
              </a:defRPr>
            </a:lvl6pPr>
            <a:lvl7pPr indent="-311150" lvl="6" marL="3200400" marR="0" algn="l">
              <a:lnSpc>
                <a:spcPct val="90000"/>
              </a:lnSpc>
              <a:spcBef>
                <a:spcPts val="400"/>
              </a:spcBef>
              <a:spcAft>
                <a:spcPts val="0"/>
              </a:spcAft>
              <a:buClr>
                <a:srgbClr val="674EA7"/>
              </a:buClr>
              <a:buSzPts val="1300"/>
              <a:buFont typeface="Inter"/>
              <a:buChar char="•"/>
              <a:defRPr i="0" sz="1300" u="none" cap="none" strike="noStrike">
                <a:solidFill>
                  <a:srgbClr val="674EA7"/>
                </a:solidFill>
                <a:latin typeface="Inter"/>
                <a:ea typeface="Inter"/>
                <a:cs typeface="Inter"/>
                <a:sym typeface="Inter"/>
              </a:defRPr>
            </a:lvl7pPr>
            <a:lvl8pPr indent="-311150" lvl="7" marL="3657600" marR="0" algn="l">
              <a:lnSpc>
                <a:spcPct val="90000"/>
              </a:lnSpc>
              <a:spcBef>
                <a:spcPts val="400"/>
              </a:spcBef>
              <a:spcAft>
                <a:spcPts val="0"/>
              </a:spcAft>
              <a:buClr>
                <a:srgbClr val="674EA7"/>
              </a:buClr>
              <a:buSzPts val="1300"/>
              <a:buFont typeface="Inter"/>
              <a:buChar char="•"/>
              <a:defRPr i="0" sz="1300" u="none" cap="none" strike="noStrike">
                <a:solidFill>
                  <a:srgbClr val="674EA7"/>
                </a:solidFill>
                <a:latin typeface="Inter"/>
                <a:ea typeface="Inter"/>
                <a:cs typeface="Inter"/>
                <a:sym typeface="Inter"/>
              </a:defRPr>
            </a:lvl8pPr>
            <a:lvl9pPr indent="-311150" lvl="8" marL="4114800" marR="0" algn="l">
              <a:lnSpc>
                <a:spcPct val="90000"/>
              </a:lnSpc>
              <a:spcBef>
                <a:spcPts val="400"/>
              </a:spcBef>
              <a:spcAft>
                <a:spcPts val="0"/>
              </a:spcAft>
              <a:buClr>
                <a:srgbClr val="674EA7"/>
              </a:buClr>
              <a:buSzPts val="1300"/>
              <a:buFont typeface="Inter"/>
              <a:buChar char="•"/>
              <a:defRPr i="0" sz="1300" u="none" cap="none" strike="noStrike">
                <a:solidFill>
                  <a:srgbClr val="674EA7"/>
                </a:solidFill>
                <a:latin typeface="Inter"/>
                <a:ea typeface="Inter"/>
                <a:cs typeface="Inter"/>
                <a:sym typeface="Inter"/>
              </a:defRPr>
            </a:lvl9pPr>
          </a:lstStyle>
          <a:p/>
        </p:txBody>
      </p:sp>
      <p:sp>
        <p:nvSpPr>
          <p:cNvPr id="30" name="Google Shape;30;p11"/>
          <p:cNvSpPr txBox="1"/>
          <p:nvPr/>
        </p:nvSpPr>
        <p:spPr>
          <a:xfrm rot="-5400000">
            <a:off x="-729300" y="2911200"/>
            <a:ext cx="1886700" cy="384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ru" sz="1300" u="none" cap="none" strike="noStrike">
                <a:solidFill>
                  <a:srgbClr val="92A9E2"/>
                </a:solidFill>
                <a:latin typeface="Inter Light"/>
                <a:ea typeface="Inter Light"/>
                <a:cs typeface="Inter Light"/>
                <a:sym typeface="Inter Light"/>
              </a:rPr>
              <a:t>Golang разработчик</a:t>
            </a:r>
            <a:endParaRPr b="0" i="0" sz="1300" u="none" cap="none" strike="noStrike">
              <a:solidFill>
                <a:srgbClr val="92A9E2"/>
              </a:solidFill>
              <a:latin typeface="Inter Light"/>
              <a:ea typeface="Inter Light"/>
              <a:cs typeface="Inter Light"/>
              <a:sym typeface="Inter Light"/>
            </a:endParaRPr>
          </a:p>
        </p:txBody>
      </p:sp>
      <p:pic>
        <p:nvPicPr>
          <p:cNvPr id="31" name="Google Shape;31;p11"/>
          <p:cNvPicPr preferRelativeResize="0"/>
          <p:nvPr/>
        </p:nvPicPr>
        <p:blipFill rotWithShape="1">
          <a:blip r:embed="rId2">
            <a:alphaModFix/>
          </a:blip>
          <a:srcRect b="0" l="0" r="0" t="0"/>
          <a:stretch/>
        </p:blipFill>
        <p:spPr>
          <a:xfrm rot="-5400000">
            <a:off x="-93263" y="4412887"/>
            <a:ext cx="614626" cy="205500"/>
          </a:xfrm>
          <a:prstGeom prst="rect">
            <a:avLst/>
          </a:prstGeom>
          <a:noFill/>
          <a:ln>
            <a:noFill/>
          </a:ln>
        </p:spPr>
      </p:pic>
      <p:sp>
        <p:nvSpPr>
          <p:cNvPr id="32" name="Google Shape;32;p11"/>
          <p:cNvSpPr/>
          <p:nvPr/>
        </p:nvSpPr>
        <p:spPr>
          <a:xfrm>
            <a:off x="182550" y="4046988"/>
            <a:ext cx="63000" cy="63000"/>
          </a:xfrm>
          <a:prstGeom prst="ellipse">
            <a:avLst/>
          </a:prstGeom>
          <a:solidFill>
            <a:srgbClr val="92A9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11"/>
          <p:cNvSpPr/>
          <p:nvPr/>
        </p:nvSpPr>
        <p:spPr>
          <a:xfrm>
            <a:off x="-349200" y="543200"/>
            <a:ext cx="660900" cy="287100"/>
          </a:xfrm>
          <a:prstGeom prst="roundRect">
            <a:avLst>
              <a:gd fmla="val 50000" name="adj"/>
            </a:avLst>
          </a:prstGeom>
          <a:solidFill>
            <a:srgbClr val="92A9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Пустой слайд 3">
  <p:cSld name="Картинка в центре светлый">
    <p:bg>
      <p:bgPr>
        <a:solidFill>
          <a:srgbClr val="F1F4FF"/>
        </a:solidFill>
      </p:bgPr>
    </p:bg>
    <p:spTree>
      <p:nvGrpSpPr>
        <p:cNvPr id="34" name="Shape 34"/>
        <p:cNvGrpSpPr/>
        <p:nvPr/>
      </p:nvGrpSpPr>
      <p:grpSpPr>
        <a:xfrm>
          <a:off x="0" y="0"/>
          <a:ext cx="0" cy="0"/>
          <a:chOff x="0" y="0"/>
          <a:chExt cx="0" cy="0"/>
        </a:xfrm>
      </p:grpSpPr>
      <p:sp>
        <p:nvSpPr>
          <p:cNvPr id="35" name="Google Shape;35;p12"/>
          <p:cNvSpPr/>
          <p:nvPr/>
        </p:nvSpPr>
        <p:spPr>
          <a:xfrm>
            <a:off x="-10825"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12"/>
          <p:cNvSpPr txBox="1"/>
          <p:nvPr>
            <p:ph idx="12" type="sldNum"/>
          </p:nvPr>
        </p:nvSpPr>
        <p:spPr>
          <a:xfrm>
            <a:off x="4481827" y="4902400"/>
            <a:ext cx="179400" cy="215400"/>
          </a:xfrm>
          <a:prstGeom prst="rect">
            <a:avLst/>
          </a:prstGeom>
          <a:noFill/>
          <a:ln>
            <a:noFill/>
          </a:ln>
        </p:spPr>
        <p:txBody>
          <a:bodyPr anchorCtr="0" anchor="t" bIns="38100" lIns="38100" spcFirstLastPara="1" rIns="38100" wrap="square" tIns="38100">
            <a:spAutoFit/>
          </a:bodyPr>
          <a:lstStyle>
            <a:lvl1pPr indent="0" lvl="0" marL="0" marR="0" algn="ctr">
              <a:lnSpc>
                <a:spcPct val="100000"/>
              </a:lnSpc>
              <a:spcBef>
                <a:spcPts val="0"/>
              </a:spcBef>
              <a:spcAft>
                <a:spcPts val="0"/>
              </a:spcAft>
              <a:buClr>
                <a:srgbClr val="000000"/>
              </a:buClr>
              <a:buSzPts val="1200"/>
              <a:buFont typeface="Arial"/>
              <a:buNone/>
              <a:defRPr b="0" i="0" sz="900" u="none" cap="none" strike="noStrike">
                <a:solidFill>
                  <a:srgbClr val="909BAC"/>
                </a:solidFill>
                <a:latin typeface="Open Sans"/>
                <a:ea typeface="Open Sans"/>
                <a:cs typeface="Open Sans"/>
                <a:sym typeface="Open Sans"/>
              </a:defRPr>
            </a:lvl1pPr>
            <a:lvl2pPr indent="0" lvl="1" marL="0" marR="0" algn="ctr">
              <a:lnSpc>
                <a:spcPct val="100000"/>
              </a:lnSpc>
              <a:spcBef>
                <a:spcPts val="0"/>
              </a:spcBef>
              <a:spcAft>
                <a:spcPts val="0"/>
              </a:spcAft>
              <a:buClr>
                <a:srgbClr val="000000"/>
              </a:buClr>
              <a:buSzPts val="1200"/>
              <a:buFont typeface="Arial"/>
              <a:buNone/>
              <a:defRPr b="0" i="0" sz="900" u="none" cap="none" strike="noStrike">
                <a:solidFill>
                  <a:srgbClr val="909BAC"/>
                </a:solidFill>
                <a:latin typeface="Open Sans"/>
                <a:ea typeface="Open Sans"/>
                <a:cs typeface="Open Sans"/>
                <a:sym typeface="Open Sans"/>
              </a:defRPr>
            </a:lvl2pPr>
            <a:lvl3pPr indent="0" lvl="2" marL="0" marR="0" algn="ctr">
              <a:lnSpc>
                <a:spcPct val="100000"/>
              </a:lnSpc>
              <a:spcBef>
                <a:spcPts val="0"/>
              </a:spcBef>
              <a:spcAft>
                <a:spcPts val="0"/>
              </a:spcAft>
              <a:buClr>
                <a:srgbClr val="000000"/>
              </a:buClr>
              <a:buSzPts val="1200"/>
              <a:buFont typeface="Arial"/>
              <a:buNone/>
              <a:defRPr b="0" i="0" sz="900" u="none" cap="none" strike="noStrike">
                <a:solidFill>
                  <a:srgbClr val="909BAC"/>
                </a:solidFill>
                <a:latin typeface="Open Sans"/>
                <a:ea typeface="Open Sans"/>
                <a:cs typeface="Open Sans"/>
                <a:sym typeface="Open Sans"/>
              </a:defRPr>
            </a:lvl3pPr>
            <a:lvl4pPr indent="0" lvl="3" marL="0" marR="0" algn="ctr">
              <a:lnSpc>
                <a:spcPct val="100000"/>
              </a:lnSpc>
              <a:spcBef>
                <a:spcPts val="0"/>
              </a:spcBef>
              <a:spcAft>
                <a:spcPts val="0"/>
              </a:spcAft>
              <a:buClr>
                <a:srgbClr val="000000"/>
              </a:buClr>
              <a:buSzPts val="1200"/>
              <a:buFont typeface="Arial"/>
              <a:buNone/>
              <a:defRPr b="0" i="0" sz="900" u="none" cap="none" strike="noStrike">
                <a:solidFill>
                  <a:srgbClr val="909BAC"/>
                </a:solidFill>
                <a:latin typeface="Open Sans"/>
                <a:ea typeface="Open Sans"/>
                <a:cs typeface="Open Sans"/>
                <a:sym typeface="Open Sans"/>
              </a:defRPr>
            </a:lvl4pPr>
            <a:lvl5pPr indent="0" lvl="4" marL="0" marR="0" algn="ctr">
              <a:lnSpc>
                <a:spcPct val="100000"/>
              </a:lnSpc>
              <a:spcBef>
                <a:spcPts val="0"/>
              </a:spcBef>
              <a:spcAft>
                <a:spcPts val="0"/>
              </a:spcAft>
              <a:buClr>
                <a:srgbClr val="000000"/>
              </a:buClr>
              <a:buSzPts val="1200"/>
              <a:buFont typeface="Arial"/>
              <a:buNone/>
              <a:defRPr b="0" i="0" sz="900" u="none" cap="none" strike="noStrike">
                <a:solidFill>
                  <a:srgbClr val="909BAC"/>
                </a:solidFill>
                <a:latin typeface="Open Sans"/>
                <a:ea typeface="Open Sans"/>
                <a:cs typeface="Open Sans"/>
                <a:sym typeface="Open Sans"/>
              </a:defRPr>
            </a:lvl5pPr>
            <a:lvl6pPr indent="0" lvl="5" marL="0" marR="0" algn="ctr">
              <a:lnSpc>
                <a:spcPct val="100000"/>
              </a:lnSpc>
              <a:spcBef>
                <a:spcPts val="0"/>
              </a:spcBef>
              <a:spcAft>
                <a:spcPts val="0"/>
              </a:spcAft>
              <a:buClr>
                <a:srgbClr val="000000"/>
              </a:buClr>
              <a:buSzPts val="1200"/>
              <a:buFont typeface="Arial"/>
              <a:buNone/>
              <a:defRPr b="0" i="0" sz="900" u="none" cap="none" strike="noStrike">
                <a:solidFill>
                  <a:srgbClr val="909BAC"/>
                </a:solidFill>
                <a:latin typeface="Open Sans"/>
                <a:ea typeface="Open Sans"/>
                <a:cs typeface="Open Sans"/>
                <a:sym typeface="Open Sans"/>
              </a:defRPr>
            </a:lvl6pPr>
            <a:lvl7pPr indent="0" lvl="6" marL="0" marR="0" algn="ctr">
              <a:lnSpc>
                <a:spcPct val="100000"/>
              </a:lnSpc>
              <a:spcBef>
                <a:spcPts val="0"/>
              </a:spcBef>
              <a:spcAft>
                <a:spcPts val="0"/>
              </a:spcAft>
              <a:buClr>
                <a:srgbClr val="000000"/>
              </a:buClr>
              <a:buSzPts val="1200"/>
              <a:buFont typeface="Arial"/>
              <a:buNone/>
              <a:defRPr b="0" i="0" sz="900" u="none" cap="none" strike="noStrike">
                <a:solidFill>
                  <a:srgbClr val="909BAC"/>
                </a:solidFill>
                <a:latin typeface="Open Sans"/>
                <a:ea typeface="Open Sans"/>
                <a:cs typeface="Open Sans"/>
                <a:sym typeface="Open Sans"/>
              </a:defRPr>
            </a:lvl7pPr>
            <a:lvl8pPr indent="0" lvl="7" marL="0" marR="0" algn="ctr">
              <a:lnSpc>
                <a:spcPct val="100000"/>
              </a:lnSpc>
              <a:spcBef>
                <a:spcPts val="0"/>
              </a:spcBef>
              <a:spcAft>
                <a:spcPts val="0"/>
              </a:spcAft>
              <a:buClr>
                <a:srgbClr val="000000"/>
              </a:buClr>
              <a:buSzPts val="1200"/>
              <a:buFont typeface="Arial"/>
              <a:buNone/>
              <a:defRPr b="0" i="0" sz="900" u="none" cap="none" strike="noStrike">
                <a:solidFill>
                  <a:srgbClr val="909BAC"/>
                </a:solidFill>
                <a:latin typeface="Open Sans"/>
                <a:ea typeface="Open Sans"/>
                <a:cs typeface="Open Sans"/>
                <a:sym typeface="Open Sans"/>
              </a:defRPr>
            </a:lvl8pPr>
            <a:lvl9pPr indent="0" lvl="8" marL="0" marR="0" algn="ctr">
              <a:lnSpc>
                <a:spcPct val="100000"/>
              </a:lnSpc>
              <a:spcBef>
                <a:spcPts val="0"/>
              </a:spcBef>
              <a:spcAft>
                <a:spcPts val="0"/>
              </a:spcAft>
              <a:buClr>
                <a:srgbClr val="000000"/>
              </a:buClr>
              <a:buSzPts val="1200"/>
              <a:buFont typeface="Arial"/>
              <a:buNone/>
              <a:defRPr b="0" i="0" sz="900" u="none" cap="none" strike="noStrike">
                <a:solidFill>
                  <a:srgbClr val="909BAC"/>
                </a:solidFill>
                <a:latin typeface="Open Sans"/>
                <a:ea typeface="Open Sans"/>
                <a:cs typeface="Open Sans"/>
                <a:sym typeface="Open Sans"/>
              </a:defRPr>
            </a:lvl9pPr>
          </a:lstStyle>
          <a:p>
            <a:pPr indent="0" lvl="0" marL="0" rtl="0" algn="ctr">
              <a:spcBef>
                <a:spcPts val="0"/>
              </a:spcBef>
              <a:spcAft>
                <a:spcPts val="0"/>
              </a:spcAft>
              <a:buNone/>
            </a:pPr>
            <a:fld id="{00000000-1234-1234-1234-123412341234}" type="slidenum">
              <a:rPr lang="ru"/>
              <a:t>‹#›</a:t>
            </a:fld>
            <a:endParaRPr/>
          </a:p>
        </p:txBody>
      </p:sp>
      <p:sp>
        <p:nvSpPr>
          <p:cNvPr id="37" name="Google Shape;37;p12"/>
          <p:cNvSpPr/>
          <p:nvPr>
            <p:ph idx="2" type="pic"/>
          </p:nvPr>
        </p:nvSpPr>
        <p:spPr>
          <a:xfrm>
            <a:off x="1063083" y="520700"/>
            <a:ext cx="7017000" cy="4014900"/>
          </a:xfrm>
          <a:prstGeom prst="rect">
            <a:avLst/>
          </a:prstGeom>
          <a:noFill/>
          <a:ln>
            <a:noFill/>
          </a:ln>
        </p:spPr>
      </p:sp>
      <p:sp>
        <p:nvSpPr>
          <p:cNvPr id="38" name="Google Shape;38;p12"/>
          <p:cNvSpPr txBox="1"/>
          <p:nvPr/>
        </p:nvSpPr>
        <p:spPr>
          <a:xfrm rot="-5400000">
            <a:off x="-736350" y="2904150"/>
            <a:ext cx="1900800" cy="384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ru" sz="1300" u="none" cap="none" strike="noStrike">
                <a:solidFill>
                  <a:srgbClr val="92A9E2"/>
                </a:solidFill>
                <a:latin typeface="Inter Light"/>
                <a:ea typeface="Inter Light"/>
                <a:cs typeface="Inter Light"/>
                <a:sym typeface="Inter Light"/>
              </a:rPr>
              <a:t>Golang разработчик</a:t>
            </a:r>
            <a:endParaRPr b="0" i="0" sz="1300" u="none" cap="none" strike="noStrike">
              <a:solidFill>
                <a:srgbClr val="92A9E2"/>
              </a:solidFill>
              <a:latin typeface="Inter Light"/>
              <a:ea typeface="Inter Light"/>
              <a:cs typeface="Inter Light"/>
              <a:sym typeface="Inter Light"/>
            </a:endParaRPr>
          </a:p>
        </p:txBody>
      </p:sp>
      <p:pic>
        <p:nvPicPr>
          <p:cNvPr id="39" name="Google Shape;39;p12"/>
          <p:cNvPicPr preferRelativeResize="0"/>
          <p:nvPr/>
        </p:nvPicPr>
        <p:blipFill rotWithShape="1">
          <a:blip r:embed="rId2">
            <a:alphaModFix/>
          </a:blip>
          <a:srcRect b="0" l="0" r="0" t="0"/>
          <a:stretch/>
        </p:blipFill>
        <p:spPr>
          <a:xfrm rot="-5400000">
            <a:off x="-93263" y="4412887"/>
            <a:ext cx="614626" cy="205500"/>
          </a:xfrm>
          <a:prstGeom prst="rect">
            <a:avLst/>
          </a:prstGeom>
          <a:noFill/>
          <a:ln>
            <a:noFill/>
          </a:ln>
        </p:spPr>
      </p:pic>
      <p:sp>
        <p:nvSpPr>
          <p:cNvPr id="40" name="Google Shape;40;p12"/>
          <p:cNvSpPr/>
          <p:nvPr/>
        </p:nvSpPr>
        <p:spPr>
          <a:xfrm>
            <a:off x="182550" y="4046988"/>
            <a:ext cx="63000" cy="63000"/>
          </a:xfrm>
          <a:prstGeom prst="ellipse">
            <a:avLst/>
          </a:prstGeom>
          <a:solidFill>
            <a:srgbClr val="92A9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12"/>
          <p:cNvSpPr/>
          <p:nvPr/>
        </p:nvSpPr>
        <p:spPr>
          <a:xfrm>
            <a:off x="-349200" y="543200"/>
            <a:ext cx="660900" cy="287100"/>
          </a:xfrm>
          <a:prstGeom prst="roundRect">
            <a:avLst>
              <a:gd fmla="val 50000" name="adj"/>
            </a:avLst>
          </a:prstGeom>
          <a:solidFill>
            <a:srgbClr val="92A9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Пустой слайд 6">
  <p:cSld name="TITLE_AND_BODY_3">
    <p:bg>
      <p:bgPr>
        <a:solidFill>
          <a:srgbClr val="F1F4FF"/>
        </a:solidFill>
      </p:bgPr>
    </p:bg>
    <p:spTree>
      <p:nvGrpSpPr>
        <p:cNvPr id="42" name="Shape 42"/>
        <p:cNvGrpSpPr/>
        <p:nvPr/>
      </p:nvGrpSpPr>
      <p:grpSpPr>
        <a:xfrm>
          <a:off x="0" y="0"/>
          <a:ext cx="0" cy="0"/>
          <a:chOff x="0" y="0"/>
          <a:chExt cx="0" cy="0"/>
        </a:xfrm>
      </p:grpSpPr>
      <p:sp>
        <p:nvSpPr>
          <p:cNvPr id="43" name="Google Shape;43;p13"/>
          <p:cNvSpPr/>
          <p:nvPr/>
        </p:nvSpPr>
        <p:spPr>
          <a:xfrm>
            <a:off x="-10825"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13"/>
          <p:cNvSpPr txBox="1"/>
          <p:nvPr>
            <p:ph idx="12" type="sldNum"/>
          </p:nvPr>
        </p:nvSpPr>
        <p:spPr>
          <a:xfrm>
            <a:off x="4481827" y="4902400"/>
            <a:ext cx="179400" cy="215400"/>
          </a:xfrm>
          <a:prstGeom prst="rect">
            <a:avLst/>
          </a:prstGeom>
          <a:noFill/>
          <a:ln>
            <a:noFill/>
          </a:ln>
        </p:spPr>
        <p:txBody>
          <a:bodyPr anchorCtr="0" anchor="t" bIns="38100" lIns="38100" spcFirstLastPara="1" rIns="38100" wrap="square" tIns="38100">
            <a:spAutoFit/>
          </a:bodyPr>
          <a:lstStyle>
            <a:lvl1pPr indent="0" lvl="0" marL="0" marR="0" algn="ctr">
              <a:lnSpc>
                <a:spcPct val="100000"/>
              </a:lnSpc>
              <a:spcBef>
                <a:spcPts val="0"/>
              </a:spcBef>
              <a:spcAft>
                <a:spcPts val="0"/>
              </a:spcAft>
              <a:buClr>
                <a:srgbClr val="000000"/>
              </a:buClr>
              <a:buSzPts val="1200"/>
              <a:buFont typeface="Arial"/>
              <a:buNone/>
              <a:defRPr b="0" i="0" sz="900" u="none" cap="none" strike="noStrike">
                <a:solidFill>
                  <a:srgbClr val="909BAC"/>
                </a:solidFill>
                <a:latin typeface="Open Sans"/>
                <a:ea typeface="Open Sans"/>
                <a:cs typeface="Open Sans"/>
                <a:sym typeface="Open Sans"/>
              </a:defRPr>
            </a:lvl1pPr>
            <a:lvl2pPr indent="0" lvl="1" marL="0" marR="0" algn="ctr">
              <a:lnSpc>
                <a:spcPct val="100000"/>
              </a:lnSpc>
              <a:spcBef>
                <a:spcPts val="0"/>
              </a:spcBef>
              <a:spcAft>
                <a:spcPts val="0"/>
              </a:spcAft>
              <a:buClr>
                <a:srgbClr val="000000"/>
              </a:buClr>
              <a:buSzPts val="1200"/>
              <a:buFont typeface="Arial"/>
              <a:buNone/>
              <a:defRPr b="0" i="0" sz="900" u="none" cap="none" strike="noStrike">
                <a:solidFill>
                  <a:srgbClr val="909BAC"/>
                </a:solidFill>
                <a:latin typeface="Open Sans"/>
                <a:ea typeface="Open Sans"/>
                <a:cs typeface="Open Sans"/>
                <a:sym typeface="Open Sans"/>
              </a:defRPr>
            </a:lvl2pPr>
            <a:lvl3pPr indent="0" lvl="2" marL="0" marR="0" algn="ctr">
              <a:lnSpc>
                <a:spcPct val="100000"/>
              </a:lnSpc>
              <a:spcBef>
                <a:spcPts val="0"/>
              </a:spcBef>
              <a:spcAft>
                <a:spcPts val="0"/>
              </a:spcAft>
              <a:buClr>
                <a:srgbClr val="000000"/>
              </a:buClr>
              <a:buSzPts val="1200"/>
              <a:buFont typeface="Arial"/>
              <a:buNone/>
              <a:defRPr b="0" i="0" sz="900" u="none" cap="none" strike="noStrike">
                <a:solidFill>
                  <a:srgbClr val="909BAC"/>
                </a:solidFill>
                <a:latin typeface="Open Sans"/>
                <a:ea typeface="Open Sans"/>
                <a:cs typeface="Open Sans"/>
                <a:sym typeface="Open Sans"/>
              </a:defRPr>
            </a:lvl3pPr>
            <a:lvl4pPr indent="0" lvl="3" marL="0" marR="0" algn="ctr">
              <a:lnSpc>
                <a:spcPct val="100000"/>
              </a:lnSpc>
              <a:spcBef>
                <a:spcPts val="0"/>
              </a:spcBef>
              <a:spcAft>
                <a:spcPts val="0"/>
              </a:spcAft>
              <a:buClr>
                <a:srgbClr val="000000"/>
              </a:buClr>
              <a:buSzPts val="1200"/>
              <a:buFont typeface="Arial"/>
              <a:buNone/>
              <a:defRPr b="0" i="0" sz="900" u="none" cap="none" strike="noStrike">
                <a:solidFill>
                  <a:srgbClr val="909BAC"/>
                </a:solidFill>
                <a:latin typeface="Open Sans"/>
                <a:ea typeface="Open Sans"/>
                <a:cs typeface="Open Sans"/>
                <a:sym typeface="Open Sans"/>
              </a:defRPr>
            </a:lvl4pPr>
            <a:lvl5pPr indent="0" lvl="4" marL="0" marR="0" algn="ctr">
              <a:lnSpc>
                <a:spcPct val="100000"/>
              </a:lnSpc>
              <a:spcBef>
                <a:spcPts val="0"/>
              </a:spcBef>
              <a:spcAft>
                <a:spcPts val="0"/>
              </a:spcAft>
              <a:buClr>
                <a:srgbClr val="000000"/>
              </a:buClr>
              <a:buSzPts val="1200"/>
              <a:buFont typeface="Arial"/>
              <a:buNone/>
              <a:defRPr b="0" i="0" sz="900" u="none" cap="none" strike="noStrike">
                <a:solidFill>
                  <a:srgbClr val="909BAC"/>
                </a:solidFill>
                <a:latin typeface="Open Sans"/>
                <a:ea typeface="Open Sans"/>
                <a:cs typeface="Open Sans"/>
                <a:sym typeface="Open Sans"/>
              </a:defRPr>
            </a:lvl5pPr>
            <a:lvl6pPr indent="0" lvl="5" marL="0" marR="0" algn="ctr">
              <a:lnSpc>
                <a:spcPct val="100000"/>
              </a:lnSpc>
              <a:spcBef>
                <a:spcPts val="0"/>
              </a:spcBef>
              <a:spcAft>
                <a:spcPts val="0"/>
              </a:spcAft>
              <a:buClr>
                <a:srgbClr val="000000"/>
              </a:buClr>
              <a:buSzPts val="1200"/>
              <a:buFont typeface="Arial"/>
              <a:buNone/>
              <a:defRPr b="0" i="0" sz="900" u="none" cap="none" strike="noStrike">
                <a:solidFill>
                  <a:srgbClr val="909BAC"/>
                </a:solidFill>
                <a:latin typeface="Open Sans"/>
                <a:ea typeface="Open Sans"/>
                <a:cs typeface="Open Sans"/>
                <a:sym typeface="Open Sans"/>
              </a:defRPr>
            </a:lvl6pPr>
            <a:lvl7pPr indent="0" lvl="6" marL="0" marR="0" algn="ctr">
              <a:lnSpc>
                <a:spcPct val="100000"/>
              </a:lnSpc>
              <a:spcBef>
                <a:spcPts val="0"/>
              </a:spcBef>
              <a:spcAft>
                <a:spcPts val="0"/>
              </a:spcAft>
              <a:buClr>
                <a:srgbClr val="000000"/>
              </a:buClr>
              <a:buSzPts val="1200"/>
              <a:buFont typeface="Arial"/>
              <a:buNone/>
              <a:defRPr b="0" i="0" sz="900" u="none" cap="none" strike="noStrike">
                <a:solidFill>
                  <a:srgbClr val="909BAC"/>
                </a:solidFill>
                <a:latin typeface="Open Sans"/>
                <a:ea typeface="Open Sans"/>
                <a:cs typeface="Open Sans"/>
                <a:sym typeface="Open Sans"/>
              </a:defRPr>
            </a:lvl7pPr>
            <a:lvl8pPr indent="0" lvl="7" marL="0" marR="0" algn="ctr">
              <a:lnSpc>
                <a:spcPct val="100000"/>
              </a:lnSpc>
              <a:spcBef>
                <a:spcPts val="0"/>
              </a:spcBef>
              <a:spcAft>
                <a:spcPts val="0"/>
              </a:spcAft>
              <a:buClr>
                <a:srgbClr val="000000"/>
              </a:buClr>
              <a:buSzPts val="1200"/>
              <a:buFont typeface="Arial"/>
              <a:buNone/>
              <a:defRPr b="0" i="0" sz="900" u="none" cap="none" strike="noStrike">
                <a:solidFill>
                  <a:srgbClr val="909BAC"/>
                </a:solidFill>
                <a:latin typeface="Open Sans"/>
                <a:ea typeface="Open Sans"/>
                <a:cs typeface="Open Sans"/>
                <a:sym typeface="Open Sans"/>
              </a:defRPr>
            </a:lvl8pPr>
            <a:lvl9pPr indent="0" lvl="8" marL="0" marR="0" algn="ctr">
              <a:lnSpc>
                <a:spcPct val="100000"/>
              </a:lnSpc>
              <a:spcBef>
                <a:spcPts val="0"/>
              </a:spcBef>
              <a:spcAft>
                <a:spcPts val="0"/>
              </a:spcAft>
              <a:buClr>
                <a:srgbClr val="000000"/>
              </a:buClr>
              <a:buSzPts val="1200"/>
              <a:buFont typeface="Arial"/>
              <a:buNone/>
              <a:defRPr b="0" i="0" sz="900" u="none" cap="none" strike="noStrike">
                <a:solidFill>
                  <a:srgbClr val="909BAC"/>
                </a:solidFill>
                <a:latin typeface="Open Sans"/>
                <a:ea typeface="Open Sans"/>
                <a:cs typeface="Open Sans"/>
                <a:sym typeface="Open Sans"/>
              </a:defRPr>
            </a:lvl9pPr>
          </a:lstStyle>
          <a:p>
            <a:pPr indent="0" lvl="0" marL="0" rtl="0" algn="ctr">
              <a:spcBef>
                <a:spcPts val="0"/>
              </a:spcBef>
              <a:spcAft>
                <a:spcPts val="0"/>
              </a:spcAft>
              <a:buNone/>
            </a:pPr>
            <a:fld id="{00000000-1234-1234-1234-123412341234}" type="slidenum">
              <a:rPr lang="ru"/>
              <a:t>‹#›</a:t>
            </a:fld>
            <a:endParaRPr/>
          </a:p>
        </p:txBody>
      </p:sp>
      <p:sp>
        <p:nvSpPr>
          <p:cNvPr id="45" name="Google Shape;45;p13"/>
          <p:cNvSpPr txBox="1"/>
          <p:nvPr/>
        </p:nvSpPr>
        <p:spPr>
          <a:xfrm rot="-5400000">
            <a:off x="-609300" y="3031200"/>
            <a:ext cx="1646700" cy="384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ru" sz="1300" u="none" cap="none" strike="noStrike">
                <a:solidFill>
                  <a:srgbClr val="92A9E2"/>
                </a:solidFill>
                <a:latin typeface="Inter Light"/>
                <a:ea typeface="Inter Light"/>
                <a:cs typeface="Inter Light"/>
                <a:sym typeface="Inter Light"/>
              </a:rPr>
              <a:t>Название курса</a:t>
            </a:r>
            <a:endParaRPr b="0" i="0" sz="1300" u="none" cap="none" strike="noStrike">
              <a:solidFill>
                <a:srgbClr val="92A9E2"/>
              </a:solidFill>
              <a:latin typeface="Inter Light"/>
              <a:ea typeface="Inter Light"/>
              <a:cs typeface="Inter Light"/>
              <a:sym typeface="Inter Light"/>
            </a:endParaRPr>
          </a:p>
        </p:txBody>
      </p:sp>
      <p:pic>
        <p:nvPicPr>
          <p:cNvPr id="46" name="Google Shape;46;p13"/>
          <p:cNvPicPr preferRelativeResize="0"/>
          <p:nvPr/>
        </p:nvPicPr>
        <p:blipFill rotWithShape="1">
          <a:blip r:embed="rId2">
            <a:alphaModFix/>
          </a:blip>
          <a:srcRect b="0" l="0" r="0" t="0"/>
          <a:stretch/>
        </p:blipFill>
        <p:spPr>
          <a:xfrm rot="-5400000">
            <a:off x="-93263" y="4412887"/>
            <a:ext cx="614626" cy="205500"/>
          </a:xfrm>
          <a:prstGeom prst="rect">
            <a:avLst/>
          </a:prstGeom>
          <a:noFill/>
          <a:ln>
            <a:noFill/>
          </a:ln>
        </p:spPr>
      </p:pic>
      <p:sp>
        <p:nvSpPr>
          <p:cNvPr id="47" name="Google Shape;47;p13"/>
          <p:cNvSpPr/>
          <p:nvPr/>
        </p:nvSpPr>
        <p:spPr>
          <a:xfrm>
            <a:off x="182550" y="4046988"/>
            <a:ext cx="63000" cy="63000"/>
          </a:xfrm>
          <a:prstGeom prst="ellipse">
            <a:avLst/>
          </a:prstGeom>
          <a:solidFill>
            <a:srgbClr val="92A9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13"/>
          <p:cNvSpPr/>
          <p:nvPr/>
        </p:nvSpPr>
        <p:spPr>
          <a:xfrm>
            <a:off x="-349200" y="543200"/>
            <a:ext cx="660900" cy="287100"/>
          </a:xfrm>
          <a:prstGeom prst="roundRect">
            <a:avLst>
              <a:gd fmla="val 50000" name="adj"/>
            </a:avLst>
          </a:prstGeom>
          <a:solidFill>
            <a:srgbClr val="92A9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github.com/golang/go/blob/master/src/net/http/client.go"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pkg.go.dev/net/http"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github.com/go-chi/chi/blob/master/middleware/recoverer.go"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hyperlink" Target="https://www.cloudflare.com/en-gb/learning/ddos/ddos-attack-tools/slowlori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 name="Shape 52"/>
        <p:cNvGrpSpPr/>
        <p:nvPr/>
      </p:nvGrpSpPr>
      <p:grpSpPr>
        <a:xfrm>
          <a:off x="0" y="0"/>
          <a:ext cx="0" cy="0"/>
          <a:chOff x="0" y="0"/>
          <a:chExt cx="0" cy="0"/>
        </a:xfrm>
      </p:grpSpPr>
      <p:sp>
        <p:nvSpPr>
          <p:cNvPr id="53" name="Google Shape;53;p1"/>
          <p:cNvSpPr txBox="1"/>
          <p:nvPr/>
        </p:nvSpPr>
        <p:spPr>
          <a:xfrm>
            <a:off x="272375" y="1792375"/>
            <a:ext cx="5820300" cy="20301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6000"/>
              <a:buFont typeface="Calibri"/>
              <a:buNone/>
            </a:pPr>
            <a:r>
              <a:rPr b="1" lang="ru" sz="3200">
                <a:solidFill>
                  <a:srgbClr val="F1F4FF"/>
                </a:solidFill>
                <a:latin typeface="Inter"/>
                <a:ea typeface="Inter"/>
                <a:cs typeface="Inter"/>
                <a:sym typeface="Inter"/>
              </a:rPr>
              <a:t>Ошибки при работе с http</a:t>
            </a:r>
            <a:endParaRPr b="1" i="0" sz="3200" u="none" cap="none" strike="noStrike">
              <a:solidFill>
                <a:srgbClr val="F1F4FF"/>
              </a:solidFill>
              <a:latin typeface="Inter"/>
              <a:ea typeface="Inter"/>
              <a:cs typeface="Inter"/>
              <a:sym typeface="Inter"/>
            </a:endParaRPr>
          </a:p>
        </p:txBody>
      </p:sp>
      <p:sp>
        <p:nvSpPr>
          <p:cNvPr id="54" name="Google Shape;54;p1"/>
          <p:cNvSpPr txBox="1"/>
          <p:nvPr/>
        </p:nvSpPr>
        <p:spPr>
          <a:xfrm>
            <a:off x="310625" y="3940400"/>
            <a:ext cx="2470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ru" sz="1400" u="none" cap="none" strike="noStrike">
                <a:solidFill>
                  <a:schemeClr val="lt1"/>
                </a:solidFill>
                <a:latin typeface="Inter"/>
                <a:ea typeface="Inter"/>
                <a:cs typeface="Inter"/>
                <a:sym typeface="Inter"/>
              </a:rPr>
              <a:t>Спикер: Виталий Лихачев</a:t>
            </a:r>
            <a:endParaRPr b="0" i="0" sz="1400" u="none" cap="none" strike="noStrike">
              <a:solidFill>
                <a:schemeClr val="lt1"/>
              </a:solidFill>
              <a:latin typeface="Inter"/>
              <a:ea typeface="Inter"/>
              <a:cs typeface="Inter"/>
              <a:sym typeface="Inter"/>
            </a:endParaRPr>
          </a:p>
        </p:txBody>
      </p:sp>
      <p:sp>
        <p:nvSpPr>
          <p:cNvPr id="55" name="Google Shape;55;p1"/>
          <p:cNvSpPr txBox="1"/>
          <p:nvPr/>
        </p:nvSpPr>
        <p:spPr>
          <a:xfrm>
            <a:off x="272375" y="212875"/>
            <a:ext cx="2470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ru" sz="1400" u="none" cap="none" strike="noStrike">
                <a:solidFill>
                  <a:schemeClr val="lt1"/>
                </a:solidFill>
                <a:latin typeface="Inter"/>
                <a:ea typeface="Inter"/>
                <a:cs typeface="Inter"/>
                <a:sym typeface="Inter"/>
              </a:rPr>
              <a:t>Golang разработчик</a:t>
            </a:r>
            <a:endParaRPr b="0" i="0" sz="1400" u="none" cap="none" strike="noStrike">
              <a:solidFill>
                <a:schemeClr val="lt1"/>
              </a:solidFill>
              <a:latin typeface="Inter"/>
              <a:ea typeface="Inter"/>
              <a:cs typeface="Inter"/>
              <a:sym typeface="Inte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7"/>
          <p:cNvSpPr txBox="1"/>
          <p:nvPr/>
        </p:nvSpPr>
        <p:spPr>
          <a:xfrm>
            <a:off x="836145" y="1576209"/>
            <a:ext cx="4450200" cy="26163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rPr b="1" i="0" lang="ru" sz="4000" u="none" cap="none" strike="noStrike">
                <a:solidFill>
                  <a:srgbClr val="566BC6"/>
                </a:solidFill>
                <a:latin typeface="Inter"/>
                <a:ea typeface="Inter"/>
                <a:cs typeface="Inter"/>
                <a:sym typeface="Inter"/>
              </a:rPr>
              <a:t>Спасибо </a:t>
            </a:r>
            <a:br>
              <a:rPr b="1" i="0" lang="ru" sz="4000" u="none" cap="none" strike="noStrike">
                <a:solidFill>
                  <a:srgbClr val="566BC6"/>
                </a:solidFill>
                <a:latin typeface="Inter"/>
                <a:ea typeface="Inter"/>
                <a:cs typeface="Inter"/>
                <a:sym typeface="Inter"/>
              </a:rPr>
            </a:br>
            <a:r>
              <a:rPr b="1" i="0" lang="ru" sz="4000" u="none" cap="none" strike="noStrike">
                <a:solidFill>
                  <a:srgbClr val="566BC6"/>
                </a:solidFill>
                <a:latin typeface="Inter"/>
                <a:ea typeface="Inter"/>
                <a:cs typeface="Inter"/>
                <a:sym typeface="Inter"/>
              </a:rPr>
              <a:t>за внимание!</a:t>
            </a:r>
            <a:endParaRPr b="1" i="0" sz="4000" u="none" cap="none" strike="noStrike">
              <a:solidFill>
                <a:srgbClr val="566BC6"/>
              </a:solidFill>
              <a:latin typeface="Inter"/>
              <a:ea typeface="Inter"/>
              <a:cs typeface="Inter"/>
              <a:sym typeface="Inter"/>
            </a:endParaRPr>
          </a:p>
        </p:txBody>
      </p:sp>
      <p:pic>
        <p:nvPicPr>
          <p:cNvPr id="118" name="Google Shape;118;p7"/>
          <p:cNvPicPr preferRelativeResize="0"/>
          <p:nvPr/>
        </p:nvPicPr>
        <p:blipFill rotWithShape="1">
          <a:blip r:embed="rId3">
            <a:alphaModFix/>
          </a:blip>
          <a:srcRect b="0" l="0" r="0" t="0"/>
          <a:stretch/>
        </p:blipFill>
        <p:spPr>
          <a:xfrm flipH="1">
            <a:off x="4865626" y="1395773"/>
            <a:ext cx="1724476" cy="28144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2"/>
          <p:cNvSpPr/>
          <p:nvPr/>
        </p:nvSpPr>
        <p:spPr>
          <a:xfrm>
            <a:off x="853297" y="542575"/>
            <a:ext cx="5597400" cy="430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rPr b="1" i="0" lang="ru" sz="2200" u="none" cap="none" strike="noStrike">
                <a:solidFill>
                  <a:srgbClr val="6056C2"/>
                </a:solidFill>
                <a:latin typeface="Inter"/>
                <a:ea typeface="Inter"/>
                <a:cs typeface="Inter"/>
                <a:sym typeface="Inter"/>
              </a:rPr>
              <a:t>Темы</a:t>
            </a:r>
            <a:endParaRPr b="1" i="0" sz="1400" u="none" cap="none" strike="noStrike">
              <a:solidFill>
                <a:srgbClr val="000000"/>
              </a:solidFill>
              <a:latin typeface="Inter"/>
              <a:ea typeface="Inter"/>
              <a:cs typeface="Inter"/>
              <a:sym typeface="Inter"/>
            </a:endParaRPr>
          </a:p>
        </p:txBody>
      </p:sp>
      <p:sp>
        <p:nvSpPr>
          <p:cNvPr id="61" name="Google Shape;61;p2"/>
          <p:cNvSpPr txBox="1"/>
          <p:nvPr/>
        </p:nvSpPr>
        <p:spPr>
          <a:xfrm>
            <a:off x="709895" y="1379425"/>
            <a:ext cx="6097200" cy="21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414046"/>
              </a:solidFill>
              <a:latin typeface="Inter"/>
              <a:ea typeface="Inter"/>
              <a:cs typeface="Inter"/>
              <a:sym typeface="Inter"/>
            </a:endParaRPr>
          </a:p>
          <a:p>
            <a:pPr indent="-330200" lvl="0" marL="457200" marR="0" rtl="0" algn="l">
              <a:lnSpc>
                <a:spcPct val="100000"/>
              </a:lnSpc>
              <a:spcBef>
                <a:spcPts val="0"/>
              </a:spcBef>
              <a:spcAft>
                <a:spcPts val="0"/>
              </a:spcAft>
              <a:buClr>
                <a:srgbClr val="414046"/>
              </a:buClr>
              <a:buSzPts val="1600"/>
              <a:buFont typeface="Inter"/>
              <a:buChar char="●"/>
            </a:pPr>
            <a:r>
              <a:rPr lang="ru" sz="1600">
                <a:solidFill>
                  <a:srgbClr val="414046"/>
                </a:solidFill>
                <a:latin typeface="Inter"/>
                <a:ea typeface="Inter"/>
                <a:cs typeface="Inter"/>
                <a:sym typeface="Inter"/>
              </a:rPr>
              <a:t>DefaultClient</a:t>
            </a:r>
            <a:endParaRPr sz="1600">
              <a:solidFill>
                <a:srgbClr val="414046"/>
              </a:solidFill>
              <a:latin typeface="Inter"/>
              <a:ea typeface="Inter"/>
              <a:cs typeface="Inter"/>
              <a:sym typeface="Inter"/>
            </a:endParaRPr>
          </a:p>
          <a:p>
            <a:pPr indent="-330200" lvl="0" marL="457200" marR="0" rtl="0" algn="l">
              <a:lnSpc>
                <a:spcPct val="100000"/>
              </a:lnSpc>
              <a:spcBef>
                <a:spcPts val="0"/>
              </a:spcBef>
              <a:spcAft>
                <a:spcPts val="0"/>
              </a:spcAft>
              <a:buClr>
                <a:srgbClr val="414046"/>
              </a:buClr>
              <a:buSzPts val="1600"/>
              <a:buFont typeface="Inter"/>
              <a:buChar char="●"/>
            </a:pPr>
            <a:r>
              <a:rPr lang="ru" sz="1600">
                <a:solidFill>
                  <a:srgbClr val="414046"/>
                </a:solidFill>
                <a:latin typeface="Inter"/>
                <a:ea typeface="Inter"/>
                <a:cs typeface="Inter"/>
                <a:sym typeface="Inter"/>
              </a:rPr>
              <a:t>Гранулированные настройки запросов</a:t>
            </a:r>
            <a:endParaRPr sz="1600">
              <a:solidFill>
                <a:srgbClr val="414046"/>
              </a:solidFill>
              <a:latin typeface="Inter"/>
              <a:ea typeface="Inter"/>
              <a:cs typeface="Inter"/>
              <a:sym typeface="Inter"/>
            </a:endParaRPr>
          </a:p>
          <a:p>
            <a:pPr indent="-330200" lvl="0" marL="457200" marR="0" rtl="0" algn="l">
              <a:lnSpc>
                <a:spcPct val="100000"/>
              </a:lnSpc>
              <a:spcBef>
                <a:spcPts val="0"/>
              </a:spcBef>
              <a:spcAft>
                <a:spcPts val="0"/>
              </a:spcAft>
              <a:buClr>
                <a:srgbClr val="414046"/>
              </a:buClr>
              <a:buSzPts val="1600"/>
              <a:buFont typeface="Inter"/>
              <a:buChar char="●"/>
            </a:pPr>
            <a:r>
              <a:rPr lang="ru" sz="1600">
                <a:solidFill>
                  <a:srgbClr val="414046"/>
                </a:solidFill>
                <a:latin typeface="Inter"/>
                <a:ea typeface="Inter"/>
                <a:cs typeface="Inter"/>
                <a:sym typeface="Inter"/>
              </a:rPr>
              <a:t>Таймауты клиентов</a:t>
            </a:r>
            <a:endParaRPr sz="1600">
              <a:solidFill>
                <a:srgbClr val="414046"/>
              </a:solidFill>
              <a:latin typeface="Inter"/>
              <a:ea typeface="Inter"/>
              <a:cs typeface="Inter"/>
              <a:sym typeface="Inter"/>
            </a:endParaRPr>
          </a:p>
          <a:p>
            <a:pPr indent="-330200" lvl="0" marL="457200" marR="0" rtl="0" algn="l">
              <a:lnSpc>
                <a:spcPct val="100000"/>
              </a:lnSpc>
              <a:spcBef>
                <a:spcPts val="0"/>
              </a:spcBef>
              <a:spcAft>
                <a:spcPts val="0"/>
              </a:spcAft>
              <a:buClr>
                <a:srgbClr val="414046"/>
              </a:buClr>
              <a:buSzPts val="1600"/>
              <a:buFont typeface="Inter"/>
              <a:buChar char="●"/>
            </a:pPr>
            <a:r>
              <a:rPr lang="ru" sz="1600">
                <a:solidFill>
                  <a:srgbClr val="414046"/>
                </a:solidFill>
                <a:latin typeface="Inter"/>
                <a:ea typeface="Inter"/>
                <a:cs typeface="Inter"/>
                <a:sym typeface="Inter"/>
              </a:rPr>
              <a:t>defer response.Body.Close()</a:t>
            </a:r>
            <a:endParaRPr sz="1600">
              <a:solidFill>
                <a:srgbClr val="414046"/>
              </a:solidFill>
              <a:latin typeface="Inter"/>
              <a:ea typeface="Inter"/>
              <a:cs typeface="Inter"/>
              <a:sym typeface="Inter"/>
            </a:endParaRPr>
          </a:p>
          <a:p>
            <a:pPr indent="-330200" lvl="0" marL="457200" marR="0" rtl="0" algn="l">
              <a:lnSpc>
                <a:spcPct val="100000"/>
              </a:lnSpc>
              <a:spcBef>
                <a:spcPts val="0"/>
              </a:spcBef>
              <a:spcAft>
                <a:spcPts val="0"/>
              </a:spcAft>
              <a:buClr>
                <a:srgbClr val="414046"/>
              </a:buClr>
              <a:buSzPts val="1600"/>
              <a:buFont typeface="Inter"/>
              <a:buChar char="●"/>
            </a:pPr>
            <a:r>
              <a:rPr lang="ru" sz="1600">
                <a:solidFill>
                  <a:srgbClr val="414046"/>
                </a:solidFill>
                <a:latin typeface="Inter"/>
                <a:ea typeface="Inter"/>
                <a:cs typeface="Inter"/>
                <a:sym typeface="Inter"/>
              </a:rPr>
              <a:t>panic/recover middleware</a:t>
            </a:r>
            <a:endParaRPr sz="1600">
              <a:solidFill>
                <a:srgbClr val="414046"/>
              </a:solidFill>
              <a:latin typeface="Inter"/>
              <a:ea typeface="Inter"/>
              <a:cs typeface="Inter"/>
              <a:sym typeface="Inter"/>
            </a:endParaRPr>
          </a:p>
          <a:p>
            <a:pPr indent="-330200" lvl="0" marL="457200" marR="0" rtl="0" algn="l">
              <a:lnSpc>
                <a:spcPct val="100000"/>
              </a:lnSpc>
              <a:spcBef>
                <a:spcPts val="0"/>
              </a:spcBef>
              <a:spcAft>
                <a:spcPts val="0"/>
              </a:spcAft>
              <a:buClr>
                <a:srgbClr val="414046"/>
              </a:buClr>
              <a:buSzPts val="1600"/>
              <a:buFont typeface="Inter"/>
              <a:buChar char="●"/>
            </a:pPr>
            <a:r>
              <a:rPr lang="ru" sz="1600">
                <a:solidFill>
                  <a:srgbClr val="414046"/>
                </a:solidFill>
                <a:latin typeface="Inter"/>
                <a:ea typeface="Inter"/>
                <a:cs typeface="Inter"/>
                <a:sym typeface="Inter"/>
              </a:rPr>
              <a:t>Таймауты сервера</a:t>
            </a:r>
            <a:endParaRPr sz="1600">
              <a:solidFill>
                <a:srgbClr val="414046"/>
              </a:solidFill>
              <a:latin typeface="Inter"/>
              <a:ea typeface="Inter"/>
              <a:cs typeface="Inter"/>
              <a:sym typeface="Inter"/>
            </a:endParaRPr>
          </a:p>
          <a:p>
            <a:pPr indent="0" lvl="0" marL="457200" marR="0" rtl="0" algn="l">
              <a:lnSpc>
                <a:spcPct val="150000"/>
              </a:lnSpc>
              <a:spcBef>
                <a:spcPts val="1000"/>
              </a:spcBef>
              <a:spcAft>
                <a:spcPts val="0"/>
              </a:spcAft>
              <a:buClr>
                <a:srgbClr val="000000"/>
              </a:buClr>
              <a:buSzPts val="1600"/>
              <a:buFont typeface="Arial"/>
              <a:buNone/>
            </a:pPr>
            <a:r>
              <a:t/>
            </a:r>
            <a:endParaRPr b="1" i="0" sz="1600" u="none" cap="none" strike="noStrike">
              <a:solidFill>
                <a:srgbClr val="414046"/>
              </a:solidFill>
              <a:latin typeface="Inter"/>
              <a:ea typeface="Inter"/>
              <a:cs typeface="Inter"/>
              <a:sym typeface="Inte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3"/>
          <p:cNvSpPr/>
          <p:nvPr/>
        </p:nvSpPr>
        <p:spPr>
          <a:xfrm>
            <a:off x="946475" y="1644975"/>
            <a:ext cx="3869400" cy="1756500"/>
          </a:xfrm>
          <a:prstGeom prst="roundRect">
            <a:avLst>
              <a:gd fmla="val 4802" name="adj"/>
            </a:avLst>
          </a:prstGeom>
          <a:solidFill>
            <a:srgbClr val="D7E1F9"/>
          </a:solidFill>
          <a:ln>
            <a:noFill/>
          </a:ln>
        </p:spPr>
        <p:txBody>
          <a:bodyPr anchorCtr="0" anchor="ctr" bIns="91425" lIns="91425" spcFirstLastPara="1" rIns="91425" wrap="square" tIns="0">
            <a:noAutofit/>
          </a:bodyPr>
          <a:lstStyle/>
          <a:p>
            <a:pPr indent="0" lvl="0" marL="0" marR="0" rtl="0" algn="l">
              <a:lnSpc>
                <a:spcPct val="100000"/>
              </a:lnSpc>
              <a:spcBef>
                <a:spcPts val="0"/>
              </a:spcBef>
              <a:spcAft>
                <a:spcPts val="0"/>
              </a:spcAft>
              <a:buClr>
                <a:schemeClr val="dk1"/>
              </a:buClr>
              <a:buSzPts val="1100"/>
              <a:buFont typeface="Arial"/>
              <a:buNone/>
            </a:pPr>
            <a:r>
              <a:rPr lang="ru">
                <a:latin typeface="IBM Plex Mono Light"/>
                <a:ea typeface="IBM Plex Mono Light"/>
                <a:cs typeface="IBM Plex Mono Light"/>
                <a:sym typeface="IBM Plex Mono Light"/>
              </a:rPr>
              <a:t>// Bad</a:t>
            </a:r>
            <a:endParaRPr>
              <a:latin typeface="IBM Plex Mono Light"/>
              <a:ea typeface="IBM Plex Mono Light"/>
              <a:cs typeface="IBM Plex Mono Light"/>
              <a:sym typeface="IBM Plex Mono Light"/>
            </a:endParaRPr>
          </a:p>
          <a:p>
            <a:pPr indent="0" lvl="0" marL="0" marR="0" rtl="0" algn="l">
              <a:lnSpc>
                <a:spcPct val="100000"/>
              </a:lnSpc>
              <a:spcBef>
                <a:spcPts val="0"/>
              </a:spcBef>
              <a:spcAft>
                <a:spcPts val="0"/>
              </a:spcAft>
              <a:buClr>
                <a:schemeClr val="dk1"/>
              </a:buClr>
              <a:buSzPts val="1100"/>
              <a:buFont typeface="Arial"/>
              <a:buNone/>
            </a:pPr>
            <a:r>
              <a:rPr lang="ru">
                <a:latin typeface="IBM Plex Mono Light"/>
                <a:ea typeface="IBM Plex Mono Light"/>
                <a:cs typeface="IBM Plex Mono Light"/>
                <a:sym typeface="IBM Plex Mono Light"/>
              </a:rPr>
              <a:t>http.Get(url)</a:t>
            </a:r>
            <a:endParaRPr>
              <a:latin typeface="IBM Plex Mono Light"/>
              <a:ea typeface="IBM Plex Mono Light"/>
              <a:cs typeface="IBM Plex Mono Light"/>
              <a:sym typeface="IBM Plex Mono Light"/>
            </a:endParaRPr>
          </a:p>
          <a:p>
            <a:pPr indent="0" lvl="0" marL="0" marR="0" rtl="0" algn="l">
              <a:lnSpc>
                <a:spcPct val="100000"/>
              </a:lnSpc>
              <a:spcBef>
                <a:spcPts val="0"/>
              </a:spcBef>
              <a:spcAft>
                <a:spcPts val="0"/>
              </a:spcAft>
              <a:buClr>
                <a:schemeClr val="dk1"/>
              </a:buClr>
              <a:buSzPts val="1100"/>
              <a:buFont typeface="Arial"/>
              <a:buNone/>
            </a:pPr>
            <a:r>
              <a:rPr lang="ru">
                <a:latin typeface="IBM Plex Mono Light"/>
                <a:ea typeface="IBM Plex Mono Light"/>
                <a:cs typeface="IBM Plex Mono Light"/>
                <a:sym typeface="IBM Plex Mono Light"/>
              </a:rPr>
              <a:t>...</a:t>
            </a:r>
            <a:endParaRPr>
              <a:latin typeface="IBM Plex Mono Light"/>
              <a:ea typeface="IBM Plex Mono Light"/>
              <a:cs typeface="IBM Plex Mono Light"/>
              <a:sym typeface="IBM Plex Mono Light"/>
            </a:endParaRPr>
          </a:p>
          <a:p>
            <a:pPr indent="0" lvl="0" marL="0" marR="0" rtl="0" algn="l">
              <a:lnSpc>
                <a:spcPct val="100000"/>
              </a:lnSpc>
              <a:spcBef>
                <a:spcPts val="0"/>
              </a:spcBef>
              <a:spcAft>
                <a:spcPts val="0"/>
              </a:spcAft>
              <a:buClr>
                <a:schemeClr val="dk1"/>
              </a:buClr>
              <a:buSzPts val="1100"/>
              <a:buFont typeface="Arial"/>
              <a:buNone/>
            </a:pPr>
            <a:r>
              <a:rPr lang="ru">
                <a:latin typeface="IBM Plex Mono Light"/>
                <a:ea typeface="IBM Plex Mono Light"/>
                <a:cs typeface="IBM Plex Mono Light"/>
                <a:sym typeface="IBM Plex Mono Light"/>
              </a:rPr>
              <a:t>var DefaultClient = &amp;Client{} // Timeout: 0</a:t>
            </a:r>
            <a:endParaRPr>
              <a:latin typeface="IBM Plex Mono Light"/>
              <a:ea typeface="IBM Plex Mono Light"/>
              <a:cs typeface="IBM Plex Mono Light"/>
              <a:sym typeface="IBM Plex Mono Light"/>
            </a:endParaRPr>
          </a:p>
          <a:p>
            <a:pPr indent="0" lvl="0" marL="216000" marR="0" rtl="0" algn="l">
              <a:lnSpc>
                <a:spcPct val="100000"/>
              </a:lnSpc>
              <a:spcBef>
                <a:spcPts val="0"/>
              </a:spcBef>
              <a:spcAft>
                <a:spcPts val="0"/>
              </a:spcAft>
              <a:buClr>
                <a:srgbClr val="000000"/>
              </a:buClr>
              <a:buSzPts val="1400"/>
              <a:buFont typeface="Arial"/>
              <a:buNone/>
            </a:pPr>
            <a:r>
              <a:t/>
            </a:r>
            <a:endParaRPr>
              <a:latin typeface="IBM Plex Mono Light"/>
              <a:ea typeface="IBM Plex Mono Light"/>
              <a:cs typeface="IBM Plex Mono Light"/>
              <a:sym typeface="IBM Plex Mono Light"/>
            </a:endParaRPr>
          </a:p>
        </p:txBody>
      </p:sp>
      <p:sp>
        <p:nvSpPr>
          <p:cNvPr id="67" name="Google Shape;67;p3"/>
          <p:cNvSpPr/>
          <p:nvPr/>
        </p:nvSpPr>
        <p:spPr>
          <a:xfrm>
            <a:off x="853297" y="542575"/>
            <a:ext cx="5597400" cy="430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rPr b="1" lang="ru" sz="2200">
                <a:solidFill>
                  <a:srgbClr val="6056C2"/>
                </a:solidFill>
                <a:latin typeface="Inter"/>
                <a:ea typeface="Inter"/>
                <a:cs typeface="Inter"/>
                <a:sym typeface="Inter"/>
              </a:rPr>
              <a:t>DefaultClient</a:t>
            </a:r>
            <a:endParaRPr b="1" i="0" sz="1400" u="none" cap="none" strike="noStrike">
              <a:solidFill>
                <a:srgbClr val="000000"/>
              </a:solidFill>
              <a:latin typeface="Inter"/>
              <a:ea typeface="Inter"/>
              <a:cs typeface="Inter"/>
              <a:sym typeface="Inter"/>
            </a:endParaRPr>
          </a:p>
        </p:txBody>
      </p:sp>
      <p:sp>
        <p:nvSpPr>
          <p:cNvPr id="68" name="Google Shape;68;p3"/>
          <p:cNvSpPr txBox="1"/>
          <p:nvPr/>
        </p:nvSpPr>
        <p:spPr>
          <a:xfrm>
            <a:off x="853300" y="4130150"/>
            <a:ext cx="54960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i="1" lang="ru" sz="1200" u="sng">
                <a:solidFill>
                  <a:schemeClr val="hlink"/>
                </a:solidFill>
                <a:latin typeface="Inter"/>
                <a:ea typeface="Inter"/>
                <a:cs typeface="Inter"/>
                <a:sym typeface="Inter"/>
                <a:hlinkClick r:id="rId3"/>
              </a:rPr>
              <a:t>https://github.com/golang/go/blob/master/src/net/http/client.go</a:t>
            </a:r>
            <a:endParaRPr i="1" sz="1200">
              <a:latin typeface="Inter"/>
              <a:ea typeface="Inter"/>
              <a:cs typeface="Inter"/>
              <a:sym typeface="Inter"/>
            </a:endParaRPr>
          </a:p>
          <a:p>
            <a:pPr indent="0" lvl="0" marL="0" marR="0" rtl="0" algn="l">
              <a:lnSpc>
                <a:spcPct val="100000"/>
              </a:lnSpc>
              <a:spcBef>
                <a:spcPts val="0"/>
              </a:spcBef>
              <a:spcAft>
                <a:spcPts val="0"/>
              </a:spcAft>
              <a:buClr>
                <a:srgbClr val="000000"/>
              </a:buClr>
              <a:buSzPts val="1200"/>
              <a:buFont typeface="Arial"/>
              <a:buNone/>
            </a:pPr>
            <a:r>
              <a:rPr i="1" lang="ru" sz="1200">
                <a:latin typeface="Inter"/>
                <a:ea typeface="Inter"/>
                <a:cs typeface="Inter"/>
                <a:sym typeface="Inter"/>
              </a:rPr>
              <a:t>Избегайте использование клиента по умолчанию</a:t>
            </a:r>
            <a:endParaRPr i="1" sz="1200">
              <a:latin typeface="Inter"/>
              <a:ea typeface="Inter"/>
              <a:cs typeface="Inter"/>
              <a:sym typeface="Inter"/>
            </a:endParaRPr>
          </a:p>
        </p:txBody>
      </p:sp>
      <p:sp>
        <p:nvSpPr>
          <p:cNvPr id="69" name="Google Shape;69;p3"/>
          <p:cNvSpPr/>
          <p:nvPr/>
        </p:nvSpPr>
        <p:spPr>
          <a:xfrm>
            <a:off x="4985075" y="1644975"/>
            <a:ext cx="3869400" cy="1756500"/>
          </a:xfrm>
          <a:prstGeom prst="roundRect">
            <a:avLst>
              <a:gd fmla="val 4802" name="adj"/>
            </a:avLst>
          </a:prstGeom>
          <a:solidFill>
            <a:srgbClr val="D7E1F9"/>
          </a:solidFill>
          <a:ln>
            <a:noFill/>
          </a:ln>
        </p:spPr>
        <p:txBody>
          <a:bodyPr anchorCtr="0" anchor="ctr" bIns="91425" lIns="91425" spcFirstLastPara="1" rIns="91425" wrap="square" tIns="0">
            <a:noAutofit/>
          </a:bodyPr>
          <a:lstStyle/>
          <a:p>
            <a:pPr indent="0" lvl="0" marL="0" marR="0" rtl="0" algn="l">
              <a:lnSpc>
                <a:spcPct val="100000"/>
              </a:lnSpc>
              <a:spcBef>
                <a:spcPts val="0"/>
              </a:spcBef>
              <a:spcAft>
                <a:spcPts val="0"/>
              </a:spcAft>
              <a:buClr>
                <a:schemeClr val="dk1"/>
              </a:buClr>
              <a:buSzPts val="1100"/>
              <a:buFont typeface="Arial"/>
              <a:buNone/>
            </a:pPr>
            <a:r>
              <a:rPr lang="ru">
                <a:latin typeface="IBM Plex Mono Light"/>
                <a:ea typeface="IBM Plex Mono Light"/>
                <a:cs typeface="IBM Plex Mono Light"/>
                <a:sym typeface="IBM Plex Mono Light"/>
              </a:rPr>
              <a:t>// Good</a:t>
            </a:r>
            <a:endParaRPr>
              <a:latin typeface="IBM Plex Mono Light"/>
              <a:ea typeface="IBM Plex Mono Light"/>
              <a:cs typeface="IBM Plex Mono Light"/>
              <a:sym typeface="IBM Plex Mono Light"/>
            </a:endParaRPr>
          </a:p>
          <a:p>
            <a:pPr indent="0" lvl="0" marL="0" marR="0" rtl="0" algn="l">
              <a:lnSpc>
                <a:spcPct val="100000"/>
              </a:lnSpc>
              <a:spcBef>
                <a:spcPts val="0"/>
              </a:spcBef>
              <a:spcAft>
                <a:spcPts val="0"/>
              </a:spcAft>
              <a:buClr>
                <a:schemeClr val="dk1"/>
              </a:buClr>
              <a:buSzPts val="1100"/>
              <a:buFont typeface="Arial"/>
              <a:buNone/>
            </a:pPr>
            <a:r>
              <a:rPr lang="ru">
                <a:latin typeface="IBM Plex Mono Light"/>
                <a:ea typeface="IBM Plex Mono Light"/>
                <a:cs typeface="IBM Plex Mono Light"/>
                <a:sym typeface="IBM Plex Mono Light"/>
              </a:rPr>
              <a:t>var client = &amp;http.Client{</a:t>
            </a:r>
            <a:endParaRPr>
              <a:latin typeface="IBM Plex Mono Light"/>
              <a:ea typeface="IBM Plex Mono Light"/>
              <a:cs typeface="IBM Plex Mono Light"/>
              <a:sym typeface="IBM Plex Mono Light"/>
            </a:endParaRPr>
          </a:p>
          <a:p>
            <a:pPr indent="457200" lvl="0" marL="0" marR="0" rtl="0" algn="l">
              <a:lnSpc>
                <a:spcPct val="100000"/>
              </a:lnSpc>
              <a:spcBef>
                <a:spcPts val="0"/>
              </a:spcBef>
              <a:spcAft>
                <a:spcPts val="0"/>
              </a:spcAft>
              <a:buClr>
                <a:schemeClr val="dk1"/>
              </a:buClr>
              <a:buSzPts val="1100"/>
              <a:buFont typeface="Arial"/>
              <a:buNone/>
            </a:pPr>
            <a:r>
              <a:rPr lang="ru">
                <a:latin typeface="IBM Plex Mono Light"/>
                <a:ea typeface="IBM Plex Mono Light"/>
                <a:cs typeface="IBM Plex Mono Light"/>
                <a:sym typeface="IBM Plex Mono Light"/>
              </a:rPr>
              <a:t>Timeout: time.Second * 10,</a:t>
            </a:r>
            <a:endParaRPr>
              <a:latin typeface="IBM Plex Mono Light"/>
              <a:ea typeface="IBM Plex Mono Light"/>
              <a:cs typeface="IBM Plex Mono Light"/>
              <a:sym typeface="IBM Plex Mono Light"/>
            </a:endParaRPr>
          </a:p>
          <a:p>
            <a:pPr indent="0" lvl="0" marL="0" marR="0" rtl="0" algn="l">
              <a:lnSpc>
                <a:spcPct val="100000"/>
              </a:lnSpc>
              <a:spcBef>
                <a:spcPts val="0"/>
              </a:spcBef>
              <a:spcAft>
                <a:spcPts val="0"/>
              </a:spcAft>
              <a:buClr>
                <a:schemeClr val="dk1"/>
              </a:buClr>
              <a:buSzPts val="1100"/>
              <a:buFont typeface="Arial"/>
              <a:buNone/>
            </a:pPr>
            <a:r>
              <a:rPr lang="ru">
                <a:latin typeface="IBM Plex Mono Light"/>
                <a:ea typeface="IBM Plex Mono Light"/>
                <a:cs typeface="IBM Plex Mono Light"/>
                <a:sym typeface="IBM Plex Mono Light"/>
              </a:rPr>
              <a:t>}</a:t>
            </a:r>
            <a:endParaRPr>
              <a:latin typeface="IBM Plex Mono Light"/>
              <a:ea typeface="IBM Plex Mono Light"/>
              <a:cs typeface="IBM Plex Mono Light"/>
              <a:sym typeface="IBM Plex Mono Light"/>
            </a:endParaRPr>
          </a:p>
          <a:p>
            <a:pPr indent="0" lvl="0" marL="0" marR="0" rtl="0" algn="l">
              <a:lnSpc>
                <a:spcPct val="100000"/>
              </a:lnSpc>
              <a:spcBef>
                <a:spcPts val="0"/>
              </a:spcBef>
              <a:spcAft>
                <a:spcPts val="0"/>
              </a:spcAft>
              <a:buClr>
                <a:schemeClr val="dk1"/>
              </a:buClr>
              <a:buSzPts val="1100"/>
              <a:buFont typeface="Arial"/>
              <a:buNone/>
            </a:pPr>
            <a:r>
              <a:rPr lang="ru">
                <a:latin typeface="IBM Plex Mono Light"/>
                <a:ea typeface="IBM Plex Mono Light"/>
                <a:cs typeface="IBM Plex Mono Light"/>
                <a:sym typeface="IBM Plex Mono Light"/>
              </a:rPr>
              <a:t>response, _ := </a:t>
            </a:r>
            <a:r>
              <a:rPr lang="ru">
                <a:solidFill>
                  <a:schemeClr val="dk1"/>
                </a:solidFill>
                <a:latin typeface="IBM Plex Mono Light"/>
                <a:ea typeface="IBM Plex Mono Light"/>
                <a:cs typeface="IBM Plex Mono Light"/>
                <a:sym typeface="IBM Plex Mono Light"/>
              </a:rPr>
              <a:t>client</a:t>
            </a:r>
            <a:r>
              <a:rPr lang="ru">
                <a:latin typeface="IBM Plex Mono Light"/>
                <a:ea typeface="IBM Plex Mono Light"/>
                <a:cs typeface="IBM Plex Mono Light"/>
                <a:sym typeface="IBM Plex Mono Light"/>
              </a:rPr>
              <a:t>.Get(url)</a:t>
            </a:r>
            <a:endParaRPr>
              <a:latin typeface="IBM Plex Mono Light"/>
              <a:ea typeface="IBM Plex Mono Light"/>
              <a:cs typeface="IBM Plex Mono Light"/>
              <a:sym typeface="IBM Plex Mono Light"/>
            </a:endParaRPr>
          </a:p>
          <a:p>
            <a:pPr indent="0" lvl="0" marL="216000" marR="0" rtl="0" algn="l">
              <a:lnSpc>
                <a:spcPct val="100000"/>
              </a:lnSpc>
              <a:spcBef>
                <a:spcPts val="0"/>
              </a:spcBef>
              <a:spcAft>
                <a:spcPts val="0"/>
              </a:spcAft>
              <a:buClr>
                <a:srgbClr val="000000"/>
              </a:buClr>
              <a:buSzPts val="1400"/>
              <a:buFont typeface="Arial"/>
              <a:buNone/>
            </a:pPr>
            <a:r>
              <a:t/>
            </a:r>
            <a:endParaRPr>
              <a:latin typeface="IBM Plex Mono Light"/>
              <a:ea typeface="IBM Plex Mono Light"/>
              <a:cs typeface="IBM Plex Mono Light"/>
              <a:sym typeface="IBM Plex Mono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g288ef66394d_0_2"/>
          <p:cNvSpPr/>
          <p:nvPr/>
        </p:nvSpPr>
        <p:spPr>
          <a:xfrm>
            <a:off x="946475" y="1472550"/>
            <a:ext cx="4961700" cy="1929000"/>
          </a:xfrm>
          <a:prstGeom prst="roundRect">
            <a:avLst>
              <a:gd fmla="val 4802" name="adj"/>
            </a:avLst>
          </a:prstGeom>
          <a:solidFill>
            <a:srgbClr val="D7E1F9"/>
          </a:solidFill>
          <a:ln>
            <a:noFill/>
          </a:ln>
        </p:spPr>
        <p:txBody>
          <a:bodyPr anchorCtr="0" anchor="ctr" bIns="91425" lIns="91425" spcFirstLastPara="1" rIns="91425" wrap="square" tIns="0">
            <a:noAutofit/>
          </a:bodyPr>
          <a:lstStyle/>
          <a:p>
            <a:pPr indent="0" lvl="0" marL="216000" marR="0" rtl="0" algn="l">
              <a:lnSpc>
                <a:spcPct val="100000"/>
              </a:lnSpc>
              <a:spcBef>
                <a:spcPts val="0"/>
              </a:spcBef>
              <a:spcAft>
                <a:spcPts val="0"/>
              </a:spcAft>
              <a:buClr>
                <a:srgbClr val="000000"/>
              </a:buClr>
              <a:buSzPts val="1400"/>
              <a:buFont typeface="Arial"/>
              <a:buNone/>
            </a:pPr>
            <a:r>
              <a:rPr lang="ru">
                <a:latin typeface="IBM Plex Mono Light"/>
                <a:ea typeface="IBM Plex Mono Light"/>
                <a:cs typeface="IBM Plex Mono Light"/>
                <a:sym typeface="IBM Plex Mono Light"/>
              </a:rPr>
              <a:t>http.DefaultClient.Timeout = time.Second</a:t>
            </a:r>
            <a:endParaRPr b="0" i="0" sz="1400" u="none" cap="none" strike="noStrike">
              <a:solidFill>
                <a:srgbClr val="000000"/>
              </a:solidFill>
              <a:latin typeface="IBM Plex Mono Light"/>
              <a:ea typeface="IBM Plex Mono Light"/>
              <a:cs typeface="IBM Plex Mono Light"/>
              <a:sym typeface="IBM Plex Mono Light"/>
            </a:endParaRPr>
          </a:p>
        </p:txBody>
      </p:sp>
      <p:sp>
        <p:nvSpPr>
          <p:cNvPr id="75" name="Google Shape;75;g288ef66394d_0_2"/>
          <p:cNvSpPr/>
          <p:nvPr/>
        </p:nvSpPr>
        <p:spPr>
          <a:xfrm>
            <a:off x="853297" y="542575"/>
            <a:ext cx="5597400" cy="430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rPr b="1" lang="ru" sz="2200">
                <a:solidFill>
                  <a:srgbClr val="6056C2"/>
                </a:solidFill>
                <a:latin typeface="Inter"/>
                <a:ea typeface="Inter"/>
                <a:cs typeface="Inter"/>
                <a:sym typeface="Inter"/>
              </a:rPr>
              <a:t>Таймаут DefaultClient</a:t>
            </a:r>
            <a:endParaRPr b="1" i="0" sz="1400" u="none" cap="none" strike="noStrike">
              <a:solidFill>
                <a:srgbClr val="000000"/>
              </a:solidFill>
              <a:latin typeface="Inter"/>
              <a:ea typeface="Inter"/>
              <a:cs typeface="Inter"/>
              <a:sym typeface="Inter"/>
            </a:endParaRPr>
          </a:p>
        </p:txBody>
      </p:sp>
      <p:sp>
        <p:nvSpPr>
          <p:cNvPr id="76" name="Google Shape;76;g288ef66394d_0_2"/>
          <p:cNvSpPr txBox="1"/>
          <p:nvPr/>
        </p:nvSpPr>
        <p:spPr>
          <a:xfrm>
            <a:off x="853300" y="4130150"/>
            <a:ext cx="55239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i="1" lang="ru" sz="1200">
                <a:latin typeface="Inter"/>
                <a:ea typeface="Inter"/>
                <a:cs typeface="Inter"/>
                <a:sym typeface="Inter"/>
              </a:rPr>
              <a:t>Глобальное значение таймаута на все запросы через DefaultClient может неожиданно повлиять на другие части приложения</a:t>
            </a:r>
            <a:endParaRPr b="0" i="1" sz="1200" u="none" cap="none" strike="noStrike">
              <a:solidFill>
                <a:srgbClr val="000000"/>
              </a:solidFill>
              <a:latin typeface="Inter"/>
              <a:ea typeface="Inter"/>
              <a:cs typeface="Inter"/>
              <a:sym typeface="Inte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g2908cba0762_1_2"/>
          <p:cNvSpPr/>
          <p:nvPr/>
        </p:nvSpPr>
        <p:spPr>
          <a:xfrm>
            <a:off x="946475" y="1366025"/>
            <a:ext cx="5109900" cy="2764200"/>
          </a:xfrm>
          <a:prstGeom prst="roundRect">
            <a:avLst>
              <a:gd fmla="val 4802" name="adj"/>
            </a:avLst>
          </a:prstGeom>
          <a:solidFill>
            <a:srgbClr val="D7E1F9"/>
          </a:solidFill>
          <a:ln>
            <a:noFill/>
          </a:ln>
        </p:spPr>
        <p:txBody>
          <a:bodyPr anchorCtr="0" anchor="ctr" bIns="91425" lIns="91425" spcFirstLastPara="1" rIns="91425" wrap="square" tIns="0">
            <a:noAutofit/>
          </a:bodyPr>
          <a:lstStyle/>
          <a:p>
            <a:pPr indent="0" lvl="0" marL="216000" marR="0" rtl="0" algn="l">
              <a:lnSpc>
                <a:spcPct val="100000"/>
              </a:lnSpc>
              <a:spcBef>
                <a:spcPts val="0"/>
              </a:spcBef>
              <a:spcAft>
                <a:spcPts val="0"/>
              </a:spcAft>
              <a:buClr>
                <a:schemeClr val="dk1"/>
              </a:buClr>
              <a:buSzPts val="1100"/>
              <a:buFont typeface="Arial"/>
              <a:buNone/>
            </a:pPr>
            <a:r>
              <a:rPr lang="ru">
                <a:latin typeface="IBM Plex Mono Light"/>
                <a:ea typeface="IBM Plex Mono Light"/>
                <a:cs typeface="IBM Plex Mono Light"/>
                <a:sym typeface="IBM Plex Mono Light"/>
              </a:rPr>
              <a:t>var netTransport = &amp;http.Transport{</a:t>
            </a:r>
            <a:endParaRPr>
              <a:latin typeface="IBM Plex Mono Light"/>
              <a:ea typeface="IBM Plex Mono Light"/>
              <a:cs typeface="IBM Plex Mono Light"/>
              <a:sym typeface="IBM Plex Mono Light"/>
            </a:endParaRPr>
          </a:p>
          <a:p>
            <a:pPr indent="0" lvl="0" marL="216000" marR="0" rtl="0" algn="l">
              <a:lnSpc>
                <a:spcPct val="100000"/>
              </a:lnSpc>
              <a:spcBef>
                <a:spcPts val="0"/>
              </a:spcBef>
              <a:spcAft>
                <a:spcPts val="0"/>
              </a:spcAft>
              <a:buClr>
                <a:schemeClr val="dk1"/>
              </a:buClr>
              <a:buSzPts val="1100"/>
              <a:buFont typeface="Arial"/>
              <a:buNone/>
            </a:pPr>
            <a:r>
              <a:rPr lang="ru">
                <a:latin typeface="IBM Plex Mono Light"/>
                <a:ea typeface="IBM Plex Mono Light"/>
                <a:cs typeface="IBM Plex Mono Light"/>
                <a:sym typeface="IBM Plex Mono Light"/>
              </a:rPr>
              <a:t>  Dial: (&amp;net.Dialer{</a:t>
            </a:r>
            <a:endParaRPr>
              <a:latin typeface="IBM Plex Mono Light"/>
              <a:ea typeface="IBM Plex Mono Light"/>
              <a:cs typeface="IBM Plex Mono Light"/>
              <a:sym typeface="IBM Plex Mono Light"/>
            </a:endParaRPr>
          </a:p>
          <a:p>
            <a:pPr indent="0" lvl="0" marL="216000" marR="0" rtl="0" algn="l">
              <a:lnSpc>
                <a:spcPct val="100000"/>
              </a:lnSpc>
              <a:spcBef>
                <a:spcPts val="0"/>
              </a:spcBef>
              <a:spcAft>
                <a:spcPts val="0"/>
              </a:spcAft>
              <a:buClr>
                <a:schemeClr val="dk1"/>
              </a:buClr>
              <a:buSzPts val="1100"/>
              <a:buFont typeface="Arial"/>
              <a:buNone/>
            </a:pPr>
            <a:r>
              <a:rPr lang="ru">
                <a:latin typeface="IBM Plex Mono Light"/>
                <a:ea typeface="IBM Plex Mono Light"/>
                <a:cs typeface="IBM Plex Mono Light"/>
                <a:sym typeface="IBM Plex Mono Light"/>
              </a:rPr>
              <a:t>    Timeout: 5 * time.Second,</a:t>
            </a:r>
            <a:endParaRPr>
              <a:latin typeface="IBM Plex Mono Light"/>
              <a:ea typeface="IBM Plex Mono Light"/>
              <a:cs typeface="IBM Plex Mono Light"/>
              <a:sym typeface="IBM Plex Mono Light"/>
            </a:endParaRPr>
          </a:p>
          <a:p>
            <a:pPr indent="0" lvl="0" marL="216000" marR="0" rtl="0" algn="l">
              <a:lnSpc>
                <a:spcPct val="100000"/>
              </a:lnSpc>
              <a:spcBef>
                <a:spcPts val="0"/>
              </a:spcBef>
              <a:spcAft>
                <a:spcPts val="0"/>
              </a:spcAft>
              <a:buClr>
                <a:schemeClr val="dk1"/>
              </a:buClr>
              <a:buSzPts val="1100"/>
              <a:buFont typeface="Arial"/>
              <a:buNone/>
            </a:pPr>
            <a:r>
              <a:rPr lang="ru">
                <a:latin typeface="IBM Plex Mono Light"/>
                <a:ea typeface="IBM Plex Mono Light"/>
                <a:cs typeface="IBM Plex Mono Light"/>
                <a:sym typeface="IBM Plex Mono Light"/>
              </a:rPr>
              <a:t>  }).Dial,</a:t>
            </a:r>
            <a:endParaRPr>
              <a:latin typeface="IBM Plex Mono Light"/>
              <a:ea typeface="IBM Plex Mono Light"/>
              <a:cs typeface="IBM Plex Mono Light"/>
              <a:sym typeface="IBM Plex Mono Light"/>
            </a:endParaRPr>
          </a:p>
          <a:p>
            <a:pPr indent="0" lvl="0" marL="216000" marR="0" rtl="0" algn="l">
              <a:lnSpc>
                <a:spcPct val="100000"/>
              </a:lnSpc>
              <a:spcBef>
                <a:spcPts val="0"/>
              </a:spcBef>
              <a:spcAft>
                <a:spcPts val="0"/>
              </a:spcAft>
              <a:buClr>
                <a:schemeClr val="dk1"/>
              </a:buClr>
              <a:buSzPts val="1100"/>
              <a:buFont typeface="Arial"/>
              <a:buNone/>
            </a:pPr>
            <a:r>
              <a:rPr lang="ru">
                <a:latin typeface="IBM Plex Mono Light"/>
                <a:ea typeface="IBM Plex Mono Light"/>
                <a:cs typeface="IBM Plex Mono Light"/>
                <a:sym typeface="IBM Plex Mono Light"/>
              </a:rPr>
              <a:t>  TLSHandshakeTimeout: 5 * time.Second,</a:t>
            </a:r>
            <a:endParaRPr>
              <a:latin typeface="IBM Plex Mono Light"/>
              <a:ea typeface="IBM Plex Mono Light"/>
              <a:cs typeface="IBM Plex Mono Light"/>
              <a:sym typeface="IBM Plex Mono Light"/>
            </a:endParaRPr>
          </a:p>
          <a:p>
            <a:pPr indent="0" lvl="0" marL="216000" marR="0" rtl="0" algn="l">
              <a:lnSpc>
                <a:spcPct val="100000"/>
              </a:lnSpc>
              <a:spcBef>
                <a:spcPts val="0"/>
              </a:spcBef>
              <a:spcAft>
                <a:spcPts val="0"/>
              </a:spcAft>
              <a:buClr>
                <a:schemeClr val="dk1"/>
              </a:buClr>
              <a:buSzPts val="1100"/>
              <a:buFont typeface="Arial"/>
              <a:buNone/>
            </a:pPr>
            <a:r>
              <a:rPr lang="ru">
                <a:latin typeface="IBM Plex Mono Light"/>
                <a:ea typeface="IBM Plex Mono Light"/>
                <a:cs typeface="IBM Plex Mono Light"/>
                <a:sym typeface="IBM Plex Mono Light"/>
              </a:rPr>
              <a:t>}</a:t>
            </a:r>
            <a:endParaRPr>
              <a:latin typeface="IBM Plex Mono Light"/>
              <a:ea typeface="IBM Plex Mono Light"/>
              <a:cs typeface="IBM Plex Mono Light"/>
              <a:sym typeface="IBM Plex Mono Light"/>
            </a:endParaRPr>
          </a:p>
          <a:p>
            <a:pPr indent="0" lvl="0" marL="216000" marR="0" rtl="0" algn="l">
              <a:lnSpc>
                <a:spcPct val="100000"/>
              </a:lnSpc>
              <a:spcBef>
                <a:spcPts val="0"/>
              </a:spcBef>
              <a:spcAft>
                <a:spcPts val="0"/>
              </a:spcAft>
              <a:buClr>
                <a:schemeClr val="dk1"/>
              </a:buClr>
              <a:buSzPts val="1100"/>
              <a:buFont typeface="Arial"/>
              <a:buNone/>
            </a:pPr>
            <a:r>
              <a:rPr lang="ru">
                <a:latin typeface="IBM Plex Mono Light"/>
                <a:ea typeface="IBM Plex Mono Light"/>
                <a:cs typeface="IBM Plex Mono Light"/>
                <a:sym typeface="IBM Plex Mono Light"/>
              </a:rPr>
              <a:t>var netClient = &amp;http.Client{</a:t>
            </a:r>
            <a:endParaRPr>
              <a:latin typeface="IBM Plex Mono Light"/>
              <a:ea typeface="IBM Plex Mono Light"/>
              <a:cs typeface="IBM Plex Mono Light"/>
              <a:sym typeface="IBM Plex Mono Light"/>
            </a:endParaRPr>
          </a:p>
          <a:p>
            <a:pPr indent="0" lvl="0" marL="216000" marR="0" rtl="0" algn="l">
              <a:lnSpc>
                <a:spcPct val="100000"/>
              </a:lnSpc>
              <a:spcBef>
                <a:spcPts val="0"/>
              </a:spcBef>
              <a:spcAft>
                <a:spcPts val="0"/>
              </a:spcAft>
              <a:buClr>
                <a:schemeClr val="dk1"/>
              </a:buClr>
              <a:buSzPts val="1100"/>
              <a:buFont typeface="Arial"/>
              <a:buNone/>
            </a:pPr>
            <a:r>
              <a:rPr lang="ru">
                <a:latin typeface="IBM Plex Mono Light"/>
                <a:ea typeface="IBM Plex Mono Light"/>
                <a:cs typeface="IBM Plex Mono Light"/>
                <a:sym typeface="IBM Plex Mono Light"/>
              </a:rPr>
              <a:t>  Timeout: time.Second * 10,</a:t>
            </a:r>
            <a:endParaRPr>
              <a:latin typeface="IBM Plex Mono Light"/>
              <a:ea typeface="IBM Plex Mono Light"/>
              <a:cs typeface="IBM Plex Mono Light"/>
              <a:sym typeface="IBM Plex Mono Light"/>
            </a:endParaRPr>
          </a:p>
          <a:p>
            <a:pPr indent="0" lvl="0" marL="216000" marR="0" rtl="0" algn="l">
              <a:lnSpc>
                <a:spcPct val="100000"/>
              </a:lnSpc>
              <a:spcBef>
                <a:spcPts val="0"/>
              </a:spcBef>
              <a:spcAft>
                <a:spcPts val="0"/>
              </a:spcAft>
              <a:buClr>
                <a:schemeClr val="dk1"/>
              </a:buClr>
              <a:buSzPts val="1100"/>
              <a:buFont typeface="Arial"/>
              <a:buNone/>
            </a:pPr>
            <a:r>
              <a:rPr lang="ru">
                <a:latin typeface="IBM Plex Mono Light"/>
                <a:ea typeface="IBM Plex Mono Light"/>
                <a:cs typeface="IBM Plex Mono Light"/>
                <a:sym typeface="IBM Plex Mono Light"/>
              </a:rPr>
              <a:t>  Transport: netTransport,</a:t>
            </a:r>
            <a:endParaRPr>
              <a:latin typeface="IBM Plex Mono Light"/>
              <a:ea typeface="IBM Plex Mono Light"/>
              <a:cs typeface="IBM Plex Mono Light"/>
              <a:sym typeface="IBM Plex Mono Light"/>
            </a:endParaRPr>
          </a:p>
          <a:p>
            <a:pPr indent="0" lvl="0" marL="216000" marR="0" rtl="0" algn="l">
              <a:lnSpc>
                <a:spcPct val="100000"/>
              </a:lnSpc>
              <a:spcBef>
                <a:spcPts val="0"/>
              </a:spcBef>
              <a:spcAft>
                <a:spcPts val="0"/>
              </a:spcAft>
              <a:buClr>
                <a:schemeClr val="dk1"/>
              </a:buClr>
              <a:buSzPts val="1100"/>
              <a:buFont typeface="Arial"/>
              <a:buNone/>
            </a:pPr>
            <a:r>
              <a:rPr lang="ru">
                <a:latin typeface="IBM Plex Mono Light"/>
                <a:ea typeface="IBM Plex Mono Light"/>
                <a:cs typeface="IBM Plex Mono Light"/>
                <a:sym typeface="IBM Plex Mono Light"/>
              </a:rPr>
              <a:t>}</a:t>
            </a:r>
            <a:endParaRPr>
              <a:latin typeface="IBM Plex Mono Light"/>
              <a:ea typeface="IBM Plex Mono Light"/>
              <a:cs typeface="IBM Plex Mono Light"/>
              <a:sym typeface="IBM Plex Mono Light"/>
            </a:endParaRPr>
          </a:p>
          <a:p>
            <a:pPr indent="0" lvl="0" marL="216000" marR="0" rtl="0" algn="l">
              <a:lnSpc>
                <a:spcPct val="100000"/>
              </a:lnSpc>
              <a:spcBef>
                <a:spcPts val="0"/>
              </a:spcBef>
              <a:spcAft>
                <a:spcPts val="0"/>
              </a:spcAft>
              <a:buClr>
                <a:schemeClr val="dk1"/>
              </a:buClr>
              <a:buSzPts val="1100"/>
              <a:buFont typeface="Arial"/>
              <a:buNone/>
            </a:pPr>
            <a:r>
              <a:rPr lang="ru">
                <a:latin typeface="IBM Plex Mono Light"/>
                <a:ea typeface="IBM Plex Mono Light"/>
                <a:cs typeface="IBM Plex Mono Light"/>
                <a:sym typeface="IBM Plex Mono Light"/>
              </a:rPr>
              <a:t>response, _ := netClient.Get(url)</a:t>
            </a:r>
            <a:endParaRPr>
              <a:latin typeface="IBM Plex Mono Light"/>
              <a:ea typeface="IBM Plex Mono Light"/>
              <a:cs typeface="IBM Plex Mono Light"/>
              <a:sym typeface="IBM Plex Mono Light"/>
            </a:endParaRPr>
          </a:p>
          <a:p>
            <a:pPr indent="0" lvl="0" marL="216000" marR="0" rtl="0" algn="l">
              <a:lnSpc>
                <a:spcPct val="100000"/>
              </a:lnSpc>
              <a:spcBef>
                <a:spcPts val="0"/>
              </a:spcBef>
              <a:spcAft>
                <a:spcPts val="0"/>
              </a:spcAft>
              <a:buClr>
                <a:srgbClr val="000000"/>
              </a:buClr>
              <a:buSzPts val="1400"/>
              <a:buFont typeface="Arial"/>
              <a:buNone/>
            </a:pPr>
            <a:r>
              <a:t/>
            </a:r>
            <a:endParaRPr>
              <a:latin typeface="IBM Plex Mono Light"/>
              <a:ea typeface="IBM Plex Mono Light"/>
              <a:cs typeface="IBM Plex Mono Light"/>
              <a:sym typeface="IBM Plex Mono Light"/>
            </a:endParaRPr>
          </a:p>
        </p:txBody>
      </p:sp>
      <p:sp>
        <p:nvSpPr>
          <p:cNvPr id="82" name="Google Shape;82;g2908cba0762_1_2"/>
          <p:cNvSpPr/>
          <p:nvPr/>
        </p:nvSpPr>
        <p:spPr>
          <a:xfrm>
            <a:off x="853297" y="542575"/>
            <a:ext cx="5597400" cy="430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rPr b="1" lang="ru" sz="2200">
                <a:solidFill>
                  <a:srgbClr val="6056C2"/>
                </a:solidFill>
                <a:latin typeface="Inter"/>
                <a:ea typeface="Inter"/>
                <a:cs typeface="Inter"/>
                <a:sym typeface="Inter"/>
              </a:rPr>
              <a:t>Больше контроля запросов</a:t>
            </a:r>
            <a:endParaRPr b="1" i="0" sz="1400" u="none" cap="none" strike="noStrike">
              <a:solidFill>
                <a:srgbClr val="000000"/>
              </a:solidFill>
              <a:latin typeface="Inter"/>
              <a:ea typeface="Inter"/>
              <a:cs typeface="Inter"/>
              <a:sym typeface="Inter"/>
            </a:endParaRPr>
          </a:p>
        </p:txBody>
      </p:sp>
      <p:sp>
        <p:nvSpPr>
          <p:cNvPr id="83" name="Google Shape;83;g2908cba0762_1_2"/>
          <p:cNvSpPr txBox="1"/>
          <p:nvPr/>
        </p:nvSpPr>
        <p:spPr>
          <a:xfrm>
            <a:off x="853300" y="4206350"/>
            <a:ext cx="5496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i="1" lang="ru" sz="1200">
                <a:latin typeface="Inter"/>
                <a:ea typeface="Inter"/>
                <a:cs typeface="Inter"/>
                <a:sym typeface="Inter"/>
              </a:rPr>
              <a:t>Используйте гранулированные настройки таймаутов</a:t>
            </a:r>
            <a:endParaRPr i="1" sz="1200">
              <a:latin typeface="Inter"/>
              <a:ea typeface="Inter"/>
              <a:cs typeface="Inter"/>
              <a:sym typeface="Inte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g288ef66394d_0_8"/>
          <p:cNvSpPr/>
          <p:nvPr/>
        </p:nvSpPr>
        <p:spPr>
          <a:xfrm>
            <a:off x="946475" y="1472550"/>
            <a:ext cx="7131300" cy="2723100"/>
          </a:xfrm>
          <a:prstGeom prst="roundRect">
            <a:avLst>
              <a:gd fmla="val 4802" name="adj"/>
            </a:avLst>
          </a:prstGeom>
          <a:solidFill>
            <a:srgbClr val="D7E1F9"/>
          </a:solidFill>
          <a:ln>
            <a:noFill/>
          </a:ln>
        </p:spPr>
        <p:txBody>
          <a:bodyPr anchorCtr="0" anchor="ctr" bIns="91425" lIns="91425" spcFirstLastPara="1" rIns="91425" wrap="square" tIns="0">
            <a:noAutofit/>
          </a:bodyPr>
          <a:lstStyle/>
          <a:p>
            <a:pPr indent="0" lvl="0" marL="216000" marR="0" rtl="0" algn="l">
              <a:lnSpc>
                <a:spcPct val="100000"/>
              </a:lnSpc>
              <a:spcBef>
                <a:spcPts val="0"/>
              </a:spcBef>
              <a:spcAft>
                <a:spcPts val="0"/>
              </a:spcAft>
              <a:buClr>
                <a:srgbClr val="000000"/>
              </a:buClr>
              <a:buSzPts val="1400"/>
              <a:buFont typeface="Arial"/>
              <a:buNone/>
            </a:pPr>
            <a:r>
              <a:rPr lang="ru">
                <a:latin typeface="IBM Plex Mono Light"/>
                <a:ea typeface="IBM Plex Mono Light"/>
                <a:cs typeface="IBM Plex Mono Light"/>
                <a:sym typeface="IBM Plex Mono Light"/>
              </a:rPr>
              <a:t>// func (c *Client) Do(req *Request) (*Response, error)</a:t>
            </a:r>
            <a:endParaRPr>
              <a:latin typeface="IBM Plex Mono Light"/>
              <a:ea typeface="IBM Plex Mono Light"/>
              <a:cs typeface="IBM Plex Mono Light"/>
              <a:sym typeface="IBM Plex Mono Light"/>
            </a:endParaRPr>
          </a:p>
          <a:p>
            <a:pPr indent="0" lvl="0" marL="0" marR="0" rtl="0" algn="l">
              <a:lnSpc>
                <a:spcPct val="100000"/>
              </a:lnSpc>
              <a:spcBef>
                <a:spcPts val="0"/>
              </a:spcBef>
              <a:spcAft>
                <a:spcPts val="0"/>
              </a:spcAft>
              <a:buClr>
                <a:schemeClr val="dk1"/>
              </a:buClr>
              <a:buSzPts val="1100"/>
              <a:buFont typeface="Arial"/>
              <a:buNone/>
            </a:pPr>
            <a:r>
              <a:t/>
            </a:r>
            <a:endParaRPr>
              <a:latin typeface="IBM Plex Mono Light"/>
              <a:ea typeface="IBM Plex Mono Light"/>
              <a:cs typeface="IBM Plex Mono Light"/>
              <a:sym typeface="IBM Plex Mono Light"/>
            </a:endParaRPr>
          </a:p>
          <a:p>
            <a:pPr indent="0" lvl="0" marL="216000" marR="0" rtl="0" algn="l">
              <a:lnSpc>
                <a:spcPct val="100000"/>
              </a:lnSpc>
              <a:spcBef>
                <a:spcPts val="0"/>
              </a:spcBef>
              <a:spcAft>
                <a:spcPts val="0"/>
              </a:spcAft>
              <a:buClr>
                <a:schemeClr val="dk1"/>
              </a:buClr>
              <a:buSzPts val="1100"/>
              <a:buFont typeface="Arial"/>
              <a:buNone/>
            </a:pPr>
            <a:r>
              <a:rPr lang="ru">
                <a:latin typeface="IBM Plex Mono Light"/>
                <a:ea typeface="IBM Plex Mono Light"/>
                <a:cs typeface="IBM Plex Mono Light"/>
                <a:sym typeface="IBM Plex Mono Light"/>
              </a:rPr>
              <a:t>resp, err := client.Do(req)</a:t>
            </a:r>
            <a:endParaRPr>
              <a:latin typeface="IBM Plex Mono Light"/>
              <a:ea typeface="IBM Plex Mono Light"/>
              <a:cs typeface="IBM Plex Mono Light"/>
              <a:sym typeface="IBM Plex Mono Light"/>
            </a:endParaRPr>
          </a:p>
          <a:p>
            <a:pPr indent="0" lvl="0" marL="216000" marR="0" rtl="0" algn="l">
              <a:lnSpc>
                <a:spcPct val="100000"/>
              </a:lnSpc>
              <a:spcBef>
                <a:spcPts val="0"/>
              </a:spcBef>
              <a:spcAft>
                <a:spcPts val="0"/>
              </a:spcAft>
              <a:buClr>
                <a:schemeClr val="dk1"/>
              </a:buClr>
              <a:buSzPts val="1100"/>
              <a:buFont typeface="Arial"/>
              <a:buNone/>
            </a:pPr>
            <a:r>
              <a:rPr lang="ru">
                <a:latin typeface="IBM Plex Mono Light"/>
                <a:ea typeface="IBM Plex Mono Light"/>
                <a:cs typeface="IBM Plex Mono Light"/>
                <a:sym typeface="IBM Plex Mono Light"/>
              </a:rPr>
              <a:t>if err != nil {</a:t>
            </a:r>
            <a:endParaRPr>
              <a:latin typeface="IBM Plex Mono Light"/>
              <a:ea typeface="IBM Plex Mono Light"/>
              <a:cs typeface="IBM Plex Mono Light"/>
              <a:sym typeface="IBM Plex Mono Light"/>
            </a:endParaRPr>
          </a:p>
          <a:p>
            <a:pPr indent="0" lvl="0" marL="216000" marR="0" rtl="0" algn="l">
              <a:lnSpc>
                <a:spcPct val="100000"/>
              </a:lnSpc>
              <a:spcBef>
                <a:spcPts val="0"/>
              </a:spcBef>
              <a:spcAft>
                <a:spcPts val="0"/>
              </a:spcAft>
              <a:buClr>
                <a:schemeClr val="dk1"/>
              </a:buClr>
              <a:buSzPts val="1100"/>
              <a:buFont typeface="Arial"/>
              <a:buNone/>
            </a:pPr>
            <a:r>
              <a:rPr lang="ru">
                <a:latin typeface="IBM Plex Mono Light"/>
                <a:ea typeface="IBM Plex Mono Light"/>
                <a:cs typeface="IBM Plex Mono Light"/>
                <a:sym typeface="IBM Plex Mono Light"/>
              </a:rPr>
              <a:t>    return nil, err</a:t>
            </a:r>
            <a:endParaRPr>
              <a:latin typeface="IBM Plex Mono Light"/>
              <a:ea typeface="IBM Plex Mono Light"/>
              <a:cs typeface="IBM Plex Mono Light"/>
              <a:sym typeface="IBM Plex Mono Light"/>
            </a:endParaRPr>
          </a:p>
          <a:p>
            <a:pPr indent="0" lvl="0" marL="216000" marR="0" rtl="0" algn="l">
              <a:lnSpc>
                <a:spcPct val="100000"/>
              </a:lnSpc>
              <a:spcBef>
                <a:spcPts val="0"/>
              </a:spcBef>
              <a:spcAft>
                <a:spcPts val="0"/>
              </a:spcAft>
              <a:buClr>
                <a:schemeClr val="dk1"/>
              </a:buClr>
              <a:buSzPts val="1100"/>
              <a:buFont typeface="Arial"/>
              <a:buNone/>
            </a:pPr>
            <a:r>
              <a:rPr lang="ru">
                <a:latin typeface="IBM Plex Mono Light"/>
                <a:ea typeface="IBM Plex Mono Light"/>
                <a:cs typeface="IBM Plex Mono Light"/>
                <a:sym typeface="IBM Plex Mono Light"/>
              </a:rPr>
              <a:t>}</a:t>
            </a:r>
            <a:endParaRPr>
              <a:latin typeface="IBM Plex Mono Light"/>
              <a:ea typeface="IBM Plex Mono Light"/>
              <a:cs typeface="IBM Plex Mono Light"/>
              <a:sym typeface="IBM Plex Mono Light"/>
            </a:endParaRPr>
          </a:p>
          <a:p>
            <a:pPr indent="0" lvl="0" marL="216000" marR="0" rtl="0" algn="l">
              <a:lnSpc>
                <a:spcPct val="100000"/>
              </a:lnSpc>
              <a:spcBef>
                <a:spcPts val="0"/>
              </a:spcBef>
              <a:spcAft>
                <a:spcPts val="0"/>
              </a:spcAft>
              <a:buClr>
                <a:schemeClr val="dk1"/>
              </a:buClr>
              <a:buSzPts val="1100"/>
              <a:buFont typeface="Arial"/>
              <a:buNone/>
            </a:pPr>
            <a:r>
              <a:rPr lang="ru">
                <a:latin typeface="IBM Plex Mono Light"/>
                <a:ea typeface="IBM Plex Mono Light"/>
                <a:cs typeface="IBM Plex Mono Light"/>
                <a:sym typeface="IBM Plex Mono Light"/>
              </a:rPr>
              <a:t>defer resp.Body.Close()</a:t>
            </a:r>
            <a:endParaRPr>
              <a:latin typeface="IBM Plex Mono Light"/>
              <a:ea typeface="IBM Plex Mono Light"/>
              <a:cs typeface="IBM Plex Mono Light"/>
              <a:sym typeface="IBM Plex Mono Light"/>
            </a:endParaRPr>
          </a:p>
          <a:p>
            <a:pPr indent="0" lvl="0" marL="216000" marR="0" rtl="0" algn="l">
              <a:lnSpc>
                <a:spcPct val="100000"/>
              </a:lnSpc>
              <a:spcBef>
                <a:spcPts val="0"/>
              </a:spcBef>
              <a:spcAft>
                <a:spcPts val="0"/>
              </a:spcAft>
              <a:buClr>
                <a:srgbClr val="000000"/>
              </a:buClr>
              <a:buSzPts val="1400"/>
              <a:buFont typeface="Arial"/>
              <a:buNone/>
            </a:pPr>
            <a:r>
              <a:t/>
            </a:r>
            <a:endParaRPr>
              <a:latin typeface="IBM Plex Mono Light"/>
              <a:ea typeface="IBM Plex Mono Light"/>
              <a:cs typeface="IBM Plex Mono Light"/>
              <a:sym typeface="IBM Plex Mono Light"/>
            </a:endParaRPr>
          </a:p>
          <a:p>
            <a:pPr indent="0" lvl="0" marL="216000" marR="0" rtl="0" algn="l">
              <a:lnSpc>
                <a:spcPct val="100000"/>
              </a:lnSpc>
              <a:spcBef>
                <a:spcPts val="0"/>
              </a:spcBef>
              <a:spcAft>
                <a:spcPts val="0"/>
              </a:spcAft>
              <a:buClr>
                <a:srgbClr val="000000"/>
              </a:buClr>
              <a:buSzPts val="1400"/>
              <a:buFont typeface="Arial"/>
              <a:buNone/>
            </a:pPr>
            <a:r>
              <a:rPr lang="ru" sz="1000">
                <a:latin typeface="IBM Plex Mono Light"/>
                <a:ea typeface="IBM Plex Mono Light"/>
                <a:cs typeface="IBM Plex Mono Light"/>
                <a:sym typeface="IBM Plex Mono Light"/>
              </a:rPr>
              <a:t>// </a:t>
            </a:r>
            <a:r>
              <a:rPr lang="ru" sz="1000">
                <a:solidFill>
                  <a:schemeClr val="dk1"/>
                </a:solidFill>
                <a:latin typeface="IBM Plex Mono Light"/>
                <a:ea typeface="IBM Plex Mono Light"/>
                <a:cs typeface="IBM Plex Mono Light"/>
                <a:sym typeface="IBM Plex Mono Light"/>
              </a:rPr>
              <a:t>If the returned error is nil, the Response will contain a non-nil Body which the user is expected to close. If the Body is not both read to EOF and closed, the Client's underlying RoundTripper (typically Transport) may not be able to re-use a persistent TCP connection to the server for a subsequent "keep-alive" request.</a:t>
            </a:r>
            <a:endParaRPr sz="1000">
              <a:latin typeface="IBM Plex Mono Light"/>
              <a:ea typeface="IBM Plex Mono Light"/>
              <a:cs typeface="IBM Plex Mono Light"/>
              <a:sym typeface="IBM Plex Mono Light"/>
            </a:endParaRPr>
          </a:p>
        </p:txBody>
      </p:sp>
      <p:sp>
        <p:nvSpPr>
          <p:cNvPr id="89" name="Google Shape;89;g288ef66394d_0_8"/>
          <p:cNvSpPr/>
          <p:nvPr/>
        </p:nvSpPr>
        <p:spPr>
          <a:xfrm>
            <a:off x="853297" y="542575"/>
            <a:ext cx="5597400" cy="430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rPr b="1" lang="ru" sz="2200">
                <a:solidFill>
                  <a:srgbClr val="6056C2"/>
                </a:solidFill>
                <a:latin typeface="Inter"/>
                <a:ea typeface="Inter"/>
                <a:cs typeface="Inter"/>
                <a:sym typeface="Inter"/>
              </a:rPr>
              <a:t>Всегда закрывать Body</a:t>
            </a:r>
            <a:endParaRPr b="1" i="0" sz="1400" u="none" cap="none" strike="noStrike">
              <a:solidFill>
                <a:srgbClr val="000000"/>
              </a:solidFill>
              <a:latin typeface="Inter"/>
              <a:ea typeface="Inter"/>
              <a:cs typeface="Inter"/>
              <a:sym typeface="Inter"/>
            </a:endParaRPr>
          </a:p>
        </p:txBody>
      </p:sp>
      <p:sp>
        <p:nvSpPr>
          <p:cNvPr id="90" name="Google Shape;90;g288ef66394d_0_8"/>
          <p:cNvSpPr txBox="1"/>
          <p:nvPr/>
        </p:nvSpPr>
        <p:spPr>
          <a:xfrm>
            <a:off x="853300" y="4282550"/>
            <a:ext cx="65064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i="1" lang="ru" sz="1200" u="sng">
                <a:solidFill>
                  <a:schemeClr val="hlink"/>
                </a:solidFill>
                <a:latin typeface="Inter"/>
                <a:ea typeface="Inter"/>
                <a:cs typeface="Inter"/>
                <a:sym typeface="Inter"/>
                <a:hlinkClick r:id="rId3"/>
              </a:rPr>
              <a:t>https://pkg.go.dev/net/http</a:t>
            </a:r>
            <a:endParaRPr i="1" sz="1200">
              <a:latin typeface="Inter"/>
              <a:ea typeface="Inter"/>
              <a:cs typeface="Inter"/>
              <a:sym typeface="Inter"/>
            </a:endParaRPr>
          </a:p>
          <a:p>
            <a:pPr indent="0" lvl="0" marL="0" marR="0" rtl="0" algn="l">
              <a:lnSpc>
                <a:spcPct val="100000"/>
              </a:lnSpc>
              <a:spcBef>
                <a:spcPts val="0"/>
              </a:spcBef>
              <a:spcAft>
                <a:spcPts val="0"/>
              </a:spcAft>
              <a:buClr>
                <a:srgbClr val="000000"/>
              </a:buClr>
              <a:buSzPts val="1200"/>
              <a:buFont typeface="Arial"/>
              <a:buNone/>
            </a:pPr>
            <a:r>
              <a:rPr i="1" lang="ru" sz="1200">
                <a:latin typeface="Inter"/>
                <a:ea typeface="Inter"/>
                <a:cs typeface="Inter"/>
                <a:sym typeface="Inter"/>
              </a:rPr>
              <a:t>Не допускайте утечки ресурсов, внимательно читайте нюансы в документации</a:t>
            </a:r>
            <a:endParaRPr i="1" sz="1200">
              <a:latin typeface="Inter"/>
              <a:ea typeface="Inter"/>
              <a:cs typeface="Inter"/>
              <a:sym typeface="Inte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g288ef66394d_0_14"/>
          <p:cNvSpPr/>
          <p:nvPr/>
        </p:nvSpPr>
        <p:spPr>
          <a:xfrm>
            <a:off x="946150" y="1038450"/>
            <a:ext cx="6797100" cy="3338400"/>
          </a:xfrm>
          <a:prstGeom prst="roundRect">
            <a:avLst>
              <a:gd fmla="val 4802" name="adj"/>
            </a:avLst>
          </a:prstGeom>
          <a:solidFill>
            <a:srgbClr val="D7E1F9"/>
          </a:solidFill>
          <a:ln>
            <a:noFill/>
          </a:ln>
        </p:spPr>
        <p:txBody>
          <a:bodyPr anchorCtr="0" anchor="ctr" bIns="91425" lIns="91425" spcFirstLastPara="1" rIns="91425" wrap="square" tIns="0">
            <a:noAutofit/>
          </a:bodyPr>
          <a:lstStyle/>
          <a:p>
            <a:pPr indent="0" lvl="0" marL="216000" marR="0" rtl="0" algn="l">
              <a:lnSpc>
                <a:spcPct val="100000"/>
              </a:lnSpc>
              <a:spcBef>
                <a:spcPts val="0"/>
              </a:spcBef>
              <a:spcAft>
                <a:spcPts val="0"/>
              </a:spcAft>
              <a:buClr>
                <a:schemeClr val="dk1"/>
              </a:buClr>
              <a:buSzPts val="1100"/>
              <a:buFont typeface="Arial"/>
              <a:buNone/>
            </a:pPr>
            <a:r>
              <a:rPr lang="ru" sz="800">
                <a:latin typeface="IBM Plex Mono Light"/>
                <a:ea typeface="IBM Plex Mono Light"/>
                <a:cs typeface="IBM Plex Mono Light"/>
                <a:sym typeface="IBM Plex Mono Light"/>
              </a:rPr>
              <a:t>m := mux.NewRouter()</a:t>
            </a:r>
            <a:endParaRPr sz="800">
              <a:latin typeface="IBM Plex Mono Light"/>
              <a:ea typeface="IBM Plex Mono Light"/>
              <a:cs typeface="IBM Plex Mono Light"/>
              <a:sym typeface="IBM Plex Mono Light"/>
            </a:endParaRPr>
          </a:p>
          <a:p>
            <a:pPr indent="0" lvl="0" marL="216000" marR="0" rtl="0" algn="l">
              <a:lnSpc>
                <a:spcPct val="100000"/>
              </a:lnSpc>
              <a:spcBef>
                <a:spcPts val="0"/>
              </a:spcBef>
              <a:spcAft>
                <a:spcPts val="0"/>
              </a:spcAft>
              <a:buClr>
                <a:schemeClr val="dk1"/>
              </a:buClr>
              <a:buSzPts val="1100"/>
              <a:buFont typeface="Arial"/>
              <a:buNone/>
            </a:pPr>
            <a:r>
              <a:rPr lang="ru" sz="800">
                <a:latin typeface="IBM Plex Mono Light"/>
                <a:ea typeface="IBM Plex Mono Light"/>
                <a:cs typeface="IBM Plex Mono Light"/>
                <a:sym typeface="IBM Plex Mono Light"/>
              </a:rPr>
              <a:t>m.Handle("/", RecoverWrap(http.HandlerFunc(handler)))</a:t>
            </a:r>
            <a:endParaRPr sz="800">
              <a:latin typeface="IBM Plex Mono Light"/>
              <a:ea typeface="IBM Plex Mono Light"/>
              <a:cs typeface="IBM Plex Mono Light"/>
              <a:sym typeface="IBM Plex Mono Light"/>
            </a:endParaRPr>
          </a:p>
          <a:p>
            <a:pPr indent="0" lvl="0" marL="216000" marR="0" rtl="0" algn="l">
              <a:lnSpc>
                <a:spcPct val="100000"/>
              </a:lnSpc>
              <a:spcBef>
                <a:spcPts val="0"/>
              </a:spcBef>
              <a:spcAft>
                <a:spcPts val="0"/>
              </a:spcAft>
              <a:buClr>
                <a:schemeClr val="dk1"/>
              </a:buClr>
              <a:buSzPts val="1100"/>
              <a:buFont typeface="Arial"/>
              <a:buNone/>
            </a:pPr>
            <a:r>
              <a:t/>
            </a:r>
            <a:endParaRPr sz="800">
              <a:latin typeface="IBM Plex Mono Light"/>
              <a:ea typeface="IBM Plex Mono Light"/>
              <a:cs typeface="IBM Plex Mono Light"/>
              <a:sym typeface="IBM Plex Mono Light"/>
            </a:endParaRPr>
          </a:p>
          <a:p>
            <a:pPr indent="0" lvl="0" marL="216000" marR="0" rtl="0" algn="l">
              <a:lnSpc>
                <a:spcPct val="100000"/>
              </a:lnSpc>
              <a:spcBef>
                <a:spcPts val="0"/>
              </a:spcBef>
              <a:spcAft>
                <a:spcPts val="0"/>
              </a:spcAft>
              <a:buClr>
                <a:schemeClr val="dk1"/>
              </a:buClr>
              <a:buSzPts val="1100"/>
              <a:buFont typeface="Arial"/>
              <a:buNone/>
            </a:pPr>
            <a:r>
              <a:rPr lang="ru" sz="800">
                <a:latin typeface="IBM Plex Mono Light"/>
                <a:ea typeface="IBM Plex Mono Light"/>
                <a:cs typeface="IBM Plex Mono Light"/>
                <a:sym typeface="IBM Plex Mono Light"/>
              </a:rPr>
              <a:t>func RecoverWrap(h http.Handler) http.Handler {</a:t>
            </a:r>
            <a:endParaRPr sz="800">
              <a:latin typeface="IBM Plex Mono Light"/>
              <a:ea typeface="IBM Plex Mono Light"/>
              <a:cs typeface="IBM Plex Mono Light"/>
              <a:sym typeface="IBM Plex Mono Light"/>
            </a:endParaRPr>
          </a:p>
          <a:p>
            <a:pPr indent="0" lvl="0" marL="216000" marR="0" rtl="0" algn="l">
              <a:lnSpc>
                <a:spcPct val="100000"/>
              </a:lnSpc>
              <a:spcBef>
                <a:spcPts val="0"/>
              </a:spcBef>
              <a:spcAft>
                <a:spcPts val="0"/>
              </a:spcAft>
              <a:buClr>
                <a:schemeClr val="dk1"/>
              </a:buClr>
              <a:buSzPts val="1100"/>
              <a:buFont typeface="Arial"/>
              <a:buNone/>
            </a:pPr>
            <a:r>
              <a:rPr lang="ru" sz="800">
                <a:latin typeface="IBM Plex Mono Light"/>
                <a:ea typeface="IBM Plex Mono Light"/>
                <a:cs typeface="IBM Plex Mono Light"/>
                <a:sym typeface="IBM Plex Mono Light"/>
              </a:rPr>
              <a:t>    return http.HandlerFunc(func(w http.ResponseWriter, r *http.Request) {</a:t>
            </a:r>
            <a:endParaRPr sz="800">
              <a:latin typeface="IBM Plex Mono Light"/>
              <a:ea typeface="IBM Plex Mono Light"/>
              <a:cs typeface="IBM Plex Mono Light"/>
              <a:sym typeface="IBM Plex Mono Light"/>
            </a:endParaRPr>
          </a:p>
          <a:p>
            <a:pPr indent="0" lvl="0" marL="216000" marR="0" rtl="0" algn="l">
              <a:lnSpc>
                <a:spcPct val="100000"/>
              </a:lnSpc>
              <a:spcBef>
                <a:spcPts val="0"/>
              </a:spcBef>
              <a:spcAft>
                <a:spcPts val="0"/>
              </a:spcAft>
              <a:buClr>
                <a:schemeClr val="dk1"/>
              </a:buClr>
              <a:buSzPts val="1100"/>
              <a:buFont typeface="Arial"/>
              <a:buNone/>
            </a:pPr>
            <a:r>
              <a:rPr lang="ru" sz="800">
                <a:latin typeface="IBM Plex Mono Light"/>
                <a:ea typeface="IBM Plex Mono Light"/>
                <a:cs typeface="IBM Plex Mono Light"/>
                <a:sym typeface="IBM Plex Mono Light"/>
              </a:rPr>
              <a:t>        defer func() {</a:t>
            </a:r>
            <a:endParaRPr sz="800">
              <a:latin typeface="IBM Plex Mono Light"/>
              <a:ea typeface="IBM Plex Mono Light"/>
              <a:cs typeface="IBM Plex Mono Light"/>
              <a:sym typeface="IBM Plex Mono Light"/>
            </a:endParaRPr>
          </a:p>
          <a:p>
            <a:pPr indent="0" lvl="0" marL="216000" marR="0" rtl="0" algn="l">
              <a:lnSpc>
                <a:spcPct val="100000"/>
              </a:lnSpc>
              <a:spcBef>
                <a:spcPts val="0"/>
              </a:spcBef>
              <a:spcAft>
                <a:spcPts val="0"/>
              </a:spcAft>
              <a:buClr>
                <a:schemeClr val="dk1"/>
              </a:buClr>
              <a:buSzPts val="1100"/>
              <a:buFont typeface="Arial"/>
              <a:buNone/>
            </a:pPr>
            <a:r>
              <a:rPr lang="ru" sz="800">
                <a:latin typeface="IBM Plex Mono Light"/>
                <a:ea typeface="IBM Plex Mono Light"/>
                <a:cs typeface="IBM Plex Mono Light"/>
                <a:sym typeface="IBM Plex Mono Light"/>
              </a:rPr>
              <a:t>            r := recover()</a:t>
            </a:r>
            <a:endParaRPr sz="800">
              <a:latin typeface="IBM Plex Mono Light"/>
              <a:ea typeface="IBM Plex Mono Light"/>
              <a:cs typeface="IBM Plex Mono Light"/>
              <a:sym typeface="IBM Plex Mono Light"/>
            </a:endParaRPr>
          </a:p>
          <a:p>
            <a:pPr indent="0" lvl="0" marL="216000" marR="0" rtl="0" algn="l">
              <a:lnSpc>
                <a:spcPct val="100000"/>
              </a:lnSpc>
              <a:spcBef>
                <a:spcPts val="0"/>
              </a:spcBef>
              <a:spcAft>
                <a:spcPts val="0"/>
              </a:spcAft>
              <a:buClr>
                <a:schemeClr val="dk1"/>
              </a:buClr>
              <a:buSzPts val="1100"/>
              <a:buFont typeface="Arial"/>
              <a:buNone/>
            </a:pPr>
            <a:r>
              <a:rPr lang="ru" sz="800">
                <a:latin typeface="IBM Plex Mono Light"/>
                <a:ea typeface="IBM Plex Mono Light"/>
                <a:cs typeface="IBM Plex Mono Light"/>
                <a:sym typeface="IBM Plex Mono Light"/>
              </a:rPr>
              <a:t>            if r != nil {</a:t>
            </a:r>
            <a:endParaRPr sz="800">
              <a:latin typeface="IBM Plex Mono Light"/>
              <a:ea typeface="IBM Plex Mono Light"/>
              <a:cs typeface="IBM Plex Mono Light"/>
              <a:sym typeface="IBM Plex Mono Light"/>
            </a:endParaRPr>
          </a:p>
          <a:p>
            <a:pPr indent="0" lvl="0" marL="216000" marR="0" rtl="0" algn="l">
              <a:lnSpc>
                <a:spcPct val="100000"/>
              </a:lnSpc>
              <a:spcBef>
                <a:spcPts val="0"/>
              </a:spcBef>
              <a:spcAft>
                <a:spcPts val="0"/>
              </a:spcAft>
              <a:buClr>
                <a:schemeClr val="dk1"/>
              </a:buClr>
              <a:buSzPts val="1100"/>
              <a:buFont typeface="Arial"/>
              <a:buNone/>
            </a:pPr>
            <a:r>
              <a:rPr lang="ru" sz="800">
                <a:latin typeface="IBM Plex Mono Light"/>
                <a:ea typeface="IBM Plex Mono Light"/>
                <a:cs typeface="IBM Plex Mono Light"/>
                <a:sym typeface="IBM Plex Mono Light"/>
              </a:rPr>
              <a:t>                var err error</a:t>
            </a:r>
            <a:endParaRPr sz="800">
              <a:latin typeface="IBM Plex Mono Light"/>
              <a:ea typeface="IBM Plex Mono Light"/>
              <a:cs typeface="IBM Plex Mono Light"/>
              <a:sym typeface="IBM Plex Mono Light"/>
            </a:endParaRPr>
          </a:p>
          <a:p>
            <a:pPr indent="0" lvl="0" marL="216000" marR="0" rtl="0" algn="l">
              <a:lnSpc>
                <a:spcPct val="100000"/>
              </a:lnSpc>
              <a:spcBef>
                <a:spcPts val="0"/>
              </a:spcBef>
              <a:spcAft>
                <a:spcPts val="0"/>
              </a:spcAft>
              <a:buClr>
                <a:schemeClr val="dk1"/>
              </a:buClr>
              <a:buSzPts val="1100"/>
              <a:buFont typeface="Arial"/>
              <a:buNone/>
            </a:pPr>
            <a:r>
              <a:rPr lang="ru" sz="800">
                <a:latin typeface="IBM Plex Mono Light"/>
                <a:ea typeface="IBM Plex Mono Light"/>
                <a:cs typeface="IBM Plex Mono Light"/>
                <a:sym typeface="IBM Plex Mono Light"/>
              </a:rPr>
              <a:t>                switch t := r.(type) {</a:t>
            </a:r>
            <a:endParaRPr sz="800">
              <a:latin typeface="IBM Plex Mono Light"/>
              <a:ea typeface="IBM Plex Mono Light"/>
              <a:cs typeface="IBM Plex Mono Light"/>
              <a:sym typeface="IBM Plex Mono Light"/>
            </a:endParaRPr>
          </a:p>
          <a:p>
            <a:pPr indent="0" lvl="0" marL="216000" marR="0" rtl="0" algn="l">
              <a:lnSpc>
                <a:spcPct val="100000"/>
              </a:lnSpc>
              <a:spcBef>
                <a:spcPts val="0"/>
              </a:spcBef>
              <a:spcAft>
                <a:spcPts val="0"/>
              </a:spcAft>
              <a:buClr>
                <a:schemeClr val="dk1"/>
              </a:buClr>
              <a:buSzPts val="1100"/>
              <a:buFont typeface="Arial"/>
              <a:buNone/>
            </a:pPr>
            <a:r>
              <a:rPr lang="ru" sz="800">
                <a:latin typeface="IBM Plex Mono Light"/>
                <a:ea typeface="IBM Plex Mono Light"/>
                <a:cs typeface="IBM Plex Mono Light"/>
                <a:sym typeface="IBM Plex Mono Light"/>
              </a:rPr>
              <a:t>                case string:</a:t>
            </a:r>
            <a:endParaRPr sz="800">
              <a:latin typeface="IBM Plex Mono Light"/>
              <a:ea typeface="IBM Plex Mono Light"/>
              <a:cs typeface="IBM Plex Mono Light"/>
              <a:sym typeface="IBM Plex Mono Light"/>
            </a:endParaRPr>
          </a:p>
          <a:p>
            <a:pPr indent="0" lvl="0" marL="216000" marR="0" rtl="0" algn="l">
              <a:lnSpc>
                <a:spcPct val="100000"/>
              </a:lnSpc>
              <a:spcBef>
                <a:spcPts val="0"/>
              </a:spcBef>
              <a:spcAft>
                <a:spcPts val="0"/>
              </a:spcAft>
              <a:buClr>
                <a:schemeClr val="dk1"/>
              </a:buClr>
              <a:buSzPts val="1100"/>
              <a:buFont typeface="Arial"/>
              <a:buNone/>
            </a:pPr>
            <a:r>
              <a:rPr lang="ru" sz="800">
                <a:latin typeface="IBM Plex Mono Light"/>
                <a:ea typeface="IBM Plex Mono Light"/>
                <a:cs typeface="IBM Plex Mono Light"/>
                <a:sym typeface="IBM Plex Mono Light"/>
              </a:rPr>
              <a:t>                    err = errors.New(t)</a:t>
            </a:r>
            <a:endParaRPr sz="800">
              <a:latin typeface="IBM Plex Mono Light"/>
              <a:ea typeface="IBM Plex Mono Light"/>
              <a:cs typeface="IBM Plex Mono Light"/>
              <a:sym typeface="IBM Plex Mono Light"/>
            </a:endParaRPr>
          </a:p>
          <a:p>
            <a:pPr indent="0" lvl="0" marL="216000" marR="0" rtl="0" algn="l">
              <a:lnSpc>
                <a:spcPct val="100000"/>
              </a:lnSpc>
              <a:spcBef>
                <a:spcPts val="0"/>
              </a:spcBef>
              <a:spcAft>
                <a:spcPts val="0"/>
              </a:spcAft>
              <a:buClr>
                <a:schemeClr val="dk1"/>
              </a:buClr>
              <a:buSzPts val="1100"/>
              <a:buFont typeface="Arial"/>
              <a:buNone/>
            </a:pPr>
            <a:r>
              <a:rPr lang="ru" sz="800">
                <a:latin typeface="IBM Plex Mono Light"/>
                <a:ea typeface="IBM Plex Mono Light"/>
                <a:cs typeface="IBM Plex Mono Light"/>
                <a:sym typeface="IBM Plex Mono Light"/>
              </a:rPr>
              <a:t>                case error:</a:t>
            </a:r>
            <a:endParaRPr sz="800">
              <a:latin typeface="IBM Plex Mono Light"/>
              <a:ea typeface="IBM Plex Mono Light"/>
              <a:cs typeface="IBM Plex Mono Light"/>
              <a:sym typeface="IBM Plex Mono Light"/>
            </a:endParaRPr>
          </a:p>
          <a:p>
            <a:pPr indent="0" lvl="0" marL="216000" marR="0" rtl="0" algn="l">
              <a:lnSpc>
                <a:spcPct val="100000"/>
              </a:lnSpc>
              <a:spcBef>
                <a:spcPts val="0"/>
              </a:spcBef>
              <a:spcAft>
                <a:spcPts val="0"/>
              </a:spcAft>
              <a:buClr>
                <a:schemeClr val="dk1"/>
              </a:buClr>
              <a:buSzPts val="1100"/>
              <a:buFont typeface="Arial"/>
              <a:buNone/>
            </a:pPr>
            <a:r>
              <a:rPr lang="ru" sz="800">
                <a:latin typeface="IBM Plex Mono Light"/>
                <a:ea typeface="IBM Plex Mono Light"/>
                <a:cs typeface="IBM Plex Mono Light"/>
                <a:sym typeface="IBM Plex Mono Light"/>
              </a:rPr>
              <a:t>                    err = t</a:t>
            </a:r>
            <a:endParaRPr sz="800">
              <a:latin typeface="IBM Plex Mono Light"/>
              <a:ea typeface="IBM Plex Mono Light"/>
              <a:cs typeface="IBM Plex Mono Light"/>
              <a:sym typeface="IBM Plex Mono Light"/>
            </a:endParaRPr>
          </a:p>
          <a:p>
            <a:pPr indent="0" lvl="0" marL="216000" marR="0" rtl="0" algn="l">
              <a:lnSpc>
                <a:spcPct val="100000"/>
              </a:lnSpc>
              <a:spcBef>
                <a:spcPts val="0"/>
              </a:spcBef>
              <a:spcAft>
                <a:spcPts val="0"/>
              </a:spcAft>
              <a:buClr>
                <a:schemeClr val="dk1"/>
              </a:buClr>
              <a:buSzPts val="1100"/>
              <a:buFont typeface="Arial"/>
              <a:buNone/>
            </a:pPr>
            <a:r>
              <a:rPr lang="ru" sz="800">
                <a:latin typeface="IBM Plex Mono Light"/>
                <a:ea typeface="IBM Plex Mono Light"/>
                <a:cs typeface="IBM Plex Mono Light"/>
                <a:sym typeface="IBM Plex Mono Light"/>
              </a:rPr>
              <a:t>                default:</a:t>
            </a:r>
            <a:endParaRPr sz="800">
              <a:latin typeface="IBM Plex Mono Light"/>
              <a:ea typeface="IBM Plex Mono Light"/>
              <a:cs typeface="IBM Plex Mono Light"/>
              <a:sym typeface="IBM Plex Mono Light"/>
            </a:endParaRPr>
          </a:p>
          <a:p>
            <a:pPr indent="0" lvl="0" marL="216000" marR="0" rtl="0" algn="l">
              <a:lnSpc>
                <a:spcPct val="100000"/>
              </a:lnSpc>
              <a:spcBef>
                <a:spcPts val="0"/>
              </a:spcBef>
              <a:spcAft>
                <a:spcPts val="0"/>
              </a:spcAft>
              <a:buClr>
                <a:schemeClr val="dk1"/>
              </a:buClr>
              <a:buSzPts val="1100"/>
              <a:buFont typeface="Arial"/>
              <a:buNone/>
            </a:pPr>
            <a:r>
              <a:rPr lang="ru" sz="800">
                <a:latin typeface="IBM Plex Mono Light"/>
                <a:ea typeface="IBM Plex Mono Light"/>
                <a:cs typeface="IBM Plex Mono Light"/>
                <a:sym typeface="IBM Plex Mono Light"/>
              </a:rPr>
              <a:t>                    err = errors.New("Unknown error")</a:t>
            </a:r>
            <a:endParaRPr sz="800">
              <a:latin typeface="IBM Plex Mono Light"/>
              <a:ea typeface="IBM Plex Mono Light"/>
              <a:cs typeface="IBM Plex Mono Light"/>
              <a:sym typeface="IBM Plex Mono Light"/>
            </a:endParaRPr>
          </a:p>
          <a:p>
            <a:pPr indent="0" lvl="0" marL="216000" marR="0" rtl="0" algn="l">
              <a:lnSpc>
                <a:spcPct val="100000"/>
              </a:lnSpc>
              <a:spcBef>
                <a:spcPts val="0"/>
              </a:spcBef>
              <a:spcAft>
                <a:spcPts val="0"/>
              </a:spcAft>
              <a:buClr>
                <a:schemeClr val="dk1"/>
              </a:buClr>
              <a:buSzPts val="1100"/>
              <a:buFont typeface="Arial"/>
              <a:buNone/>
            </a:pPr>
            <a:r>
              <a:rPr lang="ru" sz="800">
                <a:latin typeface="IBM Plex Mono Light"/>
                <a:ea typeface="IBM Plex Mono Light"/>
                <a:cs typeface="IBM Plex Mono Light"/>
                <a:sym typeface="IBM Plex Mono Light"/>
              </a:rPr>
              <a:t>                }</a:t>
            </a:r>
            <a:endParaRPr sz="800">
              <a:latin typeface="IBM Plex Mono Light"/>
              <a:ea typeface="IBM Plex Mono Light"/>
              <a:cs typeface="IBM Plex Mono Light"/>
              <a:sym typeface="IBM Plex Mono Light"/>
            </a:endParaRPr>
          </a:p>
          <a:p>
            <a:pPr indent="0" lvl="0" marL="216000" marR="0" rtl="0" algn="l">
              <a:lnSpc>
                <a:spcPct val="100000"/>
              </a:lnSpc>
              <a:spcBef>
                <a:spcPts val="0"/>
              </a:spcBef>
              <a:spcAft>
                <a:spcPts val="0"/>
              </a:spcAft>
              <a:buClr>
                <a:schemeClr val="dk1"/>
              </a:buClr>
              <a:buSzPts val="1100"/>
              <a:buFont typeface="Arial"/>
              <a:buNone/>
            </a:pPr>
            <a:r>
              <a:rPr lang="ru" sz="800">
                <a:latin typeface="IBM Plex Mono Light"/>
                <a:ea typeface="IBM Plex Mono Light"/>
                <a:cs typeface="IBM Plex Mono Light"/>
                <a:sym typeface="IBM Plex Mono Light"/>
              </a:rPr>
              <a:t>                sentryHandler(err)</a:t>
            </a:r>
            <a:endParaRPr sz="800">
              <a:latin typeface="IBM Plex Mono Light"/>
              <a:ea typeface="IBM Plex Mono Light"/>
              <a:cs typeface="IBM Plex Mono Light"/>
              <a:sym typeface="IBM Plex Mono Light"/>
            </a:endParaRPr>
          </a:p>
          <a:p>
            <a:pPr indent="0" lvl="0" marL="216000" marR="0" rtl="0" algn="l">
              <a:lnSpc>
                <a:spcPct val="100000"/>
              </a:lnSpc>
              <a:spcBef>
                <a:spcPts val="0"/>
              </a:spcBef>
              <a:spcAft>
                <a:spcPts val="0"/>
              </a:spcAft>
              <a:buClr>
                <a:schemeClr val="dk1"/>
              </a:buClr>
              <a:buSzPts val="1100"/>
              <a:buFont typeface="Arial"/>
              <a:buNone/>
            </a:pPr>
            <a:r>
              <a:rPr lang="ru" sz="800">
                <a:latin typeface="IBM Plex Mono Light"/>
                <a:ea typeface="IBM Plex Mono Light"/>
                <a:cs typeface="IBM Plex Mono Light"/>
                <a:sym typeface="IBM Plex Mono Light"/>
              </a:rPr>
              <a:t>                http.Error(w, err.Error(), http.StatusInternalServerError)</a:t>
            </a:r>
            <a:endParaRPr sz="800">
              <a:latin typeface="IBM Plex Mono Light"/>
              <a:ea typeface="IBM Plex Mono Light"/>
              <a:cs typeface="IBM Plex Mono Light"/>
              <a:sym typeface="IBM Plex Mono Light"/>
            </a:endParaRPr>
          </a:p>
          <a:p>
            <a:pPr indent="0" lvl="0" marL="216000" marR="0" rtl="0" algn="l">
              <a:lnSpc>
                <a:spcPct val="100000"/>
              </a:lnSpc>
              <a:spcBef>
                <a:spcPts val="0"/>
              </a:spcBef>
              <a:spcAft>
                <a:spcPts val="0"/>
              </a:spcAft>
              <a:buClr>
                <a:schemeClr val="dk1"/>
              </a:buClr>
              <a:buSzPts val="1100"/>
              <a:buFont typeface="Arial"/>
              <a:buNone/>
            </a:pPr>
            <a:r>
              <a:rPr lang="ru" sz="800">
                <a:latin typeface="IBM Plex Mono Light"/>
                <a:ea typeface="IBM Plex Mono Light"/>
                <a:cs typeface="IBM Plex Mono Light"/>
                <a:sym typeface="IBM Plex Mono Light"/>
              </a:rPr>
              <a:t>            }</a:t>
            </a:r>
            <a:endParaRPr sz="800">
              <a:latin typeface="IBM Plex Mono Light"/>
              <a:ea typeface="IBM Plex Mono Light"/>
              <a:cs typeface="IBM Plex Mono Light"/>
              <a:sym typeface="IBM Plex Mono Light"/>
            </a:endParaRPr>
          </a:p>
          <a:p>
            <a:pPr indent="0" lvl="0" marL="216000" marR="0" rtl="0" algn="l">
              <a:lnSpc>
                <a:spcPct val="100000"/>
              </a:lnSpc>
              <a:spcBef>
                <a:spcPts val="0"/>
              </a:spcBef>
              <a:spcAft>
                <a:spcPts val="0"/>
              </a:spcAft>
              <a:buClr>
                <a:schemeClr val="dk1"/>
              </a:buClr>
              <a:buSzPts val="1100"/>
              <a:buFont typeface="Arial"/>
              <a:buNone/>
            </a:pPr>
            <a:r>
              <a:rPr lang="ru" sz="800">
                <a:latin typeface="IBM Plex Mono Light"/>
                <a:ea typeface="IBM Plex Mono Light"/>
                <a:cs typeface="IBM Plex Mono Light"/>
                <a:sym typeface="IBM Plex Mono Light"/>
              </a:rPr>
              <a:t>        }()</a:t>
            </a:r>
            <a:endParaRPr sz="800">
              <a:latin typeface="IBM Plex Mono Light"/>
              <a:ea typeface="IBM Plex Mono Light"/>
              <a:cs typeface="IBM Plex Mono Light"/>
              <a:sym typeface="IBM Plex Mono Light"/>
            </a:endParaRPr>
          </a:p>
          <a:p>
            <a:pPr indent="0" lvl="0" marL="216000" marR="0" rtl="0" algn="l">
              <a:lnSpc>
                <a:spcPct val="100000"/>
              </a:lnSpc>
              <a:spcBef>
                <a:spcPts val="0"/>
              </a:spcBef>
              <a:spcAft>
                <a:spcPts val="0"/>
              </a:spcAft>
              <a:buClr>
                <a:schemeClr val="dk1"/>
              </a:buClr>
              <a:buSzPts val="1100"/>
              <a:buFont typeface="Arial"/>
              <a:buNone/>
            </a:pPr>
            <a:r>
              <a:rPr lang="ru" sz="800">
                <a:latin typeface="IBM Plex Mono Light"/>
                <a:ea typeface="IBM Plex Mono Light"/>
                <a:cs typeface="IBM Plex Mono Light"/>
                <a:sym typeface="IBM Plex Mono Light"/>
              </a:rPr>
              <a:t>        h.ServeHTTP(w, r)</a:t>
            </a:r>
            <a:endParaRPr sz="800">
              <a:latin typeface="IBM Plex Mono Light"/>
              <a:ea typeface="IBM Plex Mono Light"/>
              <a:cs typeface="IBM Plex Mono Light"/>
              <a:sym typeface="IBM Plex Mono Light"/>
            </a:endParaRPr>
          </a:p>
          <a:p>
            <a:pPr indent="0" lvl="0" marL="216000" marR="0" rtl="0" algn="l">
              <a:lnSpc>
                <a:spcPct val="100000"/>
              </a:lnSpc>
              <a:spcBef>
                <a:spcPts val="0"/>
              </a:spcBef>
              <a:spcAft>
                <a:spcPts val="0"/>
              </a:spcAft>
              <a:buClr>
                <a:schemeClr val="dk1"/>
              </a:buClr>
              <a:buSzPts val="1100"/>
              <a:buFont typeface="Arial"/>
              <a:buNone/>
            </a:pPr>
            <a:r>
              <a:rPr lang="ru" sz="800">
                <a:latin typeface="IBM Plex Mono Light"/>
                <a:ea typeface="IBM Plex Mono Light"/>
                <a:cs typeface="IBM Plex Mono Light"/>
                <a:sym typeface="IBM Plex Mono Light"/>
              </a:rPr>
              <a:t>    })</a:t>
            </a:r>
            <a:endParaRPr sz="800">
              <a:latin typeface="IBM Plex Mono Light"/>
              <a:ea typeface="IBM Plex Mono Light"/>
              <a:cs typeface="IBM Plex Mono Light"/>
              <a:sym typeface="IBM Plex Mono Light"/>
            </a:endParaRPr>
          </a:p>
          <a:p>
            <a:pPr indent="0" lvl="0" marL="216000" marR="0" rtl="0" algn="l">
              <a:lnSpc>
                <a:spcPct val="100000"/>
              </a:lnSpc>
              <a:spcBef>
                <a:spcPts val="0"/>
              </a:spcBef>
              <a:spcAft>
                <a:spcPts val="0"/>
              </a:spcAft>
              <a:buClr>
                <a:schemeClr val="dk1"/>
              </a:buClr>
              <a:buSzPts val="1100"/>
              <a:buFont typeface="Arial"/>
              <a:buNone/>
            </a:pPr>
            <a:r>
              <a:rPr lang="ru" sz="800">
                <a:latin typeface="IBM Plex Mono Light"/>
                <a:ea typeface="IBM Plex Mono Light"/>
                <a:cs typeface="IBM Plex Mono Light"/>
                <a:sym typeface="IBM Plex Mono Light"/>
              </a:rPr>
              <a:t>}</a:t>
            </a:r>
            <a:endParaRPr sz="800">
              <a:latin typeface="IBM Plex Mono Light"/>
              <a:ea typeface="IBM Plex Mono Light"/>
              <a:cs typeface="IBM Plex Mono Light"/>
              <a:sym typeface="IBM Plex Mono Light"/>
            </a:endParaRPr>
          </a:p>
        </p:txBody>
      </p:sp>
      <p:sp>
        <p:nvSpPr>
          <p:cNvPr id="96" name="Google Shape;96;g288ef66394d_0_14"/>
          <p:cNvSpPr/>
          <p:nvPr/>
        </p:nvSpPr>
        <p:spPr>
          <a:xfrm>
            <a:off x="853297" y="542575"/>
            <a:ext cx="5597400" cy="430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rPr b="1" lang="ru" sz="2200">
                <a:solidFill>
                  <a:srgbClr val="6056C2"/>
                </a:solidFill>
                <a:latin typeface="Inter"/>
                <a:ea typeface="Inter"/>
                <a:cs typeface="Inter"/>
                <a:sym typeface="Inter"/>
              </a:rPr>
              <a:t>panic/recover middleware</a:t>
            </a:r>
            <a:endParaRPr b="1" i="0" sz="1400" u="none" cap="none" strike="noStrike">
              <a:solidFill>
                <a:srgbClr val="000000"/>
              </a:solidFill>
              <a:latin typeface="Inter"/>
              <a:ea typeface="Inter"/>
              <a:cs typeface="Inter"/>
              <a:sym typeface="Inter"/>
            </a:endParaRPr>
          </a:p>
        </p:txBody>
      </p:sp>
      <p:sp>
        <p:nvSpPr>
          <p:cNvPr id="97" name="Google Shape;97;g288ef66394d_0_14"/>
          <p:cNvSpPr txBox="1"/>
          <p:nvPr/>
        </p:nvSpPr>
        <p:spPr>
          <a:xfrm>
            <a:off x="853300" y="4434950"/>
            <a:ext cx="67296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i="1" lang="ru" sz="1200">
                <a:latin typeface="Inter"/>
                <a:ea typeface="Inter"/>
                <a:cs typeface="Inter"/>
                <a:sym typeface="Inter"/>
              </a:rPr>
              <a:t>Не допускайте падения приложения из-за необработанных panic</a:t>
            </a:r>
            <a:endParaRPr i="1" sz="1200">
              <a:latin typeface="Inter"/>
              <a:ea typeface="Inter"/>
              <a:cs typeface="Inter"/>
              <a:sym typeface="Inter"/>
            </a:endParaRPr>
          </a:p>
          <a:p>
            <a:pPr indent="0" lvl="0" marL="0" marR="0" rtl="0" algn="l">
              <a:lnSpc>
                <a:spcPct val="100000"/>
              </a:lnSpc>
              <a:spcBef>
                <a:spcPts val="0"/>
              </a:spcBef>
              <a:spcAft>
                <a:spcPts val="0"/>
              </a:spcAft>
              <a:buClr>
                <a:srgbClr val="000000"/>
              </a:buClr>
              <a:buSzPts val="1200"/>
              <a:buFont typeface="Arial"/>
              <a:buNone/>
            </a:pPr>
            <a:r>
              <a:rPr i="1" lang="ru" sz="1200">
                <a:latin typeface="Inter"/>
                <a:ea typeface="Inter"/>
                <a:cs typeface="Inter"/>
                <a:sym typeface="Inter"/>
              </a:rPr>
              <a:t>Дополнительно </a:t>
            </a:r>
            <a:r>
              <a:rPr i="1" lang="ru" sz="1200" u="sng">
                <a:solidFill>
                  <a:schemeClr val="hlink"/>
                </a:solidFill>
                <a:latin typeface="Inter"/>
                <a:ea typeface="Inter"/>
                <a:cs typeface="Inter"/>
                <a:sym typeface="Inter"/>
                <a:hlinkClick r:id="rId3"/>
              </a:rPr>
              <a:t>https://github.com/go-chi/chi/blob/master/middleware/recoverer.go</a:t>
            </a:r>
            <a:endParaRPr i="1" sz="1200">
              <a:latin typeface="Inter"/>
              <a:ea typeface="Inter"/>
              <a:cs typeface="Inter"/>
              <a:sym typeface="Inte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g2908cba0762_1_27"/>
          <p:cNvSpPr/>
          <p:nvPr/>
        </p:nvSpPr>
        <p:spPr>
          <a:xfrm>
            <a:off x="946150" y="1547225"/>
            <a:ext cx="7515000" cy="1986300"/>
          </a:xfrm>
          <a:prstGeom prst="roundRect">
            <a:avLst>
              <a:gd fmla="val 4802" name="adj"/>
            </a:avLst>
          </a:prstGeom>
          <a:solidFill>
            <a:srgbClr val="D7E1F9"/>
          </a:solidFill>
          <a:ln>
            <a:noFill/>
          </a:ln>
        </p:spPr>
        <p:txBody>
          <a:bodyPr anchorCtr="0" anchor="ctr" bIns="91425" lIns="91425" spcFirstLastPara="1" rIns="91425" wrap="square" tIns="0">
            <a:noAutofit/>
          </a:bodyPr>
          <a:lstStyle/>
          <a:p>
            <a:pPr indent="0" lvl="0" marL="216000" marR="0" rtl="0" algn="l">
              <a:lnSpc>
                <a:spcPct val="100000"/>
              </a:lnSpc>
              <a:spcBef>
                <a:spcPts val="0"/>
              </a:spcBef>
              <a:spcAft>
                <a:spcPts val="0"/>
              </a:spcAft>
              <a:buClr>
                <a:schemeClr val="dk1"/>
              </a:buClr>
              <a:buSzPts val="1100"/>
              <a:buFont typeface="Arial"/>
              <a:buNone/>
            </a:pPr>
            <a:r>
              <a:rPr lang="ru" sz="1200">
                <a:latin typeface="IBM Plex Mono Light"/>
                <a:ea typeface="IBM Plex Mono Light"/>
                <a:cs typeface="IBM Plex Mono Light"/>
                <a:sym typeface="IBM Plex Mono Light"/>
              </a:rPr>
              <a:t>http.HandleFunc("/", func (w http.ResponseWriter, r *http.Request) {</a:t>
            </a:r>
            <a:endParaRPr sz="1200">
              <a:latin typeface="IBM Plex Mono Light"/>
              <a:ea typeface="IBM Plex Mono Light"/>
              <a:cs typeface="IBM Plex Mono Light"/>
              <a:sym typeface="IBM Plex Mono Light"/>
            </a:endParaRPr>
          </a:p>
          <a:p>
            <a:pPr indent="0" lvl="0" marL="216000" marR="0" rtl="0" algn="l">
              <a:lnSpc>
                <a:spcPct val="100000"/>
              </a:lnSpc>
              <a:spcBef>
                <a:spcPts val="0"/>
              </a:spcBef>
              <a:spcAft>
                <a:spcPts val="0"/>
              </a:spcAft>
              <a:buClr>
                <a:schemeClr val="dk1"/>
              </a:buClr>
              <a:buSzPts val="1100"/>
              <a:buFont typeface="Arial"/>
              <a:buNone/>
            </a:pPr>
            <a:r>
              <a:rPr lang="ru" sz="1200">
                <a:latin typeface="IBM Plex Mono Light"/>
                <a:ea typeface="IBM Plex Mono Light"/>
                <a:cs typeface="IBM Plex Mono Light"/>
                <a:sym typeface="IBM Plex Mono Light"/>
              </a:rPr>
              <a:t>    w.Write([]byte("foobar"))</a:t>
            </a:r>
            <a:endParaRPr sz="1200">
              <a:latin typeface="IBM Plex Mono Light"/>
              <a:ea typeface="IBM Plex Mono Light"/>
              <a:cs typeface="IBM Plex Mono Light"/>
              <a:sym typeface="IBM Plex Mono Light"/>
            </a:endParaRPr>
          </a:p>
          <a:p>
            <a:pPr indent="0" lvl="0" marL="216000" marR="0" rtl="0" algn="l">
              <a:lnSpc>
                <a:spcPct val="100000"/>
              </a:lnSpc>
              <a:spcBef>
                <a:spcPts val="0"/>
              </a:spcBef>
              <a:spcAft>
                <a:spcPts val="0"/>
              </a:spcAft>
              <a:buClr>
                <a:schemeClr val="dk1"/>
              </a:buClr>
              <a:buSzPts val="1100"/>
              <a:buFont typeface="Arial"/>
              <a:buNone/>
            </a:pPr>
            <a:r>
              <a:rPr lang="ru" sz="1200">
                <a:latin typeface="IBM Plex Mono Light"/>
                <a:ea typeface="IBM Plex Mono Light"/>
                <a:cs typeface="IBM Plex Mono Light"/>
                <a:sym typeface="IBM Plex Mono Light"/>
              </a:rPr>
              <a:t>    w.WriteHeader(http.StatusBadRequest) // Получим 200 OK</a:t>
            </a:r>
            <a:endParaRPr sz="1200">
              <a:latin typeface="IBM Plex Mono Light"/>
              <a:ea typeface="IBM Plex Mono Light"/>
              <a:cs typeface="IBM Plex Mono Light"/>
              <a:sym typeface="IBM Plex Mono Light"/>
            </a:endParaRPr>
          </a:p>
          <a:p>
            <a:pPr indent="0" lvl="0" marL="216000" marR="0" rtl="0" algn="l">
              <a:lnSpc>
                <a:spcPct val="100000"/>
              </a:lnSpc>
              <a:spcBef>
                <a:spcPts val="0"/>
              </a:spcBef>
              <a:spcAft>
                <a:spcPts val="0"/>
              </a:spcAft>
              <a:buClr>
                <a:schemeClr val="dk1"/>
              </a:buClr>
              <a:buSzPts val="1100"/>
              <a:buFont typeface="Arial"/>
              <a:buNone/>
            </a:pPr>
            <a:r>
              <a:rPr lang="ru" sz="1200">
                <a:latin typeface="IBM Plex Mono Light"/>
                <a:ea typeface="IBM Plex Mono Light"/>
                <a:cs typeface="IBM Plex Mono Light"/>
                <a:sym typeface="IBM Plex Mono Light"/>
              </a:rPr>
              <a:t>})</a:t>
            </a:r>
            <a:endParaRPr sz="1200">
              <a:latin typeface="IBM Plex Mono Light"/>
              <a:ea typeface="IBM Plex Mono Light"/>
              <a:cs typeface="IBM Plex Mono Light"/>
              <a:sym typeface="IBM Plex Mono Light"/>
            </a:endParaRPr>
          </a:p>
          <a:p>
            <a:pPr indent="0" lvl="0" marL="216000" marR="0" rtl="0" algn="l">
              <a:lnSpc>
                <a:spcPct val="100000"/>
              </a:lnSpc>
              <a:spcBef>
                <a:spcPts val="0"/>
              </a:spcBef>
              <a:spcAft>
                <a:spcPts val="0"/>
              </a:spcAft>
              <a:buClr>
                <a:schemeClr val="dk1"/>
              </a:buClr>
              <a:buSzPts val="1100"/>
              <a:buFont typeface="Arial"/>
              <a:buNone/>
            </a:pPr>
            <a:r>
              <a:t/>
            </a:r>
            <a:endParaRPr sz="1200">
              <a:latin typeface="IBM Plex Mono Light"/>
              <a:ea typeface="IBM Plex Mono Light"/>
              <a:cs typeface="IBM Plex Mono Light"/>
              <a:sym typeface="IBM Plex Mono Light"/>
            </a:endParaRPr>
          </a:p>
        </p:txBody>
      </p:sp>
      <p:sp>
        <p:nvSpPr>
          <p:cNvPr id="103" name="Google Shape;103;g2908cba0762_1_27"/>
          <p:cNvSpPr/>
          <p:nvPr/>
        </p:nvSpPr>
        <p:spPr>
          <a:xfrm>
            <a:off x="853297" y="542575"/>
            <a:ext cx="5597400" cy="430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rPr b="1" lang="ru" sz="2200">
                <a:solidFill>
                  <a:srgbClr val="6056C2"/>
                </a:solidFill>
                <a:latin typeface="Inter"/>
                <a:ea typeface="Inter"/>
                <a:cs typeface="Inter"/>
                <a:sym typeface="Inter"/>
              </a:rPr>
              <a:t>Порядок выполнения записи</a:t>
            </a:r>
            <a:endParaRPr b="1" i="0" sz="1400" u="none" cap="none" strike="noStrike">
              <a:solidFill>
                <a:srgbClr val="000000"/>
              </a:solidFill>
              <a:latin typeface="Inter"/>
              <a:ea typeface="Inter"/>
              <a:cs typeface="Inter"/>
              <a:sym typeface="Inter"/>
            </a:endParaRPr>
          </a:p>
        </p:txBody>
      </p:sp>
      <p:sp>
        <p:nvSpPr>
          <p:cNvPr id="104" name="Google Shape;104;g2908cba0762_1_27"/>
          <p:cNvSpPr txBox="1"/>
          <p:nvPr/>
        </p:nvSpPr>
        <p:spPr>
          <a:xfrm>
            <a:off x="853300" y="4434950"/>
            <a:ext cx="67296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i="1" lang="ru" sz="1200">
                <a:latin typeface="Inter"/>
                <a:ea typeface="Inter"/>
                <a:cs typeface="Inter"/>
                <a:sym typeface="Inter"/>
              </a:rPr>
              <a:t>Учитывайте особенности работы протокола HTTP - это не проблема в дизайне golang</a:t>
            </a:r>
            <a:endParaRPr i="1" sz="1200">
              <a:latin typeface="Inter"/>
              <a:ea typeface="Inter"/>
              <a:cs typeface="Inter"/>
              <a:sym typeface="Inte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g2908cba0762_1_34"/>
          <p:cNvSpPr/>
          <p:nvPr/>
        </p:nvSpPr>
        <p:spPr>
          <a:xfrm>
            <a:off x="946150" y="1366025"/>
            <a:ext cx="7515000" cy="1524900"/>
          </a:xfrm>
          <a:prstGeom prst="roundRect">
            <a:avLst>
              <a:gd fmla="val 4802" name="adj"/>
            </a:avLst>
          </a:prstGeom>
          <a:solidFill>
            <a:srgbClr val="D7E1F9"/>
          </a:solidFill>
          <a:ln>
            <a:noFill/>
          </a:ln>
        </p:spPr>
        <p:txBody>
          <a:bodyPr anchorCtr="0" anchor="ctr" bIns="91425" lIns="91425" spcFirstLastPara="1" rIns="91425" wrap="square" tIns="0">
            <a:noAutofit/>
          </a:bodyPr>
          <a:lstStyle/>
          <a:p>
            <a:pPr indent="0" lvl="0" marL="216000" marR="0" rtl="0" algn="l">
              <a:lnSpc>
                <a:spcPct val="100000"/>
              </a:lnSpc>
              <a:spcBef>
                <a:spcPts val="0"/>
              </a:spcBef>
              <a:spcAft>
                <a:spcPts val="0"/>
              </a:spcAft>
              <a:buClr>
                <a:schemeClr val="dk1"/>
              </a:buClr>
              <a:buSzPts val="1100"/>
              <a:buFont typeface="Arial"/>
              <a:buNone/>
            </a:pPr>
            <a:r>
              <a:rPr lang="ru" sz="1000">
                <a:latin typeface="IBM Plex Mono Light"/>
                <a:ea typeface="IBM Plex Mono Light"/>
                <a:cs typeface="IBM Plex Mono Light"/>
                <a:sym typeface="IBM Plex Mono Light"/>
              </a:rPr>
              <a:t>srv := &amp;http.Server{</a:t>
            </a:r>
            <a:endParaRPr sz="1000">
              <a:latin typeface="IBM Plex Mono Light"/>
              <a:ea typeface="IBM Plex Mono Light"/>
              <a:cs typeface="IBM Plex Mono Light"/>
              <a:sym typeface="IBM Plex Mono Light"/>
            </a:endParaRPr>
          </a:p>
          <a:p>
            <a:pPr indent="0" lvl="0" marL="216000" marR="0" rtl="0" algn="l">
              <a:lnSpc>
                <a:spcPct val="100000"/>
              </a:lnSpc>
              <a:spcBef>
                <a:spcPts val="0"/>
              </a:spcBef>
              <a:spcAft>
                <a:spcPts val="0"/>
              </a:spcAft>
              <a:buClr>
                <a:schemeClr val="dk1"/>
              </a:buClr>
              <a:buSzPts val="1100"/>
              <a:buFont typeface="Arial"/>
              <a:buNone/>
            </a:pPr>
            <a:r>
              <a:rPr lang="ru" sz="1000">
                <a:latin typeface="IBM Plex Mono Light"/>
                <a:ea typeface="IBM Plex Mono Light"/>
                <a:cs typeface="IBM Plex Mono Light"/>
                <a:sym typeface="IBM Plex Mono Light"/>
              </a:rPr>
              <a:t>    ReadTimeout:       1 * time.Second,</a:t>
            </a:r>
            <a:endParaRPr sz="1000">
              <a:latin typeface="IBM Plex Mono Light"/>
              <a:ea typeface="IBM Plex Mono Light"/>
              <a:cs typeface="IBM Plex Mono Light"/>
              <a:sym typeface="IBM Plex Mono Light"/>
            </a:endParaRPr>
          </a:p>
          <a:p>
            <a:pPr indent="0" lvl="0" marL="216000" marR="0" rtl="0" algn="l">
              <a:lnSpc>
                <a:spcPct val="100000"/>
              </a:lnSpc>
              <a:spcBef>
                <a:spcPts val="0"/>
              </a:spcBef>
              <a:spcAft>
                <a:spcPts val="0"/>
              </a:spcAft>
              <a:buClr>
                <a:schemeClr val="dk1"/>
              </a:buClr>
              <a:buSzPts val="1100"/>
              <a:buFont typeface="Arial"/>
              <a:buNone/>
            </a:pPr>
            <a:r>
              <a:rPr lang="ru" sz="1000">
                <a:latin typeface="IBM Plex Mono Light"/>
                <a:ea typeface="IBM Plex Mono Light"/>
                <a:cs typeface="IBM Plex Mono Light"/>
                <a:sym typeface="IBM Plex Mono Light"/>
              </a:rPr>
              <a:t>    WriteTimeout:      1 * time.Second,</a:t>
            </a:r>
            <a:endParaRPr sz="1000">
              <a:latin typeface="IBM Plex Mono Light"/>
              <a:ea typeface="IBM Plex Mono Light"/>
              <a:cs typeface="IBM Plex Mono Light"/>
              <a:sym typeface="IBM Plex Mono Light"/>
            </a:endParaRPr>
          </a:p>
          <a:p>
            <a:pPr indent="0" lvl="0" marL="216000" marR="0" rtl="0" algn="l">
              <a:lnSpc>
                <a:spcPct val="100000"/>
              </a:lnSpc>
              <a:spcBef>
                <a:spcPts val="0"/>
              </a:spcBef>
              <a:spcAft>
                <a:spcPts val="0"/>
              </a:spcAft>
              <a:buClr>
                <a:schemeClr val="dk1"/>
              </a:buClr>
              <a:buSzPts val="1100"/>
              <a:buFont typeface="Arial"/>
              <a:buNone/>
            </a:pPr>
            <a:r>
              <a:rPr lang="ru" sz="1000">
                <a:latin typeface="IBM Plex Mono Light"/>
                <a:ea typeface="IBM Plex Mono Light"/>
                <a:cs typeface="IBM Plex Mono Light"/>
                <a:sym typeface="IBM Plex Mono Light"/>
              </a:rPr>
              <a:t>    IdleTimeout:       30 * time.Second,</a:t>
            </a:r>
            <a:endParaRPr sz="1000">
              <a:latin typeface="IBM Plex Mono Light"/>
              <a:ea typeface="IBM Plex Mono Light"/>
              <a:cs typeface="IBM Plex Mono Light"/>
              <a:sym typeface="IBM Plex Mono Light"/>
            </a:endParaRPr>
          </a:p>
          <a:p>
            <a:pPr indent="0" lvl="0" marL="216000" marR="0" rtl="0" algn="l">
              <a:lnSpc>
                <a:spcPct val="100000"/>
              </a:lnSpc>
              <a:spcBef>
                <a:spcPts val="0"/>
              </a:spcBef>
              <a:spcAft>
                <a:spcPts val="0"/>
              </a:spcAft>
              <a:buClr>
                <a:schemeClr val="dk1"/>
              </a:buClr>
              <a:buSzPts val="1100"/>
              <a:buFont typeface="Arial"/>
              <a:buNone/>
            </a:pPr>
            <a:r>
              <a:rPr lang="ru" sz="1000">
                <a:latin typeface="IBM Plex Mono Light"/>
                <a:ea typeface="IBM Plex Mono Light"/>
                <a:cs typeface="IBM Plex Mono Light"/>
                <a:sym typeface="IBM Plex Mono Light"/>
              </a:rPr>
              <a:t>    ReadHeaderTimeout: 2 * time.Second,</a:t>
            </a:r>
            <a:endParaRPr sz="1000">
              <a:latin typeface="IBM Plex Mono Light"/>
              <a:ea typeface="IBM Plex Mono Light"/>
              <a:cs typeface="IBM Plex Mono Light"/>
              <a:sym typeface="IBM Plex Mono Light"/>
            </a:endParaRPr>
          </a:p>
          <a:p>
            <a:pPr indent="0" lvl="0" marL="216000" marR="0" rtl="0" algn="l">
              <a:lnSpc>
                <a:spcPct val="100000"/>
              </a:lnSpc>
              <a:spcBef>
                <a:spcPts val="0"/>
              </a:spcBef>
              <a:spcAft>
                <a:spcPts val="0"/>
              </a:spcAft>
              <a:buClr>
                <a:schemeClr val="dk1"/>
              </a:buClr>
              <a:buSzPts val="1100"/>
              <a:buFont typeface="Arial"/>
              <a:buNone/>
            </a:pPr>
            <a:r>
              <a:rPr lang="ru" sz="1000">
                <a:latin typeface="IBM Plex Mono Light"/>
                <a:ea typeface="IBM Plex Mono Light"/>
                <a:cs typeface="IBM Plex Mono Light"/>
                <a:sym typeface="IBM Plex Mono Light"/>
              </a:rPr>
              <a:t>    TLSConfig:         tlsConfig,</a:t>
            </a:r>
            <a:endParaRPr sz="1000">
              <a:latin typeface="IBM Plex Mono Light"/>
              <a:ea typeface="IBM Plex Mono Light"/>
              <a:cs typeface="IBM Plex Mono Light"/>
              <a:sym typeface="IBM Plex Mono Light"/>
            </a:endParaRPr>
          </a:p>
          <a:p>
            <a:pPr indent="0" lvl="0" marL="216000" marR="0" rtl="0" algn="l">
              <a:lnSpc>
                <a:spcPct val="100000"/>
              </a:lnSpc>
              <a:spcBef>
                <a:spcPts val="0"/>
              </a:spcBef>
              <a:spcAft>
                <a:spcPts val="0"/>
              </a:spcAft>
              <a:buClr>
                <a:schemeClr val="dk1"/>
              </a:buClr>
              <a:buSzPts val="1100"/>
              <a:buFont typeface="Arial"/>
              <a:buNone/>
            </a:pPr>
            <a:r>
              <a:rPr lang="ru" sz="1000">
                <a:latin typeface="IBM Plex Mono Light"/>
                <a:ea typeface="IBM Plex Mono Light"/>
                <a:cs typeface="IBM Plex Mono Light"/>
                <a:sym typeface="IBM Plex Mono Light"/>
              </a:rPr>
              <a:t>    Handler:           srvMux,</a:t>
            </a:r>
            <a:endParaRPr sz="1000">
              <a:latin typeface="IBM Plex Mono Light"/>
              <a:ea typeface="IBM Plex Mono Light"/>
              <a:cs typeface="IBM Plex Mono Light"/>
              <a:sym typeface="IBM Plex Mono Light"/>
            </a:endParaRPr>
          </a:p>
          <a:p>
            <a:pPr indent="0" lvl="0" marL="216000" marR="0" rtl="0" algn="l">
              <a:lnSpc>
                <a:spcPct val="100000"/>
              </a:lnSpc>
              <a:spcBef>
                <a:spcPts val="0"/>
              </a:spcBef>
              <a:spcAft>
                <a:spcPts val="0"/>
              </a:spcAft>
              <a:buClr>
                <a:schemeClr val="dk1"/>
              </a:buClr>
              <a:buSzPts val="1100"/>
              <a:buFont typeface="Arial"/>
              <a:buNone/>
            </a:pPr>
            <a:r>
              <a:rPr lang="ru" sz="1000">
                <a:latin typeface="IBM Plex Mono Light"/>
                <a:ea typeface="IBM Plex Mono Light"/>
                <a:cs typeface="IBM Plex Mono Light"/>
                <a:sym typeface="IBM Plex Mono Light"/>
              </a:rPr>
              <a:t>}</a:t>
            </a:r>
            <a:endParaRPr sz="1000">
              <a:latin typeface="IBM Plex Mono Light"/>
              <a:ea typeface="IBM Plex Mono Light"/>
              <a:cs typeface="IBM Plex Mono Light"/>
              <a:sym typeface="IBM Plex Mono Light"/>
            </a:endParaRPr>
          </a:p>
        </p:txBody>
      </p:sp>
      <p:sp>
        <p:nvSpPr>
          <p:cNvPr id="110" name="Google Shape;110;g2908cba0762_1_34"/>
          <p:cNvSpPr/>
          <p:nvPr/>
        </p:nvSpPr>
        <p:spPr>
          <a:xfrm>
            <a:off x="853297" y="542575"/>
            <a:ext cx="5597400" cy="430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rPr b="1" lang="ru" sz="2200">
                <a:solidFill>
                  <a:srgbClr val="6056C2"/>
                </a:solidFill>
                <a:latin typeface="Inter"/>
                <a:ea typeface="Inter"/>
                <a:cs typeface="Inter"/>
                <a:sym typeface="Inter"/>
              </a:rPr>
              <a:t>Таймауты сервера</a:t>
            </a:r>
            <a:endParaRPr b="1" i="0" sz="1400" u="none" cap="none" strike="noStrike">
              <a:solidFill>
                <a:srgbClr val="000000"/>
              </a:solidFill>
              <a:latin typeface="Inter"/>
              <a:ea typeface="Inter"/>
              <a:cs typeface="Inter"/>
              <a:sym typeface="Inter"/>
            </a:endParaRPr>
          </a:p>
        </p:txBody>
      </p:sp>
      <p:pic>
        <p:nvPicPr>
          <p:cNvPr id="111" name="Google Shape;111;g2908cba0762_1_34"/>
          <p:cNvPicPr preferRelativeResize="0"/>
          <p:nvPr/>
        </p:nvPicPr>
        <p:blipFill>
          <a:blip r:embed="rId3">
            <a:alphaModFix/>
          </a:blip>
          <a:stretch>
            <a:fillRect/>
          </a:stretch>
        </p:blipFill>
        <p:spPr>
          <a:xfrm>
            <a:off x="762000" y="2852525"/>
            <a:ext cx="7742460" cy="1681375"/>
          </a:xfrm>
          <a:prstGeom prst="rect">
            <a:avLst/>
          </a:prstGeom>
          <a:noFill/>
          <a:ln>
            <a:noFill/>
          </a:ln>
        </p:spPr>
      </p:pic>
      <p:sp>
        <p:nvSpPr>
          <p:cNvPr id="112" name="Google Shape;112;g2908cba0762_1_34"/>
          <p:cNvSpPr txBox="1"/>
          <p:nvPr/>
        </p:nvSpPr>
        <p:spPr>
          <a:xfrm>
            <a:off x="853300" y="4587350"/>
            <a:ext cx="77820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i="1" lang="ru" sz="1200" u="sng">
                <a:solidFill>
                  <a:schemeClr val="hlink"/>
                </a:solidFill>
                <a:latin typeface="Inter"/>
                <a:ea typeface="Inter"/>
                <a:cs typeface="Inter"/>
                <a:sym typeface="Inter"/>
                <a:hlinkClick r:id="rId4"/>
              </a:rPr>
              <a:t>https://www.cloudflare.com/en-gb/learning/ddos/ddos-attack-tools/slowloris/</a:t>
            </a:r>
            <a:endParaRPr i="1" sz="1200">
              <a:latin typeface="Inter"/>
              <a:ea typeface="Inter"/>
              <a:cs typeface="Inter"/>
              <a:sym typeface="Inter"/>
            </a:endParaRPr>
          </a:p>
          <a:p>
            <a:pPr indent="0" lvl="0" marL="0" marR="0" rtl="0" algn="l">
              <a:lnSpc>
                <a:spcPct val="100000"/>
              </a:lnSpc>
              <a:spcBef>
                <a:spcPts val="0"/>
              </a:spcBef>
              <a:spcAft>
                <a:spcPts val="0"/>
              </a:spcAft>
              <a:buClr>
                <a:srgbClr val="000000"/>
              </a:buClr>
              <a:buSzPts val="1200"/>
              <a:buFont typeface="Arial"/>
              <a:buNone/>
            </a:pPr>
            <a:r>
              <a:rPr i="1" lang="ru" sz="1200">
                <a:latin typeface="Inter"/>
                <a:ea typeface="Inter"/>
                <a:cs typeface="Inter"/>
                <a:sym typeface="Inter"/>
              </a:rPr>
              <a:t>Важно понимать разные способы исчерпания ресурсов сервера</a:t>
            </a:r>
            <a:endParaRPr i="1" sz="1200">
              <a:latin typeface="Inter"/>
              <a:ea typeface="Inter"/>
              <a:cs typeface="Inter"/>
              <a:sym typeface="Inte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